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79" r:id="rId2"/>
    <p:sldId id="272" r:id="rId3"/>
    <p:sldId id="278" r:id="rId4"/>
    <p:sldId id="262" r:id="rId5"/>
    <p:sldId id="269" r:id="rId6"/>
    <p:sldId id="275" r:id="rId7"/>
    <p:sldId id="263" r:id="rId8"/>
    <p:sldId id="274" r:id="rId9"/>
    <p:sldId id="264" r:id="rId10"/>
    <p:sldId id="268" r:id="rId11"/>
    <p:sldId id="265" r:id="rId12"/>
    <p:sldId id="273" r:id="rId13"/>
    <p:sldId id="276" r:id="rId14"/>
    <p:sldId id="282" r:id="rId15"/>
    <p:sldId id="270" r:id="rId1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6" autoAdjust="0"/>
    <p:restoredTop sz="65724" autoAdjust="0"/>
  </p:normalViewPr>
  <p:slideViewPr>
    <p:cSldViewPr>
      <p:cViewPr>
        <p:scale>
          <a:sx n="70" d="100"/>
          <a:sy n="70" d="100"/>
        </p:scale>
        <p:origin x="-1488"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30" d="100"/>
          <a:sy n="130" d="100"/>
        </p:scale>
        <p:origin x="-1374" y="194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8AFA16-865A-463C-9A3F-088211FAEEF2}" type="datetimeFigureOut">
              <a:rPr lang="id-ID" smtClean="0"/>
              <a:pPr/>
              <a:t>12/08/2011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CE8C7-D977-4957-A902-5C3AC15C25D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Assalamualaikum</a:t>
            </a:r>
            <a:r>
              <a:rPr lang="en-GB" dirty="0" smtClean="0"/>
              <a:t> </a:t>
            </a:r>
            <a:r>
              <a:rPr lang="en-GB" dirty="0" err="1" smtClean="0"/>
              <a:t>Wr</a:t>
            </a:r>
            <a:r>
              <a:rPr lang="en-GB" dirty="0" smtClean="0"/>
              <a:t>. </a:t>
            </a:r>
            <a:r>
              <a:rPr lang="en-GB" dirty="0" err="1" smtClean="0"/>
              <a:t>Wb</a:t>
            </a:r>
            <a:r>
              <a:rPr lang="en-GB" dirty="0" smtClean="0"/>
              <a:t>.</a:t>
            </a:r>
          </a:p>
          <a:p>
            <a:endParaRPr lang="en-GB" dirty="0" smtClean="0"/>
          </a:p>
          <a:p>
            <a:r>
              <a:rPr lang="en-GB" dirty="0" err="1" smtClean="0"/>
              <a:t>Apa</a:t>
            </a:r>
            <a:r>
              <a:rPr lang="en-GB" dirty="0" smtClean="0"/>
              <a:t> </a:t>
            </a:r>
            <a:r>
              <a:rPr lang="en-GB" dirty="0" err="1" smtClean="0"/>
              <a:t>kabar</a:t>
            </a:r>
            <a:r>
              <a:rPr lang="en-GB" dirty="0" smtClean="0"/>
              <a:t> </a:t>
            </a:r>
            <a:r>
              <a:rPr lang="en-GB" dirty="0" err="1" smtClean="0"/>
              <a:t>TEDxJakarta</a:t>
            </a:r>
            <a:r>
              <a:rPr lang="en-GB" dirty="0" smtClean="0"/>
              <a:t>?</a:t>
            </a:r>
          </a:p>
          <a:p>
            <a:r>
              <a:rPr lang="en-GB" dirty="0" smtClean="0"/>
              <a:t>Sore </a:t>
            </a:r>
            <a:r>
              <a:rPr lang="en-GB" dirty="0" err="1" smtClean="0"/>
              <a:t>ini</a:t>
            </a:r>
            <a:r>
              <a:rPr lang="en-GB" dirty="0" smtClean="0"/>
              <a:t> </a:t>
            </a:r>
            <a:r>
              <a:rPr lang="en-GB" dirty="0" err="1" smtClean="0"/>
              <a:t>kita</a:t>
            </a:r>
            <a:r>
              <a:rPr lang="en-GB" dirty="0" smtClean="0"/>
              <a:t> </a:t>
            </a:r>
            <a:r>
              <a:rPr lang="en-GB" dirty="0" err="1" smtClean="0"/>
              <a:t>akan</a:t>
            </a:r>
            <a:r>
              <a:rPr lang="en-GB" dirty="0" smtClean="0"/>
              <a:t> </a:t>
            </a:r>
            <a:r>
              <a:rPr lang="en-GB" dirty="0" err="1" smtClean="0"/>
              <a:t>sama-sama</a:t>
            </a:r>
            <a:r>
              <a:rPr lang="en-GB" dirty="0" smtClean="0"/>
              <a:t> </a:t>
            </a:r>
            <a:r>
              <a:rPr lang="en-GB" dirty="0" err="1" smtClean="0"/>
              <a:t>menyaksikan</a:t>
            </a:r>
            <a:r>
              <a:rPr lang="en-GB" dirty="0" smtClean="0"/>
              <a:t> </a:t>
            </a:r>
            <a:r>
              <a:rPr lang="en-GB" dirty="0" err="1" smtClean="0"/>
              <a:t>bagaimana</a:t>
            </a:r>
            <a:r>
              <a:rPr lang="en-GB" dirty="0" smtClean="0"/>
              <a:t> </a:t>
            </a:r>
            <a:r>
              <a:rPr lang="en-GB" dirty="0" err="1" smtClean="0"/>
              <a:t>keterampilan</a:t>
            </a:r>
            <a:r>
              <a:rPr lang="en-GB" dirty="0" smtClean="0"/>
              <a:t> </a:t>
            </a:r>
            <a:r>
              <a:rPr lang="en-GB" dirty="0" err="1" smtClean="0"/>
              <a:t>membaca</a:t>
            </a:r>
            <a:r>
              <a:rPr lang="en-GB" dirty="0" smtClean="0"/>
              <a:t> </a:t>
            </a:r>
            <a:r>
              <a:rPr lang="en-GB" dirty="0" err="1" smtClean="0"/>
              <a:t>dapat</a:t>
            </a:r>
            <a:r>
              <a:rPr lang="en-GB" dirty="0" smtClean="0"/>
              <a:t> </a:t>
            </a:r>
            <a:r>
              <a:rPr lang="en-GB" dirty="0" err="1" smtClean="0"/>
              <a:t>mengubah</a:t>
            </a:r>
            <a:r>
              <a:rPr lang="en-GB" dirty="0" smtClean="0"/>
              <a:t> </a:t>
            </a:r>
            <a:r>
              <a:rPr lang="en-GB" dirty="0" err="1" smtClean="0"/>
              <a:t>hidup</a:t>
            </a:r>
            <a:r>
              <a:rPr lang="en-GB" dirty="0" smtClean="0"/>
              <a:t> </a:t>
            </a:r>
            <a:r>
              <a:rPr lang="en-GB" dirty="0" err="1" smtClean="0"/>
              <a:t>Anda</a:t>
            </a:r>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A14686-B295-4EAE-A5F4-9880ED7202DD}" type="slidenum">
              <a:rPr lang="en-GB"/>
              <a:pPr/>
              <a:t>2</a:t>
            </a:fld>
            <a:endParaRPr lang="en-GB"/>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en-US" dirty="0" err="1" smtClean="0"/>
              <a:t>Saya</a:t>
            </a:r>
            <a:r>
              <a:rPr lang="en-US" dirty="0" smtClean="0"/>
              <a:t> </a:t>
            </a:r>
            <a:r>
              <a:rPr lang="en-US" dirty="0" err="1" smtClean="0"/>
              <a:t>ingin</a:t>
            </a:r>
            <a:r>
              <a:rPr lang="en-US" dirty="0" smtClean="0"/>
              <a:t> </a:t>
            </a:r>
            <a:r>
              <a:rPr lang="en-US" dirty="0" err="1" smtClean="0"/>
              <a:t>bertanya</a:t>
            </a:r>
            <a:r>
              <a:rPr lang="en-US" dirty="0" smtClean="0"/>
              <a:t> </a:t>
            </a:r>
            <a:r>
              <a:rPr lang="en-US" dirty="0" err="1" smtClean="0"/>
              <a:t>kepada</a:t>
            </a:r>
            <a:r>
              <a:rPr lang="en-US" dirty="0" smtClean="0"/>
              <a:t> </a:t>
            </a:r>
            <a:r>
              <a:rPr lang="en-US" dirty="0" err="1" smtClean="0"/>
              <a:t>Anda</a:t>
            </a:r>
            <a:r>
              <a:rPr lang="en-US" dirty="0" smtClean="0"/>
              <a:t>, </a:t>
            </a:r>
            <a:r>
              <a:rPr lang="en-US" dirty="0" err="1" smtClean="0"/>
              <a:t>berapa</a:t>
            </a:r>
            <a:r>
              <a:rPr lang="en-US" dirty="0" smtClean="0"/>
              <a:t> </a:t>
            </a:r>
            <a:r>
              <a:rPr lang="en-US" dirty="0" err="1" smtClean="0"/>
              <a:t>banyak</a:t>
            </a:r>
            <a:r>
              <a:rPr lang="en-US" dirty="0" smtClean="0"/>
              <a:t> </a:t>
            </a:r>
            <a:r>
              <a:rPr lang="en-US" dirty="0" err="1" smtClean="0"/>
              <a:t>buku</a:t>
            </a:r>
            <a:r>
              <a:rPr lang="en-US" dirty="0" smtClean="0"/>
              <a:t> yang </a:t>
            </a:r>
            <a:r>
              <a:rPr lang="en-US" dirty="0" err="1" smtClean="0"/>
              <a:t>Anda</a:t>
            </a:r>
            <a:r>
              <a:rPr lang="en-US" dirty="0" smtClean="0"/>
              <a:t> </a:t>
            </a:r>
            <a:r>
              <a:rPr lang="en-US" dirty="0" err="1" smtClean="0"/>
              <a:t>habiskan</a:t>
            </a:r>
            <a:r>
              <a:rPr lang="en-US" dirty="0" smtClean="0"/>
              <a:t> </a:t>
            </a:r>
            <a:r>
              <a:rPr lang="en-US" dirty="0" err="1" smtClean="0"/>
              <a:t>dalam</a:t>
            </a:r>
            <a:r>
              <a:rPr lang="en-US" dirty="0" smtClean="0"/>
              <a:t> </a:t>
            </a:r>
            <a:r>
              <a:rPr lang="en-US" dirty="0" err="1" smtClean="0"/>
              <a:t>satu</a:t>
            </a:r>
            <a:r>
              <a:rPr lang="en-US" dirty="0" smtClean="0"/>
              <a:t> </a:t>
            </a:r>
            <a:r>
              <a:rPr lang="en-US" dirty="0" err="1" smtClean="0"/>
              <a:t>tahun</a:t>
            </a:r>
            <a:r>
              <a:rPr lang="en-US" dirty="0" smtClean="0"/>
              <a:t> </a:t>
            </a:r>
            <a:r>
              <a:rPr lang="en-US" dirty="0" err="1" smtClean="0"/>
              <a:t>terakhir</a:t>
            </a:r>
            <a:r>
              <a:rPr lang="en-US" dirty="0" smtClean="0"/>
              <a:t>?</a:t>
            </a:r>
          </a:p>
          <a:p>
            <a:endParaRPr lang="id-ID" dirty="0" smtClean="0"/>
          </a:p>
          <a:p>
            <a:r>
              <a:rPr lang="en-US" dirty="0" err="1" smtClean="0"/>
              <a:t>Jawaban</a:t>
            </a:r>
            <a:r>
              <a:rPr lang="en-US" dirty="0" smtClean="0"/>
              <a:t> </a:t>
            </a:r>
            <a:r>
              <a:rPr lang="en-US" dirty="0" err="1" smtClean="0"/>
              <a:t>Anda</a:t>
            </a:r>
            <a:r>
              <a:rPr lang="en-US" dirty="0" smtClean="0"/>
              <a:t> </a:t>
            </a:r>
            <a:r>
              <a:rPr lang="en-US" dirty="0" err="1" smtClean="0"/>
              <a:t>mungkin</a:t>
            </a:r>
            <a:r>
              <a:rPr lang="en-US" dirty="0" smtClean="0"/>
              <a:t> </a:t>
            </a:r>
            <a:r>
              <a:rPr lang="en-US" dirty="0" err="1" smtClean="0"/>
              <a:t>beragam</a:t>
            </a:r>
            <a:r>
              <a:rPr lang="en-US" dirty="0" smtClean="0"/>
              <a:t>. </a:t>
            </a:r>
            <a:r>
              <a:rPr lang="en-US" dirty="0" err="1" smtClean="0"/>
              <a:t>Satu</a:t>
            </a:r>
            <a:r>
              <a:rPr lang="en-US" dirty="0" smtClean="0"/>
              <a:t> </a:t>
            </a:r>
            <a:r>
              <a:rPr lang="en-US" dirty="0" err="1" smtClean="0"/>
              <a:t>buku</a:t>
            </a:r>
            <a:r>
              <a:rPr lang="en-US" dirty="0" smtClean="0"/>
              <a:t>, </a:t>
            </a:r>
            <a:r>
              <a:rPr lang="en-US" dirty="0" err="1" smtClean="0"/>
              <a:t>dua</a:t>
            </a:r>
            <a:r>
              <a:rPr lang="en-US" dirty="0" smtClean="0"/>
              <a:t> </a:t>
            </a:r>
            <a:r>
              <a:rPr lang="en-US" dirty="0" err="1" smtClean="0"/>
              <a:t>buku</a:t>
            </a:r>
            <a:r>
              <a:rPr lang="en-US" dirty="0" smtClean="0"/>
              <a:t> ? </a:t>
            </a:r>
            <a:r>
              <a:rPr lang="en-US" dirty="0" err="1" smtClean="0"/>
              <a:t>Atau</a:t>
            </a:r>
            <a:r>
              <a:rPr lang="en-US" dirty="0" smtClean="0"/>
              <a:t> </a:t>
            </a:r>
            <a:r>
              <a:rPr lang="en-US" dirty="0" err="1" smtClean="0"/>
              <a:t>jangan-jangan</a:t>
            </a:r>
            <a:r>
              <a:rPr lang="en-US" dirty="0" smtClean="0"/>
              <a:t> </a:t>
            </a:r>
            <a:r>
              <a:rPr lang="en-US" dirty="0" err="1" smtClean="0"/>
              <a:t>tidak</a:t>
            </a:r>
            <a:r>
              <a:rPr lang="en-US" dirty="0" smtClean="0"/>
              <a:t> </a:t>
            </a:r>
            <a:r>
              <a:rPr lang="en-US" dirty="0" err="1" smtClean="0"/>
              <a:t>ada</a:t>
            </a:r>
            <a:r>
              <a:rPr lang="en-US" dirty="0" smtClean="0"/>
              <a:t> </a:t>
            </a:r>
            <a:r>
              <a:rPr lang="en-US" dirty="0" err="1" smtClean="0"/>
              <a:t>sama</a:t>
            </a:r>
            <a:r>
              <a:rPr lang="en-US" dirty="0" smtClean="0"/>
              <a:t> </a:t>
            </a:r>
            <a:r>
              <a:rPr lang="en-US" dirty="0" err="1" smtClean="0"/>
              <a:t>sekali</a:t>
            </a:r>
            <a:r>
              <a:rPr lang="en-US" dirty="0" smtClean="0"/>
              <a:t>.</a:t>
            </a:r>
            <a:endParaRPr lang="id-ID"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C9649E-5508-4957-9E55-38030AD58626}" type="slidenum">
              <a:rPr lang="en-GB"/>
              <a:pPr/>
              <a:t>3</a:t>
            </a:fld>
            <a:endParaRPr lang="en-GB"/>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r>
              <a:rPr lang="en-US" dirty="0" err="1" smtClean="0"/>
              <a:t>Penelitian</a:t>
            </a:r>
            <a:r>
              <a:rPr lang="en-US" dirty="0" smtClean="0"/>
              <a:t> </a:t>
            </a:r>
            <a:r>
              <a:rPr lang="en-US" dirty="0" err="1" smtClean="0"/>
              <a:t>di</a:t>
            </a:r>
            <a:r>
              <a:rPr lang="en-US" dirty="0" smtClean="0"/>
              <a:t> AS </a:t>
            </a:r>
            <a:r>
              <a:rPr lang="en-US" dirty="0" err="1" smtClean="0"/>
              <a:t>menunjukkan</a:t>
            </a:r>
            <a:r>
              <a:rPr lang="en-US" dirty="0" smtClean="0"/>
              <a:t> 1 </a:t>
            </a:r>
            <a:r>
              <a:rPr lang="en-US" dirty="0" err="1" smtClean="0"/>
              <a:t>dari</a:t>
            </a:r>
            <a:r>
              <a:rPr lang="en-US" dirty="0" smtClean="0"/>
              <a:t> 4 </a:t>
            </a:r>
            <a:r>
              <a:rPr lang="en-US" dirty="0" err="1" smtClean="0"/>
              <a:t>orang</a:t>
            </a:r>
            <a:r>
              <a:rPr lang="en-US" dirty="0" smtClean="0"/>
              <a:t> </a:t>
            </a:r>
            <a:r>
              <a:rPr lang="en-US" dirty="0" err="1" smtClean="0"/>
              <a:t>dewasa</a:t>
            </a:r>
            <a:r>
              <a:rPr lang="en-US" dirty="0" smtClean="0"/>
              <a:t> </a:t>
            </a:r>
            <a:r>
              <a:rPr lang="en-US" dirty="0" err="1" smtClean="0"/>
              <a:t>tidak</a:t>
            </a:r>
            <a:r>
              <a:rPr lang="en-US" dirty="0" smtClean="0"/>
              <a:t> </a:t>
            </a:r>
            <a:r>
              <a:rPr lang="en-US" dirty="0" err="1" smtClean="0"/>
              <a:t>pernah</a:t>
            </a:r>
            <a:r>
              <a:rPr lang="en-US" dirty="0" smtClean="0"/>
              <a:t> </a:t>
            </a:r>
            <a:r>
              <a:rPr lang="en-US" dirty="0" err="1" smtClean="0"/>
              <a:t>membaca</a:t>
            </a:r>
            <a:r>
              <a:rPr lang="en-US" dirty="0" smtClean="0"/>
              <a:t> </a:t>
            </a:r>
            <a:r>
              <a:rPr lang="en-US" dirty="0" err="1" smtClean="0"/>
              <a:t>satu</a:t>
            </a:r>
            <a:r>
              <a:rPr lang="en-US" dirty="0" smtClean="0"/>
              <a:t> </a:t>
            </a:r>
            <a:r>
              <a:rPr lang="en-US" dirty="0" err="1" smtClean="0"/>
              <a:t>buku</a:t>
            </a:r>
            <a:r>
              <a:rPr lang="en-US" dirty="0" smtClean="0"/>
              <a:t> pun </a:t>
            </a:r>
            <a:r>
              <a:rPr lang="en-US" dirty="0" err="1" smtClean="0"/>
              <a:t>dalam</a:t>
            </a:r>
            <a:r>
              <a:rPr lang="en-US" dirty="0" smtClean="0"/>
              <a:t> </a:t>
            </a:r>
            <a:r>
              <a:rPr lang="en-US" dirty="0" err="1" smtClean="0"/>
              <a:t>setahun</a:t>
            </a:r>
            <a:r>
              <a:rPr lang="en-US" dirty="0" smtClean="0"/>
              <a:t> </a:t>
            </a:r>
            <a:r>
              <a:rPr lang="en-US" dirty="0" err="1" smtClean="0"/>
              <a:t>terakhir</a:t>
            </a:r>
            <a:r>
              <a:rPr lang="en-US" dirty="0" smtClean="0"/>
              <a:t>.</a:t>
            </a:r>
          </a:p>
          <a:p>
            <a:endParaRPr lang="en-US" dirty="0" smtClean="0"/>
          </a:p>
          <a:p>
            <a:r>
              <a:rPr lang="en-US" dirty="0" err="1" smtClean="0"/>
              <a:t>Saya</a:t>
            </a:r>
            <a:r>
              <a:rPr lang="en-US" dirty="0" smtClean="0"/>
              <a:t> </a:t>
            </a:r>
            <a:r>
              <a:rPr lang="en-US" dirty="0" err="1" smtClean="0"/>
              <a:t>ulangi</a:t>
            </a:r>
            <a:r>
              <a:rPr lang="en-US" dirty="0" smtClean="0"/>
              <a:t>: </a:t>
            </a:r>
            <a:r>
              <a:rPr lang="en-US" dirty="0" err="1" smtClean="0"/>
              <a:t>tidak</a:t>
            </a:r>
            <a:r>
              <a:rPr lang="en-US" dirty="0" smtClean="0"/>
              <a:t> </a:t>
            </a:r>
            <a:r>
              <a:rPr lang="en-US" dirty="0" err="1" smtClean="0"/>
              <a:t>membaca</a:t>
            </a:r>
            <a:r>
              <a:rPr lang="en-US" dirty="0" smtClean="0"/>
              <a:t> </a:t>
            </a:r>
            <a:r>
              <a:rPr lang="en-US" dirty="0" err="1" smtClean="0"/>
              <a:t>satu</a:t>
            </a:r>
            <a:r>
              <a:rPr lang="en-US" dirty="0" smtClean="0"/>
              <a:t> </a:t>
            </a:r>
            <a:r>
              <a:rPr lang="en-US" dirty="0" err="1" smtClean="0"/>
              <a:t>buku</a:t>
            </a:r>
            <a:r>
              <a:rPr lang="en-US" dirty="0" smtClean="0"/>
              <a:t> pun </a:t>
            </a:r>
            <a:r>
              <a:rPr lang="en-US" dirty="0" err="1" smtClean="0"/>
              <a:t>dalam</a:t>
            </a:r>
            <a:r>
              <a:rPr lang="en-US" dirty="0" smtClean="0"/>
              <a:t> </a:t>
            </a:r>
            <a:r>
              <a:rPr lang="en-US" dirty="0" err="1" smtClean="0"/>
              <a:t>setahun</a:t>
            </a:r>
            <a:r>
              <a:rPr lang="en-US" dirty="0" smtClean="0"/>
              <a:t> </a:t>
            </a:r>
            <a:r>
              <a:rPr lang="en-US" dirty="0" err="1" smtClean="0"/>
              <a:t>terakhir</a:t>
            </a:r>
            <a:r>
              <a:rPr lang="en-US" dirty="0" smtClean="0"/>
              <a:t>.</a:t>
            </a:r>
            <a:endParaRPr lang="id-ID" dirty="0" smtClean="0"/>
          </a:p>
          <a:p>
            <a:endParaRPr lang="en-US" dirty="0" smtClean="0"/>
          </a:p>
          <a:p>
            <a:r>
              <a:rPr lang="en-US" dirty="0" err="1" smtClean="0"/>
              <a:t>Lantas</a:t>
            </a:r>
            <a:r>
              <a:rPr lang="en-US" dirty="0" smtClean="0"/>
              <a:t> </a:t>
            </a:r>
            <a:r>
              <a:rPr lang="en-US" dirty="0" err="1" smtClean="0"/>
              <a:t>bagaimana</a:t>
            </a:r>
            <a:r>
              <a:rPr lang="en-US" dirty="0" smtClean="0"/>
              <a:t> </a:t>
            </a:r>
            <a:r>
              <a:rPr lang="en-US" dirty="0" err="1" smtClean="0"/>
              <a:t>dengan</a:t>
            </a:r>
            <a:r>
              <a:rPr lang="en-US" dirty="0" smtClean="0"/>
              <a:t> Indonesia? </a:t>
            </a:r>
          </a:p>
          <a:p>
            <a:r>
              <a:rPr lang="en-US" dirty="0" err="1" smtClean="0"/>
              <a:t>Anda</a:t>
            </a:r>
            <a:r>
              <a:rPr lang="en-US" dirty="0" smtClean="0"/>
              <a:t> </a:t>
            </a:r>
            <a:r>
              <a:rPr lang="en-US" dirty="0" err="1" smtClean="0"/>
              <a:t>bisa</a:t>
            </a:r>
            <a:r>
              <a:rPr lang="en-US" dirty="0" smtClean="0"/>
              <a:t> </a:t>
            </a:r>
            <a:r>
              <a:rPr lang="en-US" dirty="0" err="1" smtClean="0"/>
              <a:t>tebak</a:t>
            </a:r>
            <a:r>
              <a:rPr lang="en-US" dirty="0" smtClean="0"/>
              <a:t> </a:t>
            </a:r>
            <a:r>
              <a:rPr lang="en-US" dirty="0" err="1" smtClean="0"/>
              <a:t>sendiri</a:t>
            </a:r>
            <a:r>
              <a:rPr lang="en-US" dirty="0" smtClean="0"/>
              <a:t>.</a:t>
            </a:r>
            <a:endParaRPr lang="id-ID" dirty="0" smtClean="0"/>
          </a:p>
          <a:p>
            <a:endParaRPr lang="id-ID"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D69ABC-6EAF-4908-932A-1E3A9CDD9F64}" type="slidenum">
              <a:rPr lang="en-GB"/>
              <a:pPr/>
              <a:t>4</a:t>
            </a:fld>
            <a:endParaRPr lang="en-GB"/>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r>
              <a:rPr lang="en-US" dirty="0" err="1" smtClean="0"/>
              <a:t>Muncul</a:t>
            </a:r>
            <a:r>
              <a:rPr lang="en-US" dirty="0" smtClean="0"/>
              <a:t> </a:t>
            </a:r>
            <a:r>
              <a:rPr lang="en-US" dirty="0" err="1" smtClean="0"/>
              <a:t>sebuah</a:t>
            </a:r>
            <a:r>
              <a:rPr lang="en-US" dirty="0" smtClean="0"/>
              <a:t> </a:t>
            </a:r>
            <a:r>
              <a:rPr lang="en-US" dirty="0" err="1" smtClean="0"/>
              <a:t>pertanyaan</a:t>
            </a:r>
            <a:r>
              <a:rPr lang="en-US" dirty="0" smtClean="0"/>
              <a:t>, </a:t>
            </a:r>
            <a:r>
              <a:rPr lang="en-US" dirty="0" err="1" smtClean="0"/>
              <a:t>mengapa</a:t>
            </a:r>
            <a:r>
              <a:rPr lang="en-US" dirty="0" smtClean="0"/>
              <a:t> </a:t>
            </a:r>
            <a:r>
              <a:rPr lang="en-US" dirty="0" err="1" smtClean="0"/>
              <a:t>orang</a:t>
            </a:r>
            <a:r>
              <a:rPr lang="en-US" dirty="0" smtClean="0"/>
              <a:t> </a:t>
            </a:r>
            <a:r>
              <a:rPr lang="en-US" dirty="0" err="1" smtClean="0"/>
              <a:t>malas</a:t>
            </a:r>
            <a:r>
              <a:rPr lang="en-US" dirty="0" smtClean="0"/>
              <a:t> </a:t>
            </a:r>
            <a:r>
              <a:rPr lang="en-US" dirty="0" err="1" smtClean="0"/>
              <a:t>membaca</a:t>
            </a:r>
            <a:r>
              <a:rPr lang="en-US" dirty="0" smtClean="0"/>
              <a:t>? </a:t>
            </a:r>
          </a:p>
          <a:p>
            <a:r>
              <a:rPr lang="en-US" dirty="0" err="1" smtClean="0"/>
              <a:t>Apa</a:t>
            </a:r>
            <a:r>
              <a:rPr lang="en-US" dirty="0" smtClean="0"/>
              <a:t> yang </a:t>
            </a:r>
            <a:r>
              <a:rPr lang="en-US" dirty="0" err="1" smtClean="0"/>
              <a:t>membuat</a:t>
            </a:r>
            <a:r>
              <a:rPr lang="en-US" dirty="0" smtClean="0"/>
              <a:t> </a:t>
            </a:r>
            <a:r>
              <a:rPr lang="en-US" dirty="0" err="1" smtClean="0"/>
              <a:t>kita</a:t>
            </a:r>
            <a:r>
              <a:rPr lang="en-US" dirty="0" smtClean="0"/>
              <a:t> </a:t>
            </a:r>
            <a:r>
              <a:rPr lang="en-US" dirty="0" err="1" smtClean="0"/>
              <a:t>menjadi</a:t>
            </a:r>
            <a:r>
              <a:rPr lang="en-US" dirty="0" smtClean="0"/>
              <a:t> </a:t>
            </a:r>
            <a:r>
              <a:rPr lang="en-US" dirty="0" err="1" smtClean="0"/>
              <a:t>mengantuk</a:t>
            </a:r>
            <a:r>
              <a:rPr lang="en-US" dirty="0" smtClean="0"/>
              <a:t> </a:t>
            </a:r>
            <a:r>
              <a:rPr lang="en-US" dirty="0" err="1" smtClean="0"/>
              <a:t>setelah</a:t>
            </a:r>
            <a:r>
              <a:rPr lang="en-US" dirty="0" smtClean="0"/>
              <a:t> </a:t>
            </a:r>
            <a:r>
              <a:rPr lang="en-US" dirty="0" err="1" smtClean="0"/>
              <a:t>membaca</a:t>
            </a:r>
            <a:r>
              <a:rPr lang="en-US" dirty="0" smtClean="0"/>
              <a:t> </a:t>
            </a:r>
            <a:r>
              <a:rPr lang="en-US" dirty="0" err="1" smtClean="0"/>
              <a:t>beberapa</a:t>
            </a:r>
            <a:r>
              <a:rPr lang="en-US" dirty="0" smtClean="0"/>
              <a:t> </a:t>
            </a:r>
            <a:r>
              <a:rPr lang="en-US" dirty="0" err="1" smtClean="0"/>
              <a:t>halaman</a:t>
            </a:r>
            <a:r>
              <a:rPr lang="en-US" dirty="0" smtClean="0"/>
              <a:t>?</a:t>
            </a:r>
          </a:p>
          <a:p>
            <a:endParaRPr lang="en-US" dirty="0" smtClean="0"/>
          </a:p>
          <a:p>
            <a:r>
              <a:rPr lang="en-US" dirty="0" err="1" smtClean="0"/>
              <a:t>Apakah</a:t>
            </a:r>
            <a:r>
              <a:rPr lang="en-US" dirty="0" smtClean="0"/>
              <a:t> </a:t>
            </a:r>
            <a:r>
              <a:rPr lang="en-US" dirty="0" err="1" smtClean="0"/>
              <a:t>karena</a:t>
            </a:r>
            <a:r>
              <a:rPr lang="en-US" dirty="0" smtClean="0"/>
              <a:t> </a:t>
            </a:r>
            <a:r>
              <a:rPr lang="en-US" dirty="0" err="1" smtClean="0"/>
              <a:t>tidak</a:t>
            </a:r>
            <a:r>
              <a:rPr lang="en-US" dirty="0" smtClean="0"/>
              <a:t> </a:t>
            </a:r>
            <a:r>
              <a:rPr lang="en-US" dirty="0" err="1" smtClean="0"/>
              <a:t>termotivasi</a:t>
            </a:r>
            <a:r>
              <a:rPr lang="en-US" dirty="0" smtClean="0"/>
              <a:t>?</a:t>
            </a:r>
          </a:p>
          <a:p>
            <a:r>
              <a:rPr lang="en-US" dirty="0" err="1" smtClean="0"/>
              <a:t>Tidak</a:t>
            </a:r>
            <a:r>
              <a:rPr lang="en-US" dirty="0" smtClean="0"/>
              <a:t> </a:t>
            </a:r>
            <a:r>
              <a:rPr lang="en-US" dirty="0" err="1" smtClean="0"/>
              <a:t>punya</a:t>
            </a:r>
            <a:r>
              <a:rPr lang="en-US" dirty="0" smtClean="0"/>
              <a:t> </a:t>
            </a:r>
            <a:r>
              <a:rPr lang="en-US" dirty="0" err="1" smtClean="0"/>
              <a:t>waktu</a:t>
            </a:r>
            <a:r>
              <a:rPr lang="en-US" dirty="0" smtClean="0"/>
              <a:t>? </a:t>
            </a:r>
          </a:p>
          <a:p>
            <a:r>
              <a:rPr lang="en-US" dirty="0" err="1" smtClean="0"/>
              <a:t>Atau</a:t>
            </a:r>
            <a:r>
              <a:rPr lang="en-US" dirty="0" smtClean="0"/>
              <a:t> </a:t>
            </a:r>
            <a:r>
              <a:rPr lang="en-US" dirty="0" err="1" smtClean="0"/>
              <a:t>ada</a:t>
            </a:r>
            <a:r>
              <a:rPr lang="en-US" dirty="0" smtClean="0"/>
              <a:t> </a:t>
            </a:r>
            <a:r>
              <a:rPr lang="en-US" dirty="0" err="1" smtClean="0"/>
              <a:t>alasan</a:t>
            </a:r>
            <a:r>
              <a:rPr lang="en-US" dirty="0" smtClean="0"/>
              <a:t> </a:t>
            </a:r>
            <a:r>
              <a:rPr lang="en-US" dirty="0" err="1" smtClean="0"/>
              <a:t>lainnya</a:t>
            </a:r>
            <a:r>
              <a:rPr lang="en-US" dirty="0" smtClean="0"/>
              <a:t>?</a:t>
            </a:r>
          </a:p>
          <a:p>
            <a:endParaRPr lang="en-US" dirty="0" smtClean="0"/>
          </a:p>
          <a:p>
            <a:r>
              <a:rPr lang="en-US" dirty="0" smtClean="0"/>
              <a:t>Salah </a:t>
            </a:r>
            <a:r>
              <a:rPr lang="en-US" dirty="0" err="1" smtClean="0"/>
              <a:t>satu</a:t>
            </a:r>
            <a:r>
              <a:rPr lang="en-US" dirty="0" smtClean="0"/>
              <a:t> </a:t>
            </a:r>
            <a:r>
              <a:rPr lang="en-US" dirty="0" err="1" smtClean="0"/>
              <a:t>alasan</a:t>
            </a:r>
            <a:r>
              <a:rPr lang="en-US" dirty="0" smtClean="0"/>
              <a:t> </a:t>
            </a:r>
            <a:r>
              <a:rPr lang="en-US" dirty="0" err="1" smtClean="0"/>
              <a:t>utama</a:t>
            </a:r>
            <a:r>
              <a:rPr lang="en-US" dirty="0" smtClean="0"/>
              <a:t> yang </a:t>
            </a:r>
            <a:r>
              <a:rPr lang="en-US" dirty="0" err="1" smtClean="0"/>
              <a:t>sering</a:t>
            </a:r>
            <a:r>
              <a:rPr lang="en-US" dirty="0" smtClean="0"/>
              <a:t> </a:t>
            </a:r>
            <a:r>
              <a:rPr lang="en-US" dirty="0" err="1" smtClean="0"/>
              <a:t>tidak</a:t>
            </a:r>
            <a:r>
              <a:rPr lang="en-US" dirty="0" smtClean="0"/>
              <a:t> </a:t>
            </a:r>
            <a:r>
              <a:rPr lang="en-US" dirty="0" err="1" smtClean="0"/>
              <a:t>disadari</a:t>
            </a:r>
            <a:r>
              <a:rPr lang="en-US" dirty="0" smtClean="0"/>
              <a:t> </a:t>
            </a:r>
            <a:r>
              <a:rPr lang="en-US" dirty="0" err="1" smtClean="0"/>
              <a:t>adalah</a:t>
            </a:r>
            <a:r>
              <a:rPr lang="en-US" dirty="0" smtClean="0"/>
              <a:t> </a:t>
            </a:r>
            <a:r>
              <a:rPr lang="en-US" dirty="0" err="1" smtClean="0"/>
              <a:t>karena</a:t>
            </a:r>
            <a:r>
              <a:rPr lang="en-US" dirty="0" smtClean="0"/>
              <a:t> </a:t>
            </a:r>
            <a:r>
              <a:rPr lang="en-US" dirty="0" err="1" smtClean="0"/>
              <a:t>kita</a:t>
            </a:r>
            <a:r>
              <a:rPr lang="en-US" dirty="0" smtClean="0"/>
              <a:t> </a:t>
            </a:r>
            <a:r>
              <a:rPr lang="en-US" dirty="0" err="1" smtClean="0"/>
              <a:t>membaca</a:t>
            </a:r>
            <a:r>
              <a:rPr lang="en-US" dirty="0" smtClean="0"/>
              <a:t> </a:t>
            </a:r>
            <a:r>
              <a:rPr lang="en-US" dirty="0" err="1" smtClean="0"/>
              <a:t>lambat</a:t>
            </a:r>
            <a:r>
              <a:rPr lang="en-US" dirty="0" smtClean="0"/>
              <a:t>.</a:t>
            </a:r>
            <a:endParaRPr lang="id-ID" dirty="0" smtClean="0"/>
          </a:p>
          <a:p>
            <a:endParaRPr lang="en-US" dirty="0" smtClean="0"/>
          </a:p>
          <a:p>
            <a:r>
              <a:rPr lang="en-US" dirty="0" err="1" smtClean="0"/>
              <a:t>Ya</a:t>
            </a:r>
            <a:r>
              <a:rPr lang="en-US" dirty="0" smtClean="0"/>
              <a:t> </a:t>
            </a:r>
            <a:r>
              <a:rPr lang="en-US" dirty="0" err="1" smtClean="0"/>
              <a:t>membaca</a:t>
            </a:r>
            <a:r>
              <a:rPr lang="en-US" dirty="0" smtClean="0"/>
              <a:t> </a:t>
            </a:r>
            <a:r>
              <a:rPr lang="en-US" dirty="0" err="1" smtClean="0"/>
              <a:t>lambat</a:t>
            </a:r>
            <a:r>
              <a:rPr lang="en-US" dirty="0" smtClean="0"/>
              <a:t> </a:t>
            </a:r>
            <a:r>
              <a:rPr lang="en-US" dirty="0" err="1" smtClean="0"/>
              <a:t>membuat</a:t>
            </a:r>
            <a:r>
              <a:rPr lang="en-US" dirty="0" smtClean="0"/>
              <a:t> </a:t>
            </a:r>
            <a:r>
              <a:rPr lang="en-US" dirty="0" err="1" smtClean="0"/>
              <a:t>kita</a:t>
            </a:r>
            <a:r>
              <a:rPr lang="en-US" dirty="0" smtClean="0"/>
              <a:t> </a:t>
            </a:r>
            <a:r>
              <a:rPr lang="en-US" dirty="0" err="1" smtClean="0"/>
              <a:t>sulit</a:t>
            </a:r>
            <a:r>
              <a:rPr lang="en-US" dirty="0" smtClean="0"/>
              <a:t> </a:t>
            </a:r>
            <a:r>
              <a:rPr lang="en-US" dirty="0" err="1" smtClean="0"/>
              <a:t>menyelesaikan</a:t>
            </a:r>
            <a:r>
              <a:rPr lang="en-US" dirty="0" smtClean="0"/>
              <a:t> </a:t>
            </a:r>
            <a:r>
              <a:rPr lang="en-US" dirty="0" err="1" smtClean="0"/>
              <a:t>sebuah</a:t>
            </a:r>
            <a:r>
              <a:rPr lang="en-US" dirty="0" smtClean="0"/>
              <a:t> </a:t>
            </a:r>
            <a:r>
              <a:rPr lang="en-US" dirty="0" err="1" smtClean="0"/>
              <a:t>buku</a:t>
            </a:r>
            <a:r>
              <a:rPr lang="en-US" dirty="0" smtClean="0"/>
              <a:t>. </a:t>
            </a:r>
          </a:p>
          <a:p>
            <a:endParaRPr lang="en-US" dirty="0" smtClean="0"/>
          </a:p>
          <a:p>
            <a:r>
              <a:rPr lang="en-US" dirty="0" err="1" smtClean="0"/>
              <a:t>Coba</a:t>
            </a:r>
            <a:r>
              <a:rPr lang="en-US" dirty="0" smtClean="0"/>
              <a:t> </a:t>
            </a:r>
            <a:r>
              <a:rPr lang="en-US" dirty="0" err="1" smtClean="0"/>
              <a:t>periksa</a:t>
            </a:r>
            <a:r>
              <a:rPr lang="en-US" dirty="0" smtClean="0"/>
              <a:t> </a:t>
            </a:r>
            <a:r>
              <a:rPr lang="en-US" dirty="0" err="1" smtClean="0"/>
              <a:t>buku</a:t>
            </a:r>
            <a:r>
              <a:rPr lang="en-US" dirty="0" smtClean="0"/>
              <a:t> yang </a:t>
            </a:r>
            <a:r>
              <a:rPr lang="en-US" dirty="0" err="1" smtClean="0"/>
              <a:t>pernah</a:t>
            </a:r>
            <a:r>
              <a:rPr lang="en-US" dirty="0" smtClean="0"/>
              <a:t> </a:t>
            </a:r>
            <a:r>
              <a:rPr lang="en-US" dirty="0" err="1" smtClean="0"/>
              <a:t>Anda</a:t>
            </a:r>
            <a:r>
              <a:rPr lang="en-US" dirty="0" smtClean="0"/>
              <a:t> </a:t>
            </a:r>
            <a:r>
              <a:rPr lang="en-US" dirty="0" err="1" smtClean="0"/>
              <a:t>beli</a:t>
            </a:r>
            <a:r>
              <a:rPr lang="en-US" dirty="0" smtClean="0"/>
              <a:t>, </a:t>
            </a:r>
            <a:r>
              <a:rPr lang="en-US" dirty="0" err="1" smtClean="0"/>
              <a:t>berapa</a:t>
            </a:r>
            <a:r>
              <a:rPr lang="en-US" dirty="0" smtClean="0"/>
              <a:t> </a:t>
            </a:r>
            <a:r>
              <a:rPr lang="en-US" dirty="0" err="1" smtClean="0"/>
              <a:t>banyak</a:t>
            </a:r>
            <a:r>
              <a:rPr lang="en-US" dirty="0" smtClean="0"/>
              <a:t> </a:t>
            </a:r>
            <a:r>
              <a:rPr lang="en-US" dirty="0" err="1" smtClean="0"/>
              <a:t>buku</a:t>
            </a:r>
            <a:r>
              <a:rPr lang="en-US" dirty="0" smtClean="0"/>
              <a:t> yang </a:t>
            </a:r>
            <a:r>
              <a:rPr lang="en-US" dirty="0" err="1" smtClean="0"/>
              <a:t>Anda</a:t>
            </a:r>
            <a:r>
              <a:rPr lang="en-US" dirty="0" smtClean="0"/>
              <a:t> </a:t>
            </a:r>
            <a:r>
              <a:rPr lang="en-US" dirty="0" err="1" smtClean="0"/>
              <a:t>selesaikan</a:t>
            </a:r>
            <a:r>
              <a:rPr lang="en-US" dirty="0" smtClean="0"/>
              <a:t> </a:t>
            </a:r>
            <a:r>
              <a:rPr lang="en-US" dirty="0" err="1" smtClean="0"/>
              <a:t>dan</a:t>
            </a:r>
            <a:r>
              <a:rPr lang="en-US" dirty="0" smtClean="0"/>
              <a:t> </a:t>
            </a:r>
            <a:r>
              <a:rPr lang="en-US" dirty="0" err="1" smtClean="0"/>
              <a:t>berapa</a:t>
            </a:r>
            <a:r>
              <a:rPr lang="en-US" dirty="0" smtClean="0"/>
              <a:t> </a:t>
            </a:r>
            <a:r>
              <a:rPr lang="en-US" dirty="0" err="1" smtClean="0"/>
              <a:t>banyak</a:t>
            </a:r>
            <a:r>
              <a:rPr lang="en-US" dirty="0" smtClean="0"/>
              <a:t> yang </a:t>
            </a:r>
            <a:r>
              <a:rPr lang="en-US" dirty="0" err="1" smtClean="0"/>
              <a:t>hanya</a:t>
            </a:r>
            <a:r>
              <a:rPr lang="en-US" dirty="0" smtClean="0"/>
              <a:t> </a:t>
            </a:r>
            <a:r>
              <a:rPr lang="en-US" dirty="0" err="1" smtClean="0"/>
              <a:t>dibaca</a:t>
            </a:r>
            <a:r>
              <a:rPr lang="en-US" dirty="0" smtClean="0"/>
              <a:t> </a:t>
            </a:r>
            <a:r>
              <a:rPr lang="en-US" dirty="0" err="1" smtClean="0"/>
              <a:t>beberapa</a:t>
            </a:r>
            <a:r>
              <a:rPr lang="en-US" dirty="0" smtClean="0"/>
              <a:t> </a:t>
            </a:r>
            <a:r>
              <a:rPr lang="en-US" dirty="0" err="1" smtClean="0"/>
              <a:t>halaman</a:t>
            </a:r>
            <a:r>
              <a:rPr lang="en-US" dirty="0" smtClean="0"/>
              <a:t> </a:t>
            </a:r>
            <a:r>
              <a:rPr lang="en-US" dirty="0" err="1" smtClean="0"/>
              <a:t>saja</a:t>
            </a:r>
            <a:r>
              <a:rPr lang="en-US" dirty="0" smtClean="0"/>
              <a:t>.</a:t>
            </a:r>
            <a:endParaRPr lang="id-ID" dirty="0" smtClean="0"/>
          </a:p>
          <a:p>
            <a:endParaRPr lang="id-ID"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Tahukah</a:t>
            </a:r>
            <a:r>
              <a:rPr lang="en-US" dirty="0" smtClean="0"/>
              <a:t> </a:t>
            </a:r>
            <a:r>
              <a:rPr lang="en-US" dirty="0" err="1" smtClean="0"/>
              <a:t>Anda</a:t>
            </a:r>
            <a:r>
              <a:rPr lang="en-US" dirty="0" smtClean="0"/>
              <a:t> </a:t>
            </a:r>
            <a:r>
              <a:rPr lang="en-US" dirty="0" err="1" smtClean="0"/>
              <a:t>berapa</a:t>
            </a:r>
            <a:r>
              <a:rPr lang="en-US" dirty="0" smtClean="0"/>
              <a:t> </a:t>
            </a:r>
            <a:r>
              <a:rPr lang="en-US" dirty="0" err="1" smtClean="0"/>
              <a:t>kecepatan</a:t>
            </a:r>
            <a:r>
              <a:rPr lang="en-US" dirty="0" smtClean="0"/>
              <a:t> </a:t>
            </a:r>
            <a:r>
              <a:rPr lang="en-US" dirty="0" err="1" smtClean="0"/>
              <a:t>baca</a:t>
            </a:r>
            <a:r>
              <a:rPr lang="en-US" dirty="0" smtClean="0"/>
              <a:t> rata-rata </a:t>
            </a:r>
            <a:r>
              <a:rPr lang="en-US" dirty="0" err="1" smtClean="0"/>
              <a:t>orang</a:t>
            </a:r>
            <a:r>
              <a:rPr lang="en-US" dirty="0" smtClean="0"/>
              <a:t>?</a:t>
            </a:r>
            <a:endParaRPr lang="id-ID" dirty="0" smtClean="0"/>
          </a:p>
          <a:p>
            <a:r>
              <a:rPr lang="en-US" dirty="0" err="1" smtClean="0"/>
              <a:t>Pernahkah</a:t>
            </a:r>
            <a:r>
              <a:rPr lang="en-US" dirty="0" smtClean="0"/>
              <a:t> </a:t>
            </a:r>
            <a:r>
              <a:rPr lang="en-US" dirty="0" err="1" smtClean="0"/>
              <a:t>Anda</a:t>
            </a:r>
            <a:r>
              <a:rPr lang="en-US" dirty="0" smtClean="0"/>
              <a:t> </a:t>
            </a:r>
            <a:r>
              <a:rPr lang="en-US" dirty="0" err="1" smtClean="0"/>
              <a:t>menghitung</a:t>
            </a:r>
            <a:r>
              <a:rPr lang="en-US" dirty="0" smtClean="0"/>
              <a:t> </a:t>
            </a:r>
            <a:r>
              <a:rPr lang="en-US" dirty="0" err="1" smtClean="0"/>
              <a:t>seberapa</a:t>
            </a:r>
            <a:r>
              <a:rPr lang="en-US" dirty="0" smtClean="0"/>
              <a:t> </a:t>
            </a:r>
            <a:r>
              <a:rPr lang="en-US" dirty="0" err="1" smtClean="0"/>
              <a:t>cepat</a:t>
            </a:r>
            <a:r>
              <a:rPr lang="en-US" dirty="0" smtClean="0"/>
              <a:t> </a:t>
            </a:r>
            <a:r>
              <a:rPr lang="en-US" dirty="0" err="1" smtClean="0"/>
              <a:t>Anda</a:t>
            </a:r>
            <a:r>
              <a:rPr lang="en-US" dirty="0" smtClean="0"/>
              <a:t> </a:t>
            </a:r>
            <a:r>
              <a:rPr lang="en-US" dirty="0" err="1" smtClean="0"/>
              <a:t>membaca</a:t>
            </a:r>
            <a:r>
              <a:rPr lang="en-US" dirty="0" smtClean="0"/>
              <a:t>?</a:t>
            </a:r>
            <a:endParaRPr lang="id-ID" dirty="0" smtClean="0"/>
          </a:p>
          <a:p>
            <a:endParaRPr lang="en-US" dirty="0" smtClean="0"/>
          </a:p>
          <a:p>
            <a:r>
              <a:rPr lang="en-US" dirty="0" err="1" smtClean="0"/>
              <a:t>Mayoritas</a:t>
            </a:r>
            <a:r>
              <a:rPr lang="en-US" dirty="0" smtClean="0"/>
              <a:t> </a:t>
            </a:r>
            <a:r>
              <a:rPr lang="en-US" dirty="0" err="1" smtClean="0"/>
              <a:t>orang</a:t>
            </a:r>
            <a:r>
              <a:rPr lang="en-US" dirty="0" smtClean="0"/>
              <a:t> </a:t>
            </a:r>
            <a:r>
              <a:rPr lang="en-US" dirty="0" err="1" smtClean="0"/>
              <a:t>dewasa</a:t>
            </a:r>
            <a:r>
              <a:rPr lang="en-US" dirty="0" smtClean="0"/>
              <a:t> </a:t>
            </a:r>
            <a:r>
              <a:rPr lang="en-US" dirty="0" err="1" smtClean="0"/>
              <a:t>membaca</a:t>
            </a:r>
            <a:r>
              <a:rPr lang="en-US" dirty="0" smtClean="0"/>
              <a:t> </a:t>
            </a:r>
            <a:r>
              <a:rPr lang="en-US" dirty="0" err="1" smtClean="0"/>
              <a:t>dengan</a:t>
            </a:r>
            <a:r>
              <a:rPr lang="en-US" dirty="0" smtClean="0"/>
              <a:t> </a:t>
            </a:r>
            <a:r>
              <a:rPr lang="en-US" dirty="0" err="1" smtClean="0"/>
              <a:t>kecepatan</a:t>
            </a:r>
            <a:r>
              <a:rPr lang="en-US" dirty="0" smtClean="0"/>
              <a:t> 200 </a:t>
            </a:r>
            <a:r>
              <a:rPr lang="en-US" dirty="0" err="1" smtClean="0"/>
              <a:t>kata</a:t>
            </a:r>
            <a:r>
              <a:rPr lang="en-US" dirty="0" smtClean="0"/>
              <a:t> per </a:t>
            </a:r>
            <a:r>
              <a:rPr lang="en-US" dirty="0" err="1" smtClean="0"/>
              <a:t>menit</a:t>
            </a:r>
            <a:r>
              <a:rPr lang="en-US" dirty="0" smtClean="0"/>
              <a:t>. </a:t>
            </a:r>
          </a:p>
          <a:p>
            <a:r>
              <a:rPr lang="en-US" dirty="0" err="1" smtClean="0"/>
              <a:t>Ini</a:t>
            </a:r>
            <a:r>
              <a:rPr lang="en-US" dirty="0" smtClean="0"/>
              <a:t> </a:t>
            </a:r>
            <a:r>
              <a:rPr lang="en-US" dirty="0" err="1" smtClean="0"/>
              <a:t>berarti</a:t>
            </a:r>
            <a:r>
              <a:rPr lang="en-US" dirty="0" smtClean="0"/>
              <a:t> </a:t>
            </a:r>
            <a:r>
              <a:rPr lang="en-US" dirty="0" err="1" smtClean="0"/>
              <a:t>Anda</a:t>
            </a:r>
            <a:r>
              <a:rPr lang="en-US" dirty="0" smtClean="0"/>
              <a:t> </a:t>
            </a:r>
            <a:r>
              <a:rPr lang="en-US" dirty="0" err="1" smtClean="0"/>
              <a:t>membaca</a:t>
            </a:r>
            <a:r>
              <a:rPr lang="en-US" dirty="0" smtClean="0"/>
              <a:t> 1 </a:t>
            </a:r>
            <a:r>
              <a:rPr lang="en-US" dirty="0" err="1" smtClean="0"/>
              <a:t>halaman</a:t>
            </a:r>
            <a:r>
              <a:rPr lang="en-US" dirty="0" smtClean="0"/>
              <a:t> </a:t>
            </a:r>
            <a:r>
              <a:rPr lang="en-US" dirty="0" err="1" smtClean="0"/>
              <a:t>dalam</a:t>
            </a:r>
            <a:r>
              <a:rPr lang="en-US" dirty="0" smtClean="0"/>
              <a:t> 2 </a:t>
            </a:r>
            <a:r>
              <a:rPr lang="en-US" dirty="0" err="1" smtClean="0"/>
              <a:t>menit</a:t>
            </a:r>
            <a:r>
              <a:rPr lang="en-US" dirty="0" smtClean="0"/>
              <a:t>. Dan </a:t>
            </a:r>
            <a:r>
              <a:rPr lang="en-US" dirty="0" err="1" smtClean="0"/>
              <a:t>jika</a:t>
            </a:r>
            <a:r>
              <a:rPr lang="en-US" dirty="0" smtClean="0"/>
              <a:t> </a:t>
            </a:r>
            <a:r>
              <a:rPr lang="en-US" dirty="0" err="1" smtClean="0"/>
              <a:t>Anda</a:t>
            </a:r>
            <a:r>
              <a:rPr lang="en-US" dirty="0" smtClean="0"/>
              <a:t> </a:t>
            </a:r>
            <a:r>
              <a:rPr lang="en-US" dirty="0" err="1" smtClean="0"/>
              <a:t>membaca</a:t>
            </a:r>
            <a:r>
              <a:rPr lang="en-US" dirty="0" smtClean="0"/>
              <a:t> </a:t>
            </a:r>
            <a:r>
              <a:rPr lang="en-US" dirty="0" err="1" smtClean="0"/>
              <a:t>buku</a:t>
            </a:r>
            <a:r>
              <a:rPr lang="en-US" dirty="0" smtClean="0"/>
              <a:t> 100 </a:t>
            </a:r>
            <a:r>
              <a:rPr lang="en-US" dirty="0" err="1" smtClean="0"/>
              <a:t>halaman</a:t>
            </a:r>
            <a:r>
              <a:rPr lang="en-US" dirty="0" smtClean="0"/>
              <a:t> </a:t>
            </a:r>
            <a:r>
              <a:rPr lang="en-US" dirty="0" err="1" smtClean="0"/>
              <a:t>Anda</a:t>
            </a:r>
            <a:r>
              <a:rPr lang="en-US" dirty="0" smtClean="0"/>
              <a:t> </a:t>
            </a:r>
            <a:r>
              <a:rPr lang="en-US" dirty="0" err="1" smtClean="0"/>
              <a:t>butuh</a:t>
            </a:r>
            <a:r>
              <a:rPr lang="en-US" dirty="0" smtClean="0"/>
              <a:t> </a:t>
            </a:r>
            <a:r>
              <a:rPr lang="en-US" dirty="0" err="1" smtClean="0"/>
              <a:t>waktu</a:t>
            </a:r>
            <a:r>
              <a:rPr lang="en-US" dirty="0" smtClean="0"/>
              <a:t> </a:t>
            </a:r>
            <a:r>
              <a:rPr lang="en-US" dirty="0" err="1" smtClean="0"/>
              <a:t>sekitar</a:t>
            </a:r>
            <a:r>
              <a:rPr lang="en-US" dirty="0" smtClean="0"/>
              <a:t> 3,5 jam. </a:t>
            </a:r>
            <a:r>
              <a:rPr lang="en-US" dirty="0" err="1" smtClean="0"/>
              <a:t>Dengan</a:t>
            </a:r>
            <a:r>
              <a:rPr lang="en-US" dirty="0" smtClean="0"/>
              <a:t> </a:t>
            </a:r>
            <a:r>
              <a:rPr lang="en-US" dirty="0" err="1" smtClean="0"/>
              <a:t>catatan</a:t>
            </a:r>
            <a:r>
              <a:rPr lang="en-US" dirty="0" smtClean="0"/>
              <a:t> </a:t>
            </a:r>
            <a:r>
              <a:rPr lang="en-US" dirty="0" err="1" smtClean="0"/>
              <a:t>Anda</a:t>
            </a:r>
            <a:r>
              <a:rPr lang="en-US" dirty="0" smtClean="0"/>
              <a:t> </a:t>
            </a:r>
            <a:r>
              <a:rPr lang="en-US" dirty="0" err="1" smtClean="0"/>
              <a:t>membaca</a:t>
            </a:r>
            <a:r>
              <a:rPr lang="en-US" dirty="0" smtClean="0"/>
              <a:t> </a:t>
            </a:r>
            <a:r>
              <a:rPr lang="en-US" dirty="0" err="1" smtClean="0"/>
              <a:t>terus</a:t>
            </a:r>
            <a:r>
              <a:rPr lang="en-US" dirty="0" smtClean="0"/>
              <a:t> </a:t>
            </a:r>
            <a:r>
              <a:rPr lang="en-US" dirty="0" err="1" smtClean="0"/>
              <a:t>menerus</a:t>
            </a:r>
            <a:r>
              <a:rPr lang="en-US" dirty="0" smtClean="0"/>
              <a:t> </a:t>
            </a:r>
            <a:r>
              <a:rPr lang="en-US" dirty="0" err="1" smtClean="0"/>
              <a:t>tanpa</a:t>
            </a:r>
            <a:r>
              <a:rPr lang="en-US" dirty="0" smtClean="0"/>
              <a:t> </a:t>
            </a:r>
            <a:r>
              <a:rPr lang="en-US" dirty="0" err="1" smtClean="0"/>
              <a:t>jeda</a:t>
            </a:r>
            <a:r>
              <a:rPr lang="en-US" dirty="0" smtClean="0"/>
              <a:t>.</a:t>
            </a:r>
          </a:p>
          <a:p>
            <a:endParaRPr lang="en-US" dirty="0" smtClean="0"/>
          </a:p>
          <a:p>
            <a:r>
              <a:rPr lang="en-US" dirty="0" err="1" smtClean="0"/>
              <a:t>Angka</a:t>
            </a:r>
            <a:r>
              <a:rPr lang="en-US" dirty="0" smtClean="0"/>
              <a:t> </a:t>
            </a:r>
            <a:r>
              <a:rPr lang="en-US" dirty="0" err="1" smtClean="0"/>
              <a:t>ini</a:t>
            </a:r>
            <a:r>
              <a:rPr lang="en-US" dirty="0" smtClean="0"/>
              <a:t> </a:t>
            </a:r>
            <a:r>
              <a:rPr lang="en-US" dirty="0" err="1" smtClean="0"/>
              <a:t>tidak</a:t>
            </a:r>
            <a:r>
              <a:rPr lang="en-US" dirty="0" smtClean="0"/>
              <a:t> </a:t>
            </a:r>
            <a:r>
              <a:rPr lang="en-US" dirty="0" err="1" smtClean="0"/>
              <a:t>berbeda</a:t>
            </a:r>
            <a:r>
              <a:rPr lang="en-US" dirty="0" smtClean="0"/>
              <a:t> </a:t>
            </a:r>
            <a:r>
              <a:rPr lang="en-US" dirty="0" err="1" smtClean="0"/>
              <a:t>dengan</a:t>
            </a:r>
            <a:r>
              <a:rPr lang="en-US" dirty="0" smtClean="0"/>
              <a:t> </a:t>
            </a:r>
            <a:r>
              <a:rPr lang="en-US" dirty="0" err="1" smtClean="0"/>
              <a:t>kecepatan</a:t>
            </a:r>
            <a:r>
              <a:rPr lang="en-US" dirty="0" smtClean="0"/>
              <a:t> </a:t>
            </a:r>
            <a:r>
              <a:rPr lang="en-US" dirty="0" err="1" smtClean="0"/>
              <a:t>baca</a:t>
            </a:r>
            <a:r>
              <a:rPr lang="en-US" dirty="0" smtClean="0"/>
              <a:t> </a:t>
            </a:r>
            <a:r>
              <a:rPr lang="en-US" dirty="0" err="1" smtClean="0"/>
              <a:t>anak</a:t>
            </a:r>
            <a:r>
              <a:rPr lang="en-US" dirty="0" smtClean="0"/>
              <a:t> </a:t>
            </a:r>
            <a:r>
              <a:rPr lang="en-US" dirty="0" err="1" smtClean="0"/>
              <a:t>Sekolah</a:t>
            </a:r>
            <a:r>
              <a:rPr lang="en-US" dirty="0" smtClean="0"/>
              <a:t> </a:t>
            </a:r>
            <a:r>
              <a:rPr lang="en-US" dirty="0" err="1" smtClean="0"/>
              <a:t>Dasar</a:t>
            </a:r>
            <a:r>
              <a:rPr lang="en-US" dirty="0" smtClean="0"/>
              <a:t>.</a:t>
            </a:r>
            <a:endParaRPr lang="id-ID" dirty="0" smtClean="0"/>
          </a:p>
          <a:p>
            <a:endParaRPr lang="en-US" dirty="0" smtClean="0"/>
          </a:p>
          <a:p>
            <a:r>
              <a:rPr lang="en-US" dirty="0" err="1" smtClean="0"/>
              <a:t>Bayangkan</a:t>
            </a:r>
            <a:r>
              <a:rPr lang="en-US" dirty="0" smtClean="0"/>
              <a:t>, </a:t>
            </a:r>
            <a:r>
              <a:rPr lang="en-US" dirty="0" err="1" smtClean="0"/>
              <a:t>Anda</a:t>
            </a:r>
            <a:r>
              <a:rPr lang="en-US" dirty="0" smtClean="0"/>
              <a:t> </a:t>
            </a:r>
            <a:r>
              <a:rPr lang="en-US" dirty="0" err="1" smtClean="0"/>
              <a:t>menghadapi</a:t>
            </a:r>
            <a:r>
              <a:rPr lang="en-US" dirty="0" smtClean="0"/>
              <a:t> </a:t>
            </a:r>
            <a:r>
              <a:rPr lang="en-US" dirty="0" err="1" smtClean="0"/>
              <a:t>abad</a:t>
            </a:r>
            <a:r>
              <a:rPr lang="en-US" dirty="0" smtClean="0"/>
              <a:t> </a:t>
            </a:r>
            <a:r>
              <a:rPr lang="en-US" dirty="0" err="1" smtClean="0"/>
              <a:t>informasi</a:t>
            </a:r>
            <a:r>
              <a:rPr lang="en-US" dirty="0" smtClean="0"/>
              <a:t> </a:t>
            </a:r>
            <a:r>
              <a:rPr lang="en-US" dirty="0" err="1" smtClean="0"/>
              <a:t>dan</a:t>
            </a:r>
            <a:r>
              <a:rPr lang="en-US" dirty="0" smtClean="0"/>
              <a:t> </a:t>
            </a:r>
            <a:r>
              <a:rPr lang="en-US" dirty="0" err="1" smtClean="0"/>
              <a:t>menggunakan</a:t>
            </a:r>
            <a:r>
              <a:rPr lang="en-US" dirty="0" smtClean="0"/>
              <a:t> </a:t>
            </a:r>
            <a:r>
              <a:rPr lang="en-US" dirty="0" err="1" smtClean="0"/>
              <a:t>kecepatan</a:t>
            </a:r>
            <a:r>
              <a:rPr lang="en-US" dirty="0" smtClean="0"/>
              <a:t> </a:t>
            </a:r>
            <a:r>
              <a:rPr lang="en-US" dirty="0" err="1" smtClean="0"/>
              <a:t>baca</a:t>
            </a:r>
            <a:r>
              <a:rPr lang="en-US" dirty="0" smtClean="0"/>
              <a:t> </a:t>
            </a:r>
            <a:r>
              <a:rPr lang="en-US" dirty="0" err="1" smtClean="0"/>
              <a:t>anak</a:t>
            </a:r>
            <a:r>
              <a:rPr lang="en-US" dirty="0" smtClean="0"/>
              <a:t> SD.</a:t>
            </a:r>
          </a:p>
          <a:p>
            <a:endParaRPr lang="en-US" dirty="0" smtClean="0"/>
          </a:p>
          <a:p>
            <a:r>
              <a:rPr lang="en-US" dirty="0" err="1" smtClean="0"/>
              <a:t>Apakah</a:t>
            </a:r>
            <a:r>
              <a:rPr lang="en-US" dirty="0" smtClean="0"/>
              <a:t> </a:t>
            </a:r>
            <a:r>
              <a:rPr lang="en-US" dirty="0" err="1" smtClean="0"/>
              <a:t>hal</a:t>
            </a:r>
            <a:r>
              <a:rPr lang="en-US" dirty="0" smtClean="0"/>
              <a:t> </a:t>
            </a:r>
            <a:r>
              <a:rPr lang="en-US" dirty="0" err="1" smtClean="0"/>
              <a:t>ini</a:t>
            </a:r>
            <a:r>
              <a:rPr lang="en-US" dirty="0" smtClean="0"/>
              <a:t> </a:t>
            </a:r>
            <a:r>
              <a:rPr lang="en-US" dirty="0" err="1" smtClean="0"/>
              <a:t>wajar</a:t>
            </a:r>
            <a:r>
              <a:rPr lang="en-US" dirty="0" smtClean="0"/>
              <a:t>? </a:t>
            </a:r>
            <a:r>
              <a:rPr lang="en-US" dirty="0" err="1" smtClean="0"/>
              <a:t>Sebenarnya</a:t>
            </a:r>
            <a:r>
              <a:rPr lang="en-US" dirty="0" smtClean="0"/>
              <a:t> </a:t>
            </a:r>
            <a:r>
              <a:rPr lang="en-US" dirty="0" err="1" smtClean="0"/>
              <a:t>wajar</a:t>
            </a:r>
            <a:r>
              <a:rPr lang="en-US" dirty="0" smtClean="0"/>
              <a:t> </a:t>
            </a:r>
            <a:r>
              <a:rPr lang="en-US" dirty="0" err="1" smtClean="0"/>
              <a:t>karena</a:t>
            </a:r>
            <a:r>
              <a:rPr lang="en-US" dirty="0" smtClean="0"/>
              <a:t> </a:t>
            </a:r>
            <a:r>
              <a:rPr lang="en-US" dirty="0" err="1" smtClean="0"/>
              <a:t>kita</a:t>
            </a:r>
            <a:r>
              <a:rPr lang="en-US" dirty="0" smtClean="0"/>
              <a:t> </a:t>
            </a:r>
            <a:r>
              <a:rPr lang="en-US" dirty="0" err="1" smtClean="0"/>
              <a:t>tidak</a:t>
            </a:r>
            <a:r>
              <a:rPr lang="en-US" dirty="0" smtClean="0"/>
              <a:t> </a:t>
            </a:r>
            <a:r>
              <a:rPr lang="en-US" dirty="0" err="1" smtClean="0"/>
              <a:t>pernah</a:t>
            </a:r>
            <a:r>
              <a:rPr lang="en-US" dirty="0" smtClean="0"/>
              <a:t> </a:t>
            </a:r>
            <a:r>
              <a:rPr lang="en-US" dirty="0" err="1" smtClean="0"/>
              <a:t>belajar</a:t>
            </a:r>
            <a:r>
              <a:rPr lang="en-US" dirty="0" smtClean="0"/>
              <a:t> </a:t>
            </a:r>
            <a:r>
              <a:rPr lang="en-US" dirty="0" err="1" smtClean="0"/>
              <a:t>membaca</a:t>
            </a:r>
            <a:r>
              <a:rPr lang="en-US" dirty="0" smtClean="0"/>
              <a:t> </a:t>
            </a:r>
            <a:r>
              <a:rPr lang="en-US" dirty="0" err="1" smtClean="0"/>
              <a:t>lagi</a:t>
            </a:r>
            <a:r>
              <a:rPr lang="en-US" dirty="0" smtClean="0"/>
              <a:t> </a:t>
            </a:r>
            <a:r>
              <a:rPr lang="en-US" dirty="0" err="1" smtClean="0"/>
              <a:t>setelah</a:t>
            </a:r>
            <a:r>
              <a:rPr lang="en-US" dirty="0" smtClean="0"/>
              <a:t> lulus SD. Kita </a:t>
            </a:r>
            <a:r>
              <a:rPr lang="en-US" dirty="0" err="1" smtClean="0"/>
              <a:t>menggunakan</a:t>
            </a:r>
            <a:r>
              <a:rPr lang="en-US" dirty="0" smtClean="0"/>
              <a:t> </a:t>
            </a:r>
            <a:r>
              <a:rPr lang="en-US" dirty="0" err="1" smtClean="0"/>
              <a:t>cara</a:t>
            </a:r>
            <a:r>
              <a:rPr lang="en-US" dirty="0" smtClean="0"/>
              <a:t> </a:t>
            </a:r>
            <a:r>
              <a:rPr lang="en-US" dirty="0" err="1" smtClean="0"/>
              <a:t>membaca</a:t>
            </a:r>
            <a:r>
              <a:rPr lang="en-US" dirty="0" smtClean="0"/>
              <a:t> yang </a:t>
            </a:r>
            <a:r>
              <a:rPr lang="en-US" dirty="0" err="1" smtClean="0"/>
              <a:t>sama</a:t>
            </a:r>
            <a:r>
              <a:rPr lang="en-US" dirty="0" smtClean="0"/>
              <a:t> </a:t>
            </a:r>
            <a:r>
              <a:rPr lang="en-US" dirty="0" err="1" smtClean="0"/>
              <a:t>sejak</a:t>
            </a:r>
            <a:r>
              <a:rPr lang="en-US" dirty="0" smtClean="0"/>
              <a:t> SD </a:t>
            </a:r>
            <a:r>
              <a:rPr lang="en-US" dirty="0" err="1" smtClean="0"/>
              <a:t>dulu</a:t>
            </a:r>
            <a:r>
              <a:rPr lang="en-US" dirty="0" smtClean="0"/>
              <a:t> </a:t>
            </a:r>
            <a:r>
              <a:rPr lang="en-US" dirty="0" err="1" smtClean="0"/>
              <a:t>sampai</a:t>
            </a:r>
            <a:r>
              <a:rPr lang="en-US" dirty="0" smtClean="0"/>
              <a:t> </a:t>
            </a:r>
            <a:r>
              <a:rPr lang="en-US" dirty="0" err="1" smtClean="0"/>
              <a:t>sekarang</a:t>
            </a:r>
            <a:r>
              <a:rPr lang="en-US" dirty="0" smtClean="0"/>
              <a:t>. </a:t>
            </a:r>
            <a:r>
              <a:rPr lang="en-US" dirty="0" err="1" smtClean="0"/>
              <a:t>Itulah</a:t>
            </a:r>
            <a:r>
              <a:rPr lang="en-US" dirty="0" smtClean="0"/>
              <a:t> </a:t>
            </a:r>
            <a:r>
              <a:rPr lang="en-US" dirty="0" err="1" smtClean="0"/>
              <a:t>satu-satunya</a:t>
            </a:r>
            <a:r>
              <a:rPr lang="en-US" dirty="0" smtClean="0"/>
              <a:t> </a:t>
            </a:r>
            <a:r>
              <a:rPr lang="en-US" dirty="0" err="1" smtClean="0"/>
              <a:t>cara</a:t>
            </a:r>
            <a:r>
              <a:rPr lang="en-US" dirty="0" smtClean="0"/>
              <a:t> </a:t>
            </a:r>
            <a:r>
              <a:rPr lang="en-US" dirty="0" err="1" smtClean="0"/>
              <a:t>membaca</a:t>
            </a:r>
            <a:r>
              <a:rPr lang="en-US" dirty="0" smtClean="0"/>
              <a:t> yang </a:t>
            </a:r>
            <a:r>
              <a:rPr lang="en-US" dirty="0" err="1" smtClean="0"/>
              <a:t>kita</a:t>
            </a:r>
            <a:r>
              <a:rPr lang="en-US" dirty="0" smtClean="0"/>
              <a:t> </a:t>
            </a:r>
            <a:r>
              <a:rPr lang="en-US" dirty="0" err="1" smtClean="0"/>
              <a:t>ketahui</a:t>
            </a:r>
            <a:r>
              <a:rPr lang="en-US" dirty="0" smtClean="0"/>
              <a:t>.</a:t>
            </a:r>
          </a:p>
        </p:txBody>
      </p:sp>
      <p:sp>
        <p:nvSpPr>
          <p:cNvPr id="4" name="Slide Number Placeholder 3"/>
          <p:cNvSpPr>
            <a:spLocks noGrp="1"/>
          </p:cNvSpPr>
          <p:nvPr>
            <p:ph type="sldNum" sz="quarter" idx="10"/>
          </p:nvPr>
        </p:nvSpPr>
        <p:spPr/>
        <p:txBody>
          <a:bodyPr/>
          <a:lstStyle/>
          <a:p>
            <a:fld id="{ED5CE8C7-D977-4957-A902-5C3AC15C25D7}"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Sebenarnya</a:t>
            </a:r>
            <a:r>
              <a:rPr lang="en-US" dirty="0" smtClean="0"/>
              <a:t> </a:t>
            </a:r>
            <a:r>
              <a:rPr lang="en-US" dirty="0" err="1" smtClean="0"/>
              <a:t>Anda</a:t>
            </a:r>
            <a:r>
              <a:rPr lang="en-US" dirty="0" smtClean="0"/>
              <a:t> </a:t>
            </a:r>
            <a:r>
              <a:rPr lang="en-US" dirty="0" err="1" smtClean="0"/>
              <a:t>mampu</a:t>
            </a:r>
            <a:r>
              <a:rPr lang="en-US" dirty="0" smtClean="0"/>
              <a:t> </a:t>
            </a:r>
            <a:r>
              <a:rPr lang="en-US" dirty="0" err="1" smtClean="0"/>
              <a:t>membaca</a:t>
            </a:r>
            <a:r>
              <a:rPr lang="en-US" dirty="0" smtClean="0"/>
              <a:t> </a:t>
            </a:r>
            <a:r>
              <a:rPr lang="en-US" dirty="0" err="1" smtClean="0"/>
              <a:t>lebih</a:t>
            </a:r>
            <a:r>
              <a:rPr lang="en-US" dirty="0" smtClean="0"/>
              <a:t> </a:t>
            </a:r>
            <a:r>
              <a:rPr lang="en-US" dirty="0" err="1" smtClean="0"/>
              <a:t>cepat</a:t>
            </a:r>
            <a:r>
              <a:rPr lang="en-US" dirty="0" smtClean="0"/>
              <a:t>. </a:t>
            </a:r>
          </a:p>
          <a:p>
            <a:r>
              <a:rPr lang="en-US" dirty="0" err="1" smtClean="0"/>
              <a:t>Anda</a:t>
            </a:r>
            <a:r>
              <a:rPr lang="en-US" dirty="0" smtClean="0"/>
              <a:t> </a:t>
            </a:r>
            <a:r>
              <a:rPr lang="en-US" dirty="0" err="1" smtClean="0"/>
              <a:t>memiliki</a:t>
            </a:r>
            <a:r>
              <a:rPr lang="en-US" dirty="0" smtClean="0"/>
              <a:t> </a:t>
            </a:r>
            <a:r>
              <a:rPr lang="en-US" dirty="0" err="1" smtClean="0"/>
              <a:t>otak</a:t>
            </a:r>
            <a:r>
              <a:rPr lang="en-US" dirty="0" smtClean="0"/>
              <a:t> yang </a:t>
            </a:r>
            <a:r>
              <a:rPr lang="en-US" dirty="0" err="1" smtClean="0"/>
              <a:t>mampu</a:t>
            </a:r>
            <a:r>
              <a:rPr lang="en-US" dirty="0" smtClean="0"/>
              <a:t> </a:t>
            </a:r>
            <a:r>
              <a:rPr lang="en-US" dirty="0" err="1" smtClean="0"/>
              <a:t>memproses</a:t>
            </a:r>
            <a:r>
              <a:rPr lang="en-US" dirty="0" smtClean="0"/>
              <a:t> </a:t>
            </a:r>
            <a:r>
              <a:rPr lang="en-US" dirty="0" err="1" smtClean="0"/>
              <a:t>informasi</a:t>
            </a:r>
            <a:r>
              <a:rPr lang="en-US" dirty="0" smtClean="0"/>
              <a:t> </a:t>
            </a:r>
            <a:r>
              <a:rPr lang="en-US" dirty="0" err="1" smtClean="0"/>
              <a:t>dengan</a:t>
            </a:r>
            <a:r>
              <a:rPr lang="en-US" dirty="0" smtClean="0"/>
              <a:t> </a:t>
            </a:r>
            <a:r>
              <a:rPr lang="en-US" dirty="0" err="1" smtClean="0"/>
              <a:t>kecepatan</a:t>
            </a:r>
            <a:r>
              <a:rPr lang="en-US" dirty="0" smtClean="0"/>
              <a:t> </a:t>
            </a:r>
            <a:r>
              <a:rPr lang="en-US" dirty="0" err="1" smtClean="0"/>
              <a:t>tinggi</a:t>
            </a:r>
            <a:r>
              <a:rPr lang="en-US" dirty="0" smtClean="0"/>
              <a:t>.</a:t>
            </a:r>
            <a:endParaRPr lang="id-ID" dirty="0" smtClean="0"/>
          </a:p>
          <a:p>
            <a:endParaRPr lang="en-GB" dirty="0" smtClean="0"/>
          </a:p>
          <a:p>
            <a:r>
              <a:rPr lang="en-US" dirty="0" err="1" smtClean="0"/>
              <a:t>Bagaimana</a:t>
            </a:r>
            <a:r>
              <a:rPr lang="en-US" dirty="0" smtClean="0"/>
              <a:t> </a:t>
            </a:r>
            <a:r>
              <a:rPr lang="en-US" dirty="0" err="1" smtClean="0"/>
              <a:t>caranya</a:t>
            </a:r>
            <a:r>
              <a:rPr lang="en-US" dirty="0" smtClean="0"/>
              <a:t>? </a:t>
            </a:r>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Pertama</a:t>
            </a:r>
            <a:r>
              <a:rPr lang="en-US" dirty="0" smtClean="0"/>
              <a:t>, </a:t>
            </a:r>
            <a:r>
              <a:rPr lang="en-US" dirty="0" err="1" smtClean="0"/>
              <a:t>jangan</a:t>
            </a:r>
            <a:r>
              <a:rPr lang="en-US" dirty="0" smtClean="0"/>
              <a:t> </a:t>
            </a:r>
            <a:r>
              <a:rPr lang="en-US" dirty="0" err="1" smtClean="0"/>
              <a:t>bersuara</a:t>
            </a:r>
            <a:r>
              <a:rPr lang="en-US" dirty="0" smtClean="0"/>
              <a:t>. </a:t>
            </a:r>
          </a:p>
          <a:p>
            <a:endParaRPr lang="en-US" dirty="0" smtClean="0"/>
          </a:p>
          <a:p>
            <a:r>
              <a:rPr lang="en-US" dirty="0" smtClean="0"/>
              <a:t>Membaca </a:t>
            </a:r>
            <a:r>
              <a:rPr lang="en-US" dirty="0" err="1" smtClean="0"/>
              <a:t>dengan</a:t>
            </a:r>
            <a:r>
              <a:rPr lang="en-US" dirty="0" smtClean="0"/>
              <a:t> </a:t>
            </a:r>
            <a:r>
              <a:rPr lang="en-US" dirty="0" err="1" smtClean="0"/>
              <a:t>bersuara</a:t>
            </a:r>
            <a:r>
              <a:rPr lang="en-US" dirty="0" smtClean="0"/>
              <a:t> </a:t>
            </a:r>
            <a:r>
              <a:rPr lang="en-US" dirty="0" err="1" smtClean="0"/>
              <a:t>atau</a:t>
            </a:r>
            <a:r>
              <a:rPr lang="en-US" dirty="0" smtClean="0"/>
              <a:t> </a:t>
            </a:r>
            <a:r>
              <a:rPr lang="en-US" dirty="0" err="1" smtClean="0"/>
              <a:t>menggerakkan</a:t>
            </a:r>
            <a:r>
              <a:rPr lang="en-US" dirty="0" smtClean="0"/>
              <a:t> </a:t>
            </a:r>
            <a:r>
              <a:rPr lang="en-US" dirty="0" err="1" smtClean="0"/>
              <a:t>bibir</a:t>
            </a:r>
            <a:r>
              <a:rPr lang="en-US" dirty="0" smtClean="0"/>
              <a:t> </a:t>
            </a:r>
            <a:r>
              <a:rPr lang="en-US" dirty="0" err="1" smtClean="0"/>
              <a:t>membuat</a:t>
            </a:r>
            <a:r>
              <a:rPr lang="en-US" dirty="0" smtClean="0"/>
              <a:t> </a:t>
            </a:r>
            <a:r>
              <a:rPr lang="en-US" dirty="0" err="1" smtClean="0"/>
              <a:t>kecepatan</a:t>
            </a:r>
            <a:r>
              <a:rPr lang="en-US" dirty="0" smtClean="0"/>
              <a:t> </a:t>
            </a:r>
            <a:r>
              <a:rPr lang="en-US" dirty="0" err="1" smtClean="0"/>
              <a:t>baca</a:t>
            </a:r>
            <a:r>
              <a:rPr lang="en-US" dirty="0" smtClean="0"/>
              <a:t> </a:t>
            </a:r>
            <a:r>
              <a:rPr lang="en-US" dirty="0" err="1" smtClean="0"/>
              <a:t>menjadi</a:t>
            </a:r>
            <a:r>
              <a:rPr lang="en-US" dirty="0" smtClean="0"/>
              <a:t> </a:t>
            </a:r>
            <a:r>
              <a:rPr lang="en-US" dirty="0" err="1" smtClean="0"/>
              <a:t>sangat</a:t>
            </a:r>
            <a:r>
              <a:rPr lang="en-US" dirty="0" smtClean="0"/>
              <a:t> </a:t>
            </a:r>
            <a:r>
              <a:rPr lang="en-US" dirty="0" err="1" smtClean="0"/>
              <a:t>terbatas</a:t>
            </a:r>
            <a:r>
              <a:rPr lang="en-US" dirty="0" smtClean="0"/>
              <a:t>. </a:t>
            </a:r>
            <a:r>
              <a:rPr lang="en-US" dirty="0" err="1" smtClean="0"/>
              <a:t>Setara</a:t>
            </a:r>
            <a:r>
              <a:rPr lang="en-US" dirty="0" smtClean="0"/>
              <a:t> </a:t>
            </a:r>
            <a:r>
              <a:rPr lang="en-US" dirty="0" err="1" smtClean="0"/>
              <a:t>dengan</a:t>
            </a:r>
            <a:r>
              <a:rPr lang="en-US" dirty="0" smtClean="0"/>
              <a:t> </a:t>
            </a:r>
            <a:r>
              <a:rPr lang="en-US" dirty="0" err="1" smtClean="0"/>
              <a:t>kecepatan</a:t>
            </a:r>
            <a:r>
              <a:rPr lang="en-US" dirty="0" smtClean="0"/>
              <a:t> </a:t>
            </a:r>
            <a:r>
              <a:rPr lang="en-US" dirty="0" err="1" smtClean="0"/>
              <a:t>orang</a:t>
            </a:r>
            <a:r>
              <a:rPr lang="en-US" dirty="0" smtClean="0"/>
              <a:t> </a:t>
            </a:r>
            <a:r>
              <a:rPr lang="en-US" dirty="0" err="1" smtClean="0"/>
              <a:t>berbicara</a:t>
            </a:r>
            <a:r>
              <a:rPr lang="en-US" dirty="0" smtClean="0"/>
              <a:t> </a:t>
            </a:r>
            <a:r>
              <a:rPr lang="en-US" dirty="0" err="1" smtClean="0"/>
              <a:t>dan</a:t>
            </a:r>
            <a:r>
              <a:rPr lang="en-US" dirty="0" smtClean="0"/>
              <a:t> </a:t>
            </a:r>
            <a:r>
              <a:rPr lang="en-US" dirty="0" err="1" smtClean="0"/>
              <a:t>itu</a:t>
            </a:r>
            <a:r>
              <a:rPr lang="en-US" dirty="0" smtClean="0"/>
              <a:t> </a:t>
            </a:r>
            <a:r>
              <a:rPr lang="en-US" dirty="0" err="1" smtClean="0"/>
              <a:t>sangat</a:t>
            </a:r>
            <a:r>
              <a:rPr lang="en-US" dirty="0" smtClean="0"/>
              <a:t> </a:t>
            </a:r>
            <a:r>
              <a:rPr lang="en-US" dirty="0" err="1" smtClean="0"/>
              <a:t>lambat</a:t>
            </a:r>
            <a:r>
              <a:rPr lang="en-US" dirty="0" smtClean="0"/>
              <a:t>.</a:t>
            </a:r>
            <a:endParaRPr lang="id-ID" dirty="0" smtClean="0"/>
          </a:p>
          <a:p>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Kedua</a:t>
            </a:r>
            <a:r>
              <a:rPr lang="en-US" dirty="0" smtClean="0"/>
              <a:t>, </a:t>
            </a:r>
            <a:r>
              <a:rPr lang="en-US" dirty="0" err="1" smtClean="0"/>
              <a:t>jangan</a:t>
            </a:r>
            <a:r>
              <a:rPr lang="en-US" dirty="0" smtClean="0"/>
              <a:t> </a:t>
            </a:r>
            <a:r>
              <a:rPr lang="en-US" dirty="0" err="1" smtClean="0"/>
              <a:t>membaca</a:t>
            </a:r>
            <a:r>
              <a:rPr lang="en-US" dirty="0" smtClean="0"/>
              <a:t> </a:t>
            </a:r>
            <a:r>
              <a:rPr lang="en-US" dirty="0" err="1" smtClean="0"/>
              <a:t>kata</a:t>
            </a:r>
            <a:r>
              <a:rPr lang="en-US" dirty="0" smtClean="0"/>
              <a:t> per </a:t>
            </a:r>
            <a:r>
              <a:rPr lang="en-US" dirty="0" err="1" smtClean="0"/>
              <a:t>kata</a:t>
            </a:r>
            <a:r>
              <a:rPr lang="en-US" dirty="0" smtClean="0"/>
              <a:t>.</a:t>
            </a:r>
            <a:endParaRPr lang="id-ID"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Inilah</a:t>
            </a:r>
            <a:r>
              <a:rPr lang="en-US" dirty="0" smtClean="0"/>
              <a:t> yang </a:t>
            </a:r>
            <a:r>
              <a:rPr lang="en-US" dirty="0" err="1" smtClean="0"/>
              <a:t>dilakukan</a:t>
            </a:r>
            <a:r>
              <a:rPr lang="en-US" dirty="0" smtClean="0"/>
              <a:t> </a:t>
            </a:r>
            <a:r>
              <a:rPr lang="en-US" dirty="0" err="1" smtClean="0"/>
              <a:t>banyak</a:t>
            </a:r>
            <a:r>
              <a:rPr lang="en-US" dirty="0" smtClean="0"/>
              <a:t> </a:t>
            </a:r>
            <a:r>
              <a:rPr lang="en-US" dirty="0" err="1" smtClean="0"/>
              <a:t>orang</a:t>
            </a:r>
            <a:r>
              <a:rPr lang="en-US" dirty="0" smtClean="0"/>
              <a:t> </a:t>
            </a:r>
            <a:r>
              <a:rPr lang="en-US" dirty="0" err="1" smtClean="0"/>
              <a:t>ketika</a:t>
            </a:r>
            <a:r>
              <a:rPr lang="en-US" dirty="0" smtClean="0"/>
              <a:t> </a:t>
            </a:r>
            <a:r>
              <a:rPr lang="en-US" dirty="0" err="1" smtClean="0"/>
              <a:t>membaca</a:t>
            </a:r>
            <a:r>
              <a:rPr lang="en-US" dirty="0" smtClean="0"/>
              <a:t> (</a:t>
            </a:r>
            <a:r>
              <a:rPr lang="en-US" dirty="0" err="1" smtClean="0"/>
              <a:t>simulasi</a:t>
            </a:r>
            <a:r>
              <a:rPr lang="en-US" dirty="0" smtClean="0"/>
              <a:t> </a:t>
            </a:r>
            <a:r>
              <a:rPr lang="en-US" dirty="0" err="1" smtClean="0"/>
              <a:t>baca</a:t>
            </a:r>
            <a:r>
              <a:rPr lang="en-US" dirty="0" smtClean="0"/>
              <a:t> </a:t>
            </a:r>
            <a:r>
              <a:rPr lang="en-US" dirty="0" err="1" smtClean="0"/>
              <a:t>kata</a:t>
            </a:r>
            <a:r>
              <a:rPr lang="en-US" dirty="0" smtClean="0"/>
              <a:t> per </a:t>
            </a:r>
            <a:r>
              <a:rPr lang="en-US" dirty="0" err="1" smtClean="0"/>
              <a:t>kata</a:t>
            </a:r>
            <a:r>
              <a:rPr lang="en-US" dirty="0" smtClean="0"/>
              <a:t>). </a:t>
            </a:r>
          </a:p>
          <a:p>
            <a:endParaRPr lang="en-US" dirty="0" smtClean="0"/>
          </a:p>
          <a:p>
            <a:r>
              <a:rPr lang="en-US" dirty="0" smtClean="0"/>
              <a:t>Mata </a:t>
            </a:r>
            <a:r>
              <a:rPr lang="en-US" dirty="0" err="1" smtClean="0"/>
              <a:t>berhenti</a:t>
            </a:r>
            <a:r>
              <a:rPr lang="en-US" dirty="0" smtClean="0"/>
              <a:t> </a:t>
            </a:r>
            <a:r>
              <a:rPr lang="en-US" dirty="0" err="1" smtClean="0"/>
              <a:t>di</a:t>
            </a:r>
            <a:r>
              <a:rPr lang="en-US" dirty="0" smtClean="0"/>
              <a:t> </a:t>
            </a:r>
            <a:r>
              <a:rPr lang="en-US" dirty="0" err="1" smtClean="0"/>
              <a:t>setiap</a:t>
            </a:r>
            <a:r>
              <a:rPr lang="en-US" dirty="0" smtClean="0"/>
              <a:t> </a:t>
            </a:r>
            <a:r>
              <a:rPr lang="en-US" dirty="0" err="1" smtClean="0"/>
              <a:t>kata</a:t>
            </a:r>
            <a:r>
              <a:rPr lang="en-US" dirty="0" smtClean="0"/>
              <a:t> </a:t>
            </a:r>
            <a:r>
              <a:rPr lang="en-US" dirty="0" err="1" smtClean="0"/>
              <a:t>kemudian</a:t>
            </a:r>
            <a:r>
              <a:rPr lang="en-US" dirty="0" smtClean="0"/>
              <a:t> </a:t>
            </a:r>
            <a:r>
              <a:rPr lang="en-US" dirty="0" err="1" smtClean="0"/>
              <a:t>berpindah</a:t>
            </a:r>
            <a:r>
              <a:rPr lang="en-US" dirty="0" smtClean="0"/>
              <a:t> </a:t>
            </a:r>
            <a:r>
              <a:rPr lang="en-US" dirty="0" err="1" smtClean="0"/>
              <a:t>ke</a:t>
            </a:r>
            <a:r>
              <a:rPr lang="en-US" dirty="0" smtClean="0"/>
              <a:t> </a:t>
            </a:r>
            <a:r>
              <a:rPr lang="en-US" dirty="0" err="1" smtClean="0"/>
              <a:t>kata</a:t>
            </a:r>
            <a:r>
              <a:rPr lang="en-US" dirty="0" smtClean="0"/>
              <a:t> </a:t>
            </a:r>
            <a:r>
              <a:rPr lang="en-US" dirty="0" err="1" smtClean="0"/>
              <a:t>berikutnya</a:t>
            </a:r>
            <a:r>
              <a:rPr lang="en-US" dirty="0" smtClean="0"/>
              <a:t> </a:t>
            </a:r>
            <a:r>
              <a:rPr lang="en-US" dirty="0" err="1" smtClean="0"/>
              <a:t>dan</a:t>
            </a:r>
            <a:r>
              <a:rPr lang="en-US" dirty="0" smtClean="0"/>
              <a:t> </a:t>
            </a:r>
            <a:r>
              <a:rPr lang="en-US" dirty="0" err="1" smtClean="0"/>
              <a:t>demikian</a:t>
            </a:r>
            <a:r>
              <a:rPr lang="en-US" dirty="0" smtClean="0"/>
              <a:t> </a:t>
            </a:r>
            <a:r>
              <a:rPr lang="en-US" dirty="0" err="1" smtClean="0"/>
              <a:t>seterusnya</a:t>
            </a:r>
            <a:r>
              <a:rPr lang="en-US" dirty="0" smtClean="0"/>
              <a:t>. Cara </a:t>
            </a:r>
            <a:r>
              <a:rPr lang="en-US" dirty="0" err="1" smtClean="0"/>
              <a:t>ini</a:t>
            </a:r>
            <a:r>
              <a:rPr lang="en-US" dirty="0" smtClean="0"/>
              <a:t> </a:t>
            </a:r>
            <a:r>
              <a:rPr lang="en-US" dirty="0" err="1" smtClean="0"/>
              <a:t>sangat</a:t>
            </a:r>
            <a:r>
              <a:rPr lang="en-US" dirty="0" smtClean="0"/>
              <a:t> </a:t>
            </a:r>
            <a:r>
              <a:rPr lang="en-US" dirty="0" err="1" smtClean="0"/>
              <a:t>memperlambat</a:t>
            </a:r>
            <a:r>
              <a:rPr lang="en-US" dirty="0" smtClean="0"/>
              <a:t> </a:t>
            </a:r>
            <a:r>
              <a:rPr lang="en-US" dirty="0" err="1" smtClean="0"/>
              <a:t>kecepatan</a:t>
            </a:r>
            <a:r>
              <a:rPr lang="en-US" dirty="0" smtClean="0"/>
              <a:t> </a:t>
            </a:r>
            <a:r>
              <a:rPr lang="en-US" dirty="0" err="1" smtClean="0"/>
              <a:t>baca</a:t>
            </a:r>
            <a:r>
              <a:rPr lang="en-US" dirty="0" smtClean="0"/>
              <a:t> </a:t>
            </a:r>
            <a:r>
              <a:rPr lang="en-US" dirty="0" err="1" smtClean="0"/>
              <a:t>Anda</a:t>
            </a:r>
            <a:r>
              <a:rPr lang="en-US" dirty="0" smtClean="0"/>
              <a:t>.</a:t>
            </a:r>
            <a:endParaRPr lang="id-ID"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Saya</a:t>
            </a:r>
            <a:r>
              <a:rPr lang="en-US" dirty="0" smtClean="0"/>
              <a:t> </a:t>
            </a:r>
            <a:r>
              <a:rPr lang="en-US" dirty="0" err="1" smtClean="0"/>
              <a:t>ingin</a:t>
            </a:r>
            <a:r>
              <a:rPr lang="en-US" dirty="0" smtClean="0"/>
              <a:t> </a:t>
            </a:r>
            <a:r>
              <a:rPr lang="en-US" dirty="0" err="1" smtClean="0"/>
              <a:t>membuktikan</a:t>
            </a:r>
            <a:r>
              <a:rPr lang="en-US" dirty="0" smtClean="0"/>
              <a:t> </a:t>
            </a:r>
            <a:r>
              <a:rPr lang="en-US" dirty="0" err="1" smtClean="0"/>
              <a:t>Anda</a:t>
            </a:r>
            <a:r>
              <a:rPr lang="en-US" dirty="0" smtClean="0"/>
              <a:t> </a:t>
            </a:r>
            <a:r>
              <a:rPr lang="en-US" dirty="0" err="1" smtClean="0"/>
              <a:t>bisa</a:t>
            </a:r>
            <a:r>
              <a:rPr lang="en-US" dirty="0" smtClean="0"/>
              <a:t> </a:t>
            </a:r>
            <a:r>
              <a:rPr lang="en-US" dirty="0" err="1" smtClean="0"/>
              <a:t>membaca</a:t>
            </a:r>
            <a:r>
              <a:rPr lang="en-US" dirty="0" smtClean="0"/>
              <a:t> 2 kali </a:t>
            </a:r>
            <a:r>
              <a:rPr lang="en-US" dirty="0" err="1" smtClean="0"/>
              <a:t>lebih</a:t>
            </a:r>
            <a:r>
              <a:rPr lang="en-US" dirty="0" smtClean="0"/>
              <a:t> </a:t>
            </a:r>
            <a:r>
              <a:rPr lang="en-US" dirty="0" err="1" smtClean="0"/>
              <a:t>cepat</a:t>
            </a:r>
            <a:r>
              <a:rPr lang="en-US" dirty="0" smtClean="0"/>
              <a:t>. </a:t>
            </a:r>
          </a:p>
          <a:p>
            <a:r>
              <a:rPr lang="en-US" dirty="0" err="1" smtClean="0"/>
              <a:t>Anda</a:t>
            </a:r>
            <a:r>
              <a:rPr lang="en-US" dirty="0" smtClean="0"/>
              <a:t> </a:t>
            </a:r>
            <a:r>
              <a:rPr lang="en-US" dirty="0" err="1" smtClean="0"/>
              <a:t>punya</a:t>
            </a:r>
            <a:r>
              <a:rPr lang="en-US" dirty="0" smtClean="0"/>
              <a:t> </a:t>
            </a:r>
            <a:r>
              <a:rPr lang="en-US" dirty="0" err="1" smtClean="0"/>
              <a:t>potensi</a:t>
            </a:r>
            <a:r>
              <a:rPr lang="en-US" dirty="0" smtClean="0"/>
              <a:t> </a:t>
            </a:r>
            <a:r>
              <a:rPr lang="en-US" dirty="0" err="1" smtClean="0"/>
              <a:t>luar</a:t>
            </a:r>
            <a:r>
              <a:rPr lang="en-US" dirty="0" smtClean="0"/>
              <a:t> </a:t>
            </a:r>
            <a:r>
              <a:rPr lang="en-US" dirty="0" err="1" smtClean="0"/>
              <a:t>biasa</a:t>
            </a:r>
            <a:r>
              <a:rPr lang="en-US" dirty="0" smtClean="0"/>
              <a:t> yang </a:t>
            </a:r>
            <a:r>
              <a:rPr lang="en-US" dirty="0" err="1" smtClean="0"/>
              <a:t>tidak</a:t>
            </a:r>
            <a:r>
              <a:rPr lang="en-US" dirty="0" smtClean="0"/>
              <a:t> </a:t>
            </a:r>
            <a:r>
              <a:rPr lang="en-US" dirty="0" err="1" smtClean="0"/>
              <a:t>Anda</a:t>
            </a:r>
            <a:r>
              <a:rPr lang="en-US" dirty="0" smtClean="0"/>
              <a:t> </a:t>
            </a:r>
            <a:r>
              <a:rPr lang="en-US" dirty="0" err="1" smtClean="0"/>
              <a:t>sadari</a:t>
            </a:r>
            <a:r>
              <a:rPr lang="en-US" dirty="0" smtClean="0"/>
              <a:t>.</a:t>
            </a:r>
          </a:p>
          <a:p>
            <a:endParaRPr lang="en-US" dirty="0" smtClean="0"/>
          </a:p>
          <a:p>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Coba</a:t>
            </a:r>
            <a:r>
              <a:rPr lang="en-US" dirty="0" smtClean="0"/>
              <a:t> </a:t>
            </a:r>
            <a:r>
              <a:rPr lang="en-US" dirty="0" err="1" smtClean="0"/>
              <a:t>Anda</a:t>
            </a:r>
            <a:r>
              <a:rPr lang="en-US" dirty="0" smtClean="0"/>
              <a:t> </a:t>
            </a:r>
            <a:r>
              <a:rPr lang="en-US" dirty="0" err="1" smtClean="0"/>
              <a:t>konsentrasi</a:t>
            </a:r>
            <a:r>
              <a:rPr lang="en-US" dirty="0" smtClean="0"/>
              <a:t> </a:t>
            </a:r>
            <a:r>
              <a:rPr lang="en-US" dirty="0" err="1" smtClean="0"/>
              <a:t>sejenak</a:t>
            </a:r>
            <a:r>
              <a:rPr lang="en-US" dirty="0" smtClean="0"/>
              <a:t> </a:t>
            </a:r>
            <a:r>
              <a:rPr lang="en-US" dirty="0" err="1" smtClean="0"/>
              <a:t>dan</a:t>
            </a:r>
            <a:r>
              <a:rPr lang="en-US" dirty="0" smtClean="0"/>
              <a:t> </a:t>
            </a:r>
            <a:r>
              <a:rPr lang="en-US" dirty="0" err="1" smtClean="0"/>
              <a:t>baca</a:t>
            </a:r>
            <a:r>
              <a:rPr lang="en-US" dirty="0" smtClean="0"/>
              <a:t> </a:t>
            </a:r>
            <a:r>
              <a:rPr lang="en-US" dirty="0" err="1" smtClean="0"/>
              <a:t>teks</a:t>
            </a:r>
            <a:r>
              <a:rPr lang="en-US" dirty="0" smtClean="0"/>
              <a:t> </a:t>
            </a:r>
            <a:r>
              <a:rPr lang="en-US" dirty="0" err="1" smtClean="0"/>
              <a:t>berikut</a:t>
            </a:r>
            <a:r>
              <a:rPr lang="en-US" dirty="0" smtClean="0"/>
              <a:t>.</a:t>
            </a:r>
          </a:p>
          <a:p>
            <a:r>
              <a:rPr lang="en-US" dirty="0" smtClean="0"/>
              <a:t>[</a:t>
            </a:r>
            <a:r>
              <a:rPr lang="en-US" dirty="0" err="1" smtClean="0"/>
              <a:t>simulasi</a:t>
            </a:r>
            <a:r>
              <a:rPr lang="en-US" dirty="0" smtClean="0"/>
              <a:t> </a:t>
            </a:r>
            <a:r>
              <a:rPr lang="en-US" dirty="0" err="1" smtClean="0"/>
              <a:t>teks</a:t>
            </a:r>
            <a:r>
              <a:rPr lang="en-US" dirty="0" smtClean="0"/>
              <a:t> </a:t>
            </a:r>
            <a:r>
              <a:rPr lang="en-US" dirty="0" err="1" smtClean="0"/>
              <a:t>berjalan</a:t>
            </a:r>
            <a:r>
              <a:rPr lang="en-US" dirty="0" smtClean="0"/>
              <a:t> </a:t>
            </a:r>
            <a:r>
              <a:rPr lang="en-US" dirty="0" err="1" smtClean="0"/>
              <a:t>dengan</a:t>
            </a:r>
            <a:r>
              <a:rPr lang="en-US" dirty="0" smtClean="0"/>
              <a:t> </a:t>
            </a:r>
            <a:r>
              <a:rPr lang="en-US" dirty="0" err="1" smtClean="0"/>
              <a:t>cepat</a:t>
            </a:r>
            <a:r>
              <a:rPr lang="en-US" dirty="0" smtClean="0"/>
              <a:t>]</a:t>
            </a:r>
          </a:p>
          <a:p>
            <a:endParaRPr lang="en-US" dirty="0" smtClean="0"/>
          </a:p>
          <a:p>
            <a:r>
              <a:rPr lang="en-US" dirty="0" err="1" smtClean="0"/>
              <a:t>Apakah</a:t>
            </a:r>
            <a:r>
              <a:rPr lang="en-US" dirty="0" smtClean="0"/>
              <a:t> </a:t>
            </a:r>
            <a:r>
              <a:rPr lang="en-US" dirty="0" err="1" smtClean="0"/>
              <a:t>Anda</a:t>
            </a:r>
            <a:r>
              <a:rPr lang="en-US" dirty="0" smtClean="0"/>
              <a:t> </a:t>
            </a:r>
            <a:r>
              <a:rPr lang="en-US" dirty="0" err="1" smtClean="0"/>
              <a:t>merasakan</a:t>
            </a:r>
            <a:r>
              <a:rPr lang="en-US" dirty="0" smtClean="0"/>
              <a:t> </a:t>
            </a:r>
            <a:r>
              <a:rPr lang="en-US" dirty="0" err="1" smtClean="0"/>
              <a:t>bedanya</a:t>
            </a:r>
            <a:r>
              <a:rPr lang="en-US" dirty="0" smtClean="0"/>
              <a:t>? </a:t>
            </a:r>
          </a:p>
          <a:p>
            <a:r>
              <a:rPr lang="en-US" dirty="0" err="1" smtClean="0"/>
              <a:t>Apakah</a:t>
            </a:r>
            <a:r>
              <a:rPr lang="en-US" dirty="0" smtClean="0"/>
              <a:t> </a:t>
            </a:r>
            <a:r>
              <a:rPr lang="en-US" dirty="0" err="1" smtClean="0"/>
              <a:t>Anda</a:t>
            </a:r>
            <a:r>
              <a:rPr lang="en-US" dirty="0" smtClean="0"/>
              <a:t> </a:t>
            </a:r>
            <a:r>
              <a:rPr lang="en-US" dirty="0" err="1" smtClean="0"/>
              <a:t>bisa</a:t>
            </a:r>
            <a:r>
              <a:rPr lang="en-US" dirty="0" smtClean="0"/>
              <a:t> </a:t>
            </a:r>
            <a:r>
              <a:rPr lang="en-US" dirty="0" err="1" smtClean="0"/>
              <a:t>memahami</a:t>
            </a:r>
            <a:r>
              <a:rPr lang="en-US" dirty="0" smtClean="0"/>
              <a:t> </a:t>
            </a:r>
            <a:r>
              <a:rPr lang="en-US" dirty="0" err="1" smtClean="0"/>
              <a:t>isi</a:t>
            </a:r>
            <a:r>
              <a:rPr lang="en-US" dirty="0" smtClean="0"/>
              <a:t> </a:t>
            </a:r>
            <a:r>
              <a:rPr lang="en-US" dirty="0" err="1" smtClean="0"/>
              <a:t>bacaan</a:t>
            </a:r>
            <a:r>
              <a:rPr lang="en-US" dirty="0" smtClean="0"/>
              <a:t> </a:t>
            </a:r>
            <a:r>
              <a:rPr lang="en-US" dirty="0" err="1" smtClean="0"/>
              <a:t>tadi</a:t>
            </a:r>
            <a:r>
              <a:rPr lang="en-US" dirty="0" smtClean="0"/>
              <a:t>?</a:t>
            </a:r>
          </a:p>
          <a:p>
            <a:endParaRPr lang="en-US" dirty="0" smtClean="0"/>
          </a:p>
          <a:p>
            <a:r>
              <a:rPr lang="en-US" dirty="0" err="1" smtClean="0"/>
              <a:t>Anda</a:t>
            </a:r>
            <a:r>
              <a:rPr lang="en-US" baseline="0" dirty="0" smtClean="0"/>
              <a:t> </a:t>
            </a:r>
            <a:r>
              <a:rPr lang="en-US" baseline="0" dirty="0" err="1" smtClean="0"/>
              <a:t>baru</a:t>
            </a:r>
            <a:r>
              <a:rPr lang="en-US" baseline="0" dirty="0" smtClean="0"/>
              <a:t> </a:t>
            </a:r>
            <a:r>
              <a:rPr lang="en-US" baseline="0" dirty="0" err="1" smtClean="0"/>
              <a:t>saja</a:t>
            </a:r>
            <a:r>
              <a:rPr lang="en-US" baseline="0" dirty="0" smtClean="0"/>
              <a:t> </a:t>
            </a:r>
            <a:r>
              <a:rPr lang="en-US" baseline="0" dirty="0" err="1" smtClean="0"/>
              <a:t>berlatih</a:t>
            </a:r>
            <a:r>
              <a:rPr lang="en-US" baseline="0" dirty="0" smtClean="0"/>
              <a:t> </a:t>
            </a:r>
            <a:r>
              <a:rPr lang="en-US" baseline="0" dirty="0" err="1" smtClean="0"/>
              <a:t>membaca</a:t>
            </a:r>
            <a:r>
              <a:rPr lang="en-US" baseline="0" dirty="0" smtClean="0"/>
              <a:t> </a:t>
            </a:r>
            <a:r>
              <a:rPr lang="en-US" baseline="0" dirty="0" err="1" smtClean="0"/>
              <a:t>layaknya</a:t>
            </a:r>
            <a:r>
              <a:rPr lang="en-US" baseline="0" dirty="0" smtClean="0"/>
              <a:t> </a:t>
            </a:r>
            <a:r>
              <a:rPr lang="en-US" baseline="0" dirty="0" err="1" smtClean="0"/>
              <a:t>seorang</a:t>
            </a:r>
            <a:r>
              <a:rPr lang="en-US" baseline="0" dirty="0" smtClean="0"/>
              <a:t> </a:t>
            </a:r>
            <a:r>
              <a:rPr lang="en-US" baseline="0" dirty="0" err="1" smtClean="0"/>
              <a:t>pembaca</a:t>
            </a:r>
            <a:r>
              <a:rPr lang="en-US" baseline="0" dirty="0" smtClean="0"/>
              <a:t> </a:t>
            </a:r>
            <a:r>
              <a:rPr lang="en-US" baseline="0" dirty="0" err="1" smtClean="0"/>
              <a:t>cepat</a:t>
            </a:r>
            <a:r>
              <a:rPr lang="en-US" baseline="0" dirty="0" smtClean="0"/>
              <a:t>.</a:t>
            </a:r>
          </a:p>
          <a:p>
            <a:r>
              <a:rPr lang="en-US" baseline="0" dirty="0" err="1" smtClean="0"/>
              <a:t>Anda</a:t>
            </a:r>
            <a:r>
              <a:rPr lang="en-US" baseline="0" dirty="0" smtClean="0"/>
              <a:t> </a:t>
            </a:r>
            <a:r>
              <a:rPr lang="en-US" baseline="0" dirty="0" err="1" smtClean="0"/>
              <a:t>membaca</a:t>
            </a:r>
            <a:r>
              <a:rPr lang="en-US" baseline="0" dirty="0" smtClean="0"/>
              <a:t> </a:t>
            </a:r>
            <a:r>
              <a:rPr lang="en-US" baseline="0" dirty="0" err="1" smtClean="0"/>
              <a:t>beberapa</a:t>
            </a:r>
            <a:r>
              <a:rPr lang="en-US" baseline="0" dirty="0" smtClean="0"/>
              <a:t> </a:t>
            </a:r>
            <a:r>
              <a:rPr lang="en-US" baseline="0" dirty="0" err="1" smtClean="0"/>
              <a:t>kata</a:t>
            </a:r>
            <a:r>
              <a:rPr lang="en-US" baseline="0" dirty="0" smtClean="0"/>
              <a:t> </a:t>
            </a:r>
            <a:r>
              <a:rPr lang="en-US" baseline="0" dirty="0" err="1" smtClean="0"/>
              <a:t>sekaligus</a:t>
            </a:r>
            <a:r>
              <a:rPr lang="en-US" baseline="0" dirty="0" smtClean="0"/>
              <a:t> </a:t>
            </a:r>
            <a:r>
              <a:rPr lang="en-US" baseline="0" dirty="0" err="1" smtClean="0"/>
              <a:t>dalam</a:t>
            </a:r>
            <a:r>
              <a:rPr lang="en-US" baseline="0" dirty="0" smtClean="0"/>
              <a:t> </a:t>
            </a:r>
            <a:r>
              <a:rPr lang="en-US" baseline="0" dirty="0" err="1" smtClean="0"/>
              <a:t>sekali</a:t>
            </a:r>
            <a:r>
              <a:rPr lang="en-US" baseline="0" dirty="0" smtClean="0"/>
              <a:t> </a:t>
            </a:r>
            <a:r>
              <a:rPr lang="en-US" baseline="0" dirty="0" err="1" smtClean="0"/>
              <a:t>lihat</a:t>
            </a:r>
            <a:r>
              <a:rPr lang="en-US" baseline="0" dirty="0" smtClean="0"/>
              <a:t> </a:t>
            </a:r>
            <a:r>
              <a:rPr lang="en-US" baseline="0" dirty="0" err="1" smtClean="0"/>
              <a:t>dan</a:t>
            </a:r>
            <a:r>
              <a:rPr lang="en-US" baseline="0" dirty="0" smtClean="0"/>
              <a:t> </a:t>
            </a:r>
            <a:r>
              <a:rPr lang="en-US" baseline="0" dirty="0" err="1" smtClean="0"/>
              <a:t>dengan</a:t>
            </a:r>
            <a:r>
              <a:rPr lang="en-US" baseline="0" dirty="0" smtClean="0"/>
              <a:t> </a:t>
            </a:r>
            <a:r>
              <a:rPr lang="en-US" baseline="0" dirty="0" err="1" smtClean="0"/>
              <a:t>kecepatan</a:t>
            </a:r>
            <a:r>
              <a:rPr lang="en-US" baseline="0" dirty="0" smtClean="0"/>
              <a:t> </a:t>
            </a:r>
            <a:r>
              <a:rPr lang="en-US" baseline="0" dirty="0" err="1" smtClean="0"/>
              <a:t>tinggi</a:t>
            </a:r>
            <a:r>
              <a:rPr lang="en-US" baseline="0" dirty="0" smtClean="0"/>
              <a:t>.</a:t>
            </a:r>
            <a:endParaRPr lang="id-ID" dirty="0" smtClean="0"/>
          </a:p>
        </p:txBody>
      </p:sp>
      <p:sp>
        <p:nvSpPr>
          <p:cNvPr id="4" name="Slide Number Placeholder 3"/>
          <p:cNvSpPr>
            <a:spLocks noGrp="1"/>
          </p:cNvSpPr>
          <p:nvPr>
            <p:ph type="sldNum" sz="quarter" idx="10"/>
          </p:nvPr>
        </p:nvSpPr>
        <p:spPr/>
        <p:txBody>
          <a:bodyPr/>
          <a:lstStyle/>
          <a:p>
            <a:pPr>
              <a:defRPr/>
            </a:pPr>
            <a:fld id="{1DA94099-DA2A-4B2A-9F7D-6A8DF18E86FE}" type="slidenum">
              <a:rPr lang="en-GB" smtClean="0"/>
              <a:pPr>
                <a:defRPr/>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Inilah</a:t>
            </a:r>
            <a:r>
              <a:rPr lang="en-GB" dirty="0" smtClean="0"/>
              <a:t> </a:t>
            </a:r>
            <a:r>
              <a:rPr lang="en-GB" dirty="0" err="1" smtClean="0"/>
              <a:t>teks</a:t>
            </a:r>
            <a:r>
              <a:rPr lang="en-GB" dirty="0" smtClean="0"/>
              <a:t> yang </a:t>
            </a:r>
            <a:r>
              <a:rPr lang="en-GB" dirty="0" err="1" smtClean="0"/>
              <a:t>baru</a:t>
            </a:r>
            <a:r>
              <a:rPr lang="en-GB" dirty="0" smtClean="0"/>
              <a:t> </a:t>
            </a:r>
            <a:r>
              <a:rPr lang="en-GB" dirty="0" err="1" smtClean="0"/>
              <a:t>saja</a:t>
            </a:r>
            <a:r>
              <a:rPr lang="en-GB" dirty="0" smtClean="0"/>
              <a:t> </a:t>
            </a:r>
            <a:r>
              <a:rPr lang="en-GB" dirty="0" err="1" smtClean="0"/>
              <a:t>Anda</a:t>
            </a:r>
            <a:r>
              <a:rPr lang="en-GB" dirty="0" smtClean="0"/>
              <a:t> </a:t>
            </a:r>
            <a:r>
              <a:rPr lang="en-GB" dirty="0" err="1" smtClean="0"/>
              <a:t>baca</a:t>
            </a:r>
            <a:r>
              <a:rPr lang="en-GB" dirty="0" smtClean="0"/>
              <a:t>. </a:t>
            </a:r>
            <a:r>
              <a:rPr lang="en-GB" dirty="0" err="1" smtClean="0"/>
              <a:t>Cukup</a:t>
            </a:r>
            <a:r>
              <a:rPr lang="en-GB" dirty="0" smtClean="0"/>
              <a:t> </a:t>
            </a:r>
            <a:r>
              <a:rPr lang="en-GB" dirty="0" err="1" smtClean="0"/>
              <a:t>banyak</a:t>
            </a:r>
            <a:r>
              <a:rPr lang="en-GB" dirty="0" smtClean="0"/>
              <a:t> </a:t>
            </a:r>
            <a:r>
              <a:rPr lang="en-GB" dirty="0" err="1" smtClean="0"/>
              <a:t>bukan</a:t>
            </a:r>
            <a:r>
              <a:rPr lang="en-GB" dirty="0" smtClean="0"/>
              <a:t>?</a:t>
            </a:r>
            <a:endParaRPr lang="en-GB" dirty="0" smtClean="0"/>
          </a:p>
          <a:p>
            <a:r>
              <a:rPr lang="en-GB" dirty="0" smtClean="0"/>
              <a:t>Dan </a:t>
            </a:r>
            <a:r>
              <a:rPr lang="en-GB" dirty="0" err="1" smtClean="0"/>
              <a:t>saya</a:t>
            </a:r>
            <a:r>
              <a:rPr lang="en-GB" dirty="0" smtClean="0"/>
              <a:t> </a:t>
            </a:r>
            <a:r>
              <a:rPr lang="en-GB" dirty="0" err="1" smtClean="0"/>
              <a:t>yakin</a:t>
            </a:r>
            <a:r>
              <a:rPr lang="en-GB" dirty="0" smtClean="0"/>
              <a:t> </a:t>
            </a:r>
            <a:r>
              <a:rPr lang="en-GB" dirty="0" err="1" smtClean="0"/>
              <a:t>sebagian</a:t>
            </a:r>
            <a:r>
              <a:rPr lang="en-GB" dirty="0" smtClean="0"/>
              <a:t> </a:t>
            </a:r>
            <a:r>
              <a:rPr lang="en-GB" dirty="0" err="1" smtClean="0"/>
              <a:t>besar</a:t>
            </a:r>
            <a:r>
              <a:rPr lang="en-GB" dirty="0" smtClean="0"/>
              <a:t> </a:t>
            </a:r>
            <a:r>
              <a:rPr lang="en-GB" dirty="0" err="1" smtClean="0"/>
              <a:t>Anda</a:t>
            </a:r>
            <a:r>
              <a:rPr lang="en-GB" dirty="0" smtClean="0"/>
              <a:t> </a:t>
            </a:r>
            <a:r>
              <a:rPr lang="en-GB" dirty="0" err="1" smtClean="0"/>
              <a:t>dapat</a:t>
            </a:r>
            <a:r>
              <a:rPr lang="en-GB" dirty="0" smtClean="0"/>
              <a:t> </a:t>
            </a:r>
            <a:r>
              <a:rPr lang="en-GB" dirty="0" err="1" smtClean="0"/>
              <a:t>membacanya</a:t>
            </a:r>
            <a:r>
              <a:rPr lang="en-GB" dirty="0" smtClean="0"/>
              <a:t> </a:t>
            </a:r>
            <a:r>
              <a:rPr lang="en-GB" dirty="0" err="1" smtClean="0"/>
              <a:t>dengan</a:t>
            </a:r>
            <a:r>
              <a:rPr lang="en-GB" dirty="0" smtClean="0"/>
              <a:t> </a:t>
            </a:r>
            <a:r>
              <a:rPr lang="en-GB" dirty="0" err="1" smtClean="0"/>
              <a:t>baik</a:t>
            </a:r>
            <a:r>
              <a:rPr lang="en-GB" dirty="0" smtClean="0"/>
              <a:t>.</a:t>
            </a:r>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Dan </a:t>
            </a:r>
            <a:r>
              <a:rPr lang="en-GB" dirty="0" err="1" smtClean="0"/>
              <a:t>Anda</a:t>
            </a:r>
            <a:r>
              <a:rPr lang="en-GB" dirty="0" smtClean="0"/>
              <a:t> </a:t>
            </a:r>
            <a:r>
              <a:rPr lang="en-GB" dirty="0" err="1" smtClean="0"/>
              <a:t>baru</a:t>
            </a:r>
            <a:r>
              <a:rPr lang="en-GB" dirty="0" smtClean="0"/>
              <a:t> </a:t>
            </a:r>
            <a:r>
              <a:rPr lang="en-GB" dirty="0" err="1" smtClean="0"/>
              <a:t>saja</a:t>
            </a:r>
            <a:r>
              <a:rPr lang="en-GB" dirty="0" smtClean="0"/>
              <a:t> </a:t>
            </a:r>
            <a:r>
              <a:rPr lang="en-GB" dirty="0" err="1" smtClean="0"/>
              <a:t>membaca</a:t>
            </a:r>
            <a:r>
              <a:rPr lang="en-GB" dirty="0" smtClean="0"/>
              <a:t> </a:t>
            </a:r>
            <a:r>
              <a:rPr lang="en-GB" dirty="0" err="1" smtClean="0"/>
              <a:t>dua</a:t>
            </a:r>
            <a:r>
              <a:rPr lang="en-GB" dirty="0" smtClean="0"/>
              <a:t> kali </a:t>
            </a:r>
            <a:r>
              <a:rPr lang="en-GB" dirty="0" err="1" smtClean="0"/>
              <a:t>lebih</a:t>
            </a:r>
            <a:r>
              <a:rPr lang="en-GB" dirty="0" smtClean="0"/>
              <a:t> </a:t>
            </a:r>
            <a:r>
              <a:rPr lang="en-GB" dirty="0" err="1" smtClean="0"/>
              <a:t>cepat</a:t>
            </a:r>
            <a:r>
              <a:rPr lang="en-GB" dirty="0" smtClean="0"/>
              <a:t> </a:t>
            </a:r>
            <a:r>
              <a:rPr lang="en-GB" dirty="0" err="1" smtClean="0"/>
              <a:t>dari</a:t>
            </a:r>
            <a:r>
              <a:rPr lang="en-GB" dirty="0" smtClean="0"/>
              <a:t> rata-rata </a:t>
            </a:r>
            <a:r>
              <a:rPr lang="en-GB" dirty="0" err="1" smtClean="0"/>
              <a:t>orang</a:t>
            </a:r>
            <a:r>
              <a:rPr lang="en-GB" dirty="0" smtClean="0"/>
              <a:t>.</a:t>
            </a:r>
          </a:p>
          <a:p>
            <a:r>
              <a:rPr lang="en-GB" dirty="0" err="1" smtClean="0"/>
              <a:t>Bayangkan</a:t>
            </a:r>
            <a:r>
              <a:rPr lang="en-GB" dirty="0" smtClean="0"/>
              <a:t> </a:t>
            </a:r>
            <a:r>
              <a:rPr lang="en-GB" dirty="0" err="1" smtClean="0"/>
              <a:t>hanya</a:t>
            </a:r>
            <a:r>
              <a:rPr lang="en-GB" dirty="0" smtClean="0"/>
              <a:t> </a:t>
            </a:r>
            <a:r>
              <a:rPr lang="en-GB" dirty="0" err="1" smtClean="0"/>
              <a:t>dengan</a:t>
            </a:r>
            <a:r>
              <a:rPr lang="en-GB" dirty="0" smtClean="0"/>
              <a:t> </a:t>
            </a:r>
            <a:r>
              <a:rPr lang="en-GB" dirty="0" err="1" smtClean="0"/>
              <a:t>latihan</a:t>
            </a:r>
            <a:r>
              <a:rPr lang="en-GB" dirty="0" smtClean="0"/>
              <a:t> </a:t>
            </a:r>
            <a:r>
              <a:rPr lang="en-GB" dirty="0" err="1" smtClean="0"/>
              <a:t>sederhana</a:t>
            </a:r>
            <a:r>
              <a:rPr lang="en-GB" dirty="0" smtClean="0"/>
              <a:t> </a:t>
            </a:r>
            <a:r>
              <a:rPr lang="en-GB" dirty="0" err="1" smtClean="0"/>
              <a:t>Anda</a:t>
            </a:r>
            <a:r>
              <a:rPr lang="en-GB" dirty="0" smtClean="0"/>
              <a:t> </a:t>
            </a:r>
            <a:r>
              <a:rPr lang="en-GB" dirty="0" err="1" smtClean="0"/>
              <a:t>mampu</a:t>
            </a:r>
            <a:r>
              <a:rPr lang="en-GB" dirty="0" smtClean="0"/>
              <a:t> </a:t>
            </a:r>
            <a:r>
              <a:rPr lang="en-GB" dirty="0" err="1" smtClean="0"/>
              <a:t>mempercepat</a:t>
            </a:r>
            <a:r>
              <a:rPr lang="en-GB" dirty="0" smtClean="0"/>
              <a:t> </a:t>
            </a:r>
            <a:r>
              <a:rPr lang="en-GB" dirty="0" err="1" smtClean="0"/>
              <a:t>kecepatan</a:t>
            </a:r>
            <a:r>
              <a:rPr lang="en-GB" dirty="0" smtClean="0"/>
              <a:t> </a:t>
            </a:r>
            <a:r>
              <a:rPr lang="en-GB" dirty="0" err="1" smtClean="0"/>
              <a:t>dua</a:t>
            </a:r>
            <a:r>
              <a:rPr lang="en-GB" dirty="0" smtClean="0"/>
              <a:t> kali </a:t>
            </a:r>
            <a:r>
              <a:rPr lang="en-GB" dirty="0" err="1" smtClean="0"/>
              <a:t>lipat</a:t>
            </a:r>
            <a:r>
              <a:rPr lang="en-GB" dirty="0" smtClean="0"/>
              <a:t>.</a:t>
            </a:r>
          </a:p>
          <a:p>
            <a:endParaRPr lang="en-GB" dirty="0" smtClean="0"/>
          </a:p>
          <a:p>
            <a:r>
              <a:rPr lang="en-GB" dirty="0" err="1" smtClean="0"/>
              <a:t>Ibarat</a:t>
            </a:r>
            <a:r>
              <a:rPr lang="en-GB" dirty="0" smtClean="0"/>
              <a:t> </a:t>
            </a:r>
            <a:r>
              <a:rPr lang="en-GB" dirty="0" err="1" smtClean="0"/>
              <a:t>Anda</a:t>
            </a:r>
            <a:r>
              <a:rPr lang="en-GB" dirty="0" smtClean="0"/>
              <a:t> </a:t>
            </a:r>
            <a:r>
              <a:rPr lang="en-GB" dirty="0" err="1" smtClean="0"/>
              <a:t>sekarang</a:t>
            </a:r>
            <a:r>
              <a:rPr lang="en-GB" dirty="0" smtClean="0"/>
              <a:t> </a:t>
            </a:r>
            <a:r>
              <a:rPr lang="en-GB" dirty="0" err="1" smtClean="0"/>
              <a:t>memiliki</a:t>
            </a:r>
            <a:r>
              <a:rPr lang="en-GB" dirty="0" smtClean="0"/>
              <a:t> </a:t>
            </a:r>
            <a:r>
              <a:rPr lang="en-GB" dirty="0" err="1" smtClean="0"/>
              <a:t>dua</a:t>
            </a:r>
            <a:r>
              <a:rPr lang="en-GB" dirty="0" smtClean="0"/>
              <a:t> </a:t>
            </a:r>
            <a:r>
              <a:rPr lang="en-GB" dirty="0" err="1" smtClean="0"/>
              <a:t>prosesor</a:t>
            </a:r>
            <a:r>
              <a:rPr lang="en-GB" dirty="0" smtClean="0"/>
              <a:t> </a:t>
            </a:r>
            <a:r>
              <a:rPr lang="en-GB" dirty="0" err="1" smtClean="0"/>
              <a:t>untuk</a:t>
            </a:r>
            <a:r>
              <a:rPr lang="en-GB" dirty="0" smtClean="0"/>
              <a:t> </a:t>
            </a:r>
            <a:r>
              <a:rPr lang="en-GB" dirty="0" err="1" smtClean="0"/>
              <a:t>memproses</a:t>
            </a:r>
            <a:r>
              <a:rPr lang="en-GB" dirty="0" smtClean="0"/>
              <a:t> </a:t>
            </a:r>
            <a:r>
              <a:rPr lang="en-GB" dirty="0" err="1" smtClean="0"/>
              <a:t>informasi</a:t>
            </a:r>
            <a:r>
              <a:rPr lang="en-GB" dirty="0" smtClean="0"/>
              <a:t> </a:t>
            </a:r>
            <a:r>
              <a:rPr lang="en-GB" dirty="0" err="1" smtClean="0"/>
              <a:t>sementara</a:t>
            </a:r>
            <a:r>
              <a:rPr lang="en-GB" dirty="0" smtClean="0"/>
              <a:t> </a:t>
            </a:r>
            <a:r>
              <a:rPr lang="en-GB" dirty="0" err="1" smtClean="0"/>
              <a:t>orang</a:t>
            </a:r>
            <a:r>
              <a:rPr lang="en-GB" dirty="0" smtClean="0"/>
              <a:t> lain </a:t>
            </a:r>
            <a:r>
              <a:rPr lang="en-GB" dirty="0" err="1" smtClean="0"/>
              <a:t>hanya</a:t>
            </a:r>
            <a:r>
              <a:rPr lang="en-GB" dirty="0" smtClean="0"/>
              <a:t> </a:t>
            </a:r>
            <a:r>
              <a:rPr lang="en-GB" dirty="0" err="1" smtClean="0"/>
              <a:t>punya</a:t>
            </a:r>
            <a:r>
              <a:rPr lang="en-GB" dirty="0" smtClean="0"/>
              <a:t> </a:t>
            </a:r>
            <a:r>
              <a:rPr lang="en-GB" dirty="0" err="1" smtClean="0"/>
              <a:t>satu</a:t>
            </a:r>
            <a:r>
              <a:rPr lang="en-GB" dirty="0" smtClean="0"/>
              <a:t> </a:t>
            </a:r>
            <a:r>
              <a:rPr lang="en-GB" dirty="0" err="1" smtClean="0"/>
              <a:t>prosesor</a:t>
            </a:r>
            <a:r>
              <a:rPr lang="en-GB" dirty="0" smtClean="0"/>
              <a:t> </a:t>
            </a:r>
            <a:r>
              <a:rPr lang="en-GB" dirty="0" err="1" smtClean="0"/>
              <a:t>saja</a:t>
            </a:r>
            <a:r>
              <a:rPr lang="en-GB" dirty="0" smtClean="0"/>
              <a:t>.</a:t>
            </a:r>
          </a:p>
          <a:p>
            <a:endParaRPr lang="en-GB" dirty="0" smtClean="0"/>
          </a:p>
          <a:p>
            <a:r>
              <a:rPr lang="en-GB" dirty="0" err="1" smtClean="0"/>
              <a:t>Bayangkan</a:t>
            </a:r>
            <a:r>
              <a:rPr lang="en-GB" dirty="0" smtClean="0"/>
              <a:t> </a:t>
            </a:r>
            <a:r>
              <a:rPr lang="en-GB" dirty="0" err="1" smtClean="0"/>
              <a:t>betapa</a:t>
            </a:r>
            <a:r>
              <a:rPr lang="en-GB" dirty="0" smtClean="0"/>
              <a:t> </a:t>
            </a:r>
            <a:r>
              <a:rPr lang="en-GB" dirty="0" err="1" smtClean="0"/>
              <a:t>besar</a:t>
            </a:r>
            <a:r>
              <a:rPr lang="en-GB" dirty="0" smtClean="0"/>
              <a:t> </a:t>
            </a:r>
            <a:r>
              <a:rPr lang="en-GB" dirty="0" err="1" smtClean="0"/>
              <a:t>manfaat</a:t>
            </a:r>
            <a:r>
              <a:rPr lang="en-GB" dirty="0" smtClean="0"/>
              <a:t> </a:t>
            </a:r>
            <a:r>
              <a:rPr lang="en-GB" dirty="0" err="1" smtClean="0"/>
              <a:t>dan</a:t>
            </a:r>
            <a:r>
              <a:rPr lang="en-GB" dirty="0" smtClean="0"/>
              <a:t> </a:t>
            </a:r>
            <a:r>
              <a:rPr lang="en-GB" dirty="0" err="1" smtClean="0"/>
              <a:t>kesempatan</a:t>
            </a:r>
            <a:r>
              <a:rPr lang="en-GB" dirty="0" smtClean="0"/>
              <a:t> yang </a:t>
            </a:r>
            <a:r>
              <a:rPr lang="en-GB" dirty="0" err="1" smtClean="0"/>
              <a:t>terbuka</a:t>
            </a:r>
            <a:r>
              <a:rPr lang="en-GB" dirty="0" smtClean="0"/>
              <a:t> </a:t>
            </a:r>
            <a:r>
              <a:rPr lang="en-GB" dirty="0" err="1" smtClean="0"/>
              <a:t>dengan</a:t>
            </a:r>
            <a:r>
              <a:rPr lang="en-GB" dirty="0" smtClean="0"/>
              <a:t> </a:t>
            </a:r>
            <a:r>
              <a:rPr lang="en-GB" dirty="0" err="1" smtClean="0"/>
              <a:t>keterampilan</a:t>
            </a:r>
            <a:r>
              <a:rPr lang="en-GB" dirty="0" smtClean="0"/>
              <a:t> </a:t>
            </a:r>
            <a:r>
              <a:rPr lang="en-GB" dirty="0" err="1" smtClean="0"/>
              <a:t>ini</a:t>
            </a:r>
            <a:r>
              <a:rPr lang="en-GB" dirty="0" smtClean="0"/>
              <a:t> </a:t>
            </a:r>
            <a:r>
              <a:rPr lang="en-GB" dirty="0" err="1" smtClean="0"/>
              <a:t>untuk</a:t>
            </a:r>
            <a:r>
              <a:rPr lang="en-GB" dirty="0" smtClean="0"/>
              <a:t> </a:t>
            </a:r>
            <a:r>
              <a:rPr lang="en-GB" dirty="0" err="1" smtClean="0"/>
              <a:t>mengubah</a:t>
            </a:r>
            <a:r>
              <a:rPr lang="en-GB" dirty="0" smtClean="0"/>
              <a:t> </a:t>
            </a:r>
            <a:r>
              <a:rPr lang="en-GB" dirty="0" err="1" smtClean="0"/>
              <a:t>dunia</a:t>
            </a:r>
            <a:r>
              <a:rPr lang="en-GB" dirty="0" smtClean="0"/>
              <a:t> </a:t>
            </a:r>
            <a:r>
              <a:rPr lang="en-GB" dirty="0" err="1" smtClean="0"/>
              <a:t>Anda</a:t>
            </a:r>
            <a:r>
              <a:rPr lang="en-GB" dirty="0" smtClean="0"/>
              <a:t>.</a:t>
            </a:r>
          </a:p>
        </p:txBody>
      </p:sp>
      <p:sp>
        <p:nvSpPr>
          <p:cNvPr id="4" name="Slide Number Placeholder 3"/>
          <p:cNvSpPr>
            <a:spLocks noGrp="1"/>
          </p:cNvSpPr>
          <p:nvPr>
            <p:ph type="sldNum" sz="quarter" idx="10"/>
          </p:nvPr>
        </p:nvSpPr>
        <p:spPr/>
        <p:txBody>
          <a:bodyPr/>
          <a:lstStyle/>
          <a:p>
            <a:fld id="{ED5CE8C7-D977-4957-A902-5C3AC15C25D7}"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err="1" smtClean="0"/>
              <a:t>Apapun</a:t>
            </a:r>
            <a:r>
              <a:rPr lang="en-US" dirty="0" smtClean="0"/>
              <a:t> </a:t>
            </a:r>
            <a:r>
              <a:rPr lang="en-US" dirty="0" err="1" smtClean="0"/>
              <a:t>profesi</a:t>
            </a:r>
            <a:r>
              <a:rPr lang="en-US" dirty="0" smtClean="0"/>
              <a:t> </a:t>
            </a:r>
            <a:r>
              <a:rPr lang="en-US" dirty="0" err="1" smtClean="0"/>
              <a:t>Anda</a:t>
            </a:r>
            <a:r>
              <a:rPr lang="en-US" dirty="0" smtClean="0"/>
              <a:t> </a:t>
            </a:r>
            <a:r>
              <a:rPr lang="en-US" dirty="0" err="1" smtClean="0"/>
              <a:t>pasti</a:t>
            </a:r>
            <a:r>
              <a:rPr lang="en-US" dirty="0" smtClean="0"/>
              <a:t> </a:t>
            </a:r>
            <a:r>
              <a:rPr lang="en-US" dirty="0" err="1" smtClean="0"/>
              <a:t>berhubungan</a:t>
            </a:r>
            <a:r>
              <a:rPr lang="en-US" dirty="0" smtClean="0"/>
              <a:t> </a:t>
            </a:r>
            <a:r>
              <a:rPr lang="en-US" dirty="0" err="1" smtClean="0"/>
              <a:t>dengan</a:t>
            </a:r>
            <a:r>
              <a:rPr lang="en-US" dirty="0" smtClean="0"/>
              <a:t> </a:t>
            </a:r>
            <a:r>
              <a:rPr lang="en-US" dirty="0" err="1" smtClean="0"/>
              <a:t>membaca</a:t>
            </a:r>
            <a:r>
              <a:rPr lang="en-US" dirty="0" smtClean="0"/>
              <a:t>. </a:t>
            </a:r>
          </a:p>
          <a:p>
            <a:endParaRPr lang="en-US" dirty="0" smtClean="0"/>
          </a:p>
          <a:p>
            <a:r>
              <a:rPr lang="en-US" dirty="0" err="1" smtClean="0"/>
              <a:t>Memperbaiki</a:t>
            </a:r>
            <a:r>
              <a:rPr lang="en-US" dirty="0" smtClean="0"/>
              <a:t> </a:t>
            </a:r>
            <a:r>
              <a:rPr lang="en-US" dirty="0" err="1" smtClean="0"/>
              <a:t>keterampilan</a:t>
            </a:r>
            <a:r>
              <a:rPr lang="en-US" dirty="0" smtClean="0"/>
              <a:t> </a:t>
            </a:r>
            <a:r>
              <a:rPr lang="en-US" dirty="0" err="1" smtClean="0"/>
              <a:t>baca</a:t>
            </a:r>
            <a:r>
              <a:rPr lang="en-US" dirty="0" smtClean="0"/>
              <a:t> </a:t>
            </a:r>
            <a:r>
              <a:rPr lang="en-US" dirty="0" err="1" smtClean="0"/>
              <a:t>akan</a:t>
            </a:r>
            <a:r>
              <a:rPr lang="en-US" dirty="0" smtClean="0"/>
              <a:t> </a:t>
            </a:r>
            <a:r>
              <a:rPr lang="en-US" dirty="0" err="1" smtClean="0"/>
              <a:t>membuat</a:t>
            </a:r>
            <a:r>
              <a:rPr lang="en-US" dirty="0" smtClean="0"/>
              <a:t> </a:t>
            </a:r>
            <a:r>
              <a:rPr lang="en-US" dirty="0" err="1" smtClean="0"/>
              <a:t>Anda</a:t>
            </a:r>
            <a:r>
              <a:rPr lang="en-US" dirty="0" smtClean="0"/>
              <a:t> </a:t>
            </a:r>
            <a:r>
              <a:rPr lang="en-US" dirty="0" err="1" smtClean="0"/>
              <a:t>bekerja</a:t>
            </a:r>
            <a:r>
              <a:rPr lang="en-US" dirty="0" smtClean="0"/>
              <a:t> </a:t>
            </a:r>
            <a:r>
              <a:rPr lang="en-US" dirty="0" err="1" smtClean="0"/>
              <a:t>lebih</a:t>
            </a:r>
            <a:r>
              <a:rPr lang="en-US" dirty="0" smtClean="0"/>
              <a:t> </a:t>
            </a:r>
            <a:r>
              <a:rPr lang="en-US" dirty="0" err="1" smtClean="0"/>
              <a:t>cepat</a:t>
            </a:r>
            <a:r>
              <a:rPr lang="en-US" dirty="0" smtClean="0"/>
              <a:t> </a:t>
            </a:r>
            <a:r>
              <a:rPr lang="en-US" dirty="0" err="1" smtClean="0"/>
              <a:t>dan</a:t>
            </a:r>
            <a:r>
              <a:rPr lang="en-US" dirty="0" smtClean="0"/>
              <a:t> </a:t>
            </a:r>
            <a:r>
              <a:rPr lang="en-US" dirty="0" err="1" smtClean="0"/>
              <a:t>belajar</a:t>
            </a:r>
            <a:r>
              <a:rPr lang="en-US" dirty="0" smtClean="0"/>
              <a:t> </a:t>
            </a:r>
            <a:r>
              <a:rPr lang="en-US" dirty="0" err="1" smtClean="0"/>
              <a:t>lebih</a:t>
            </a:r>
            <a:r>
              <a:rPr lang="en-US" dirty="0" smtClean="0"/>
              <a:t> </a:t>
            </a:r>
            <a:r>
              <a:rPr lang="en-US" dirty="0" err="1" smtClean="0"/>
              <a:t>cerdas</a:t>
            </a:r>
            <a:r>
              <a:rPr lang="en-US" dirty="0" smtClean="0"/>
              <a:t>.</a:t>
            </a:r>
          </a:p>
          <a:p>
            <a:endParaRPr lang="en-US" dirty="0" smtClean="0"/>
          </a:p>
          <a:p>
            <a:r>
              <a:rPr lang="en-US" b="1" dirty="0" err="1" smtClean="0"/>
              <a:t>Jika</a:t>
            </a:r>
            <a:r>
              <a:rPr lang="en-US" b="1" dirty="0" smtClean="0"/>
              <a:t> </a:t>
            </a:r>
            <a:r>
              <a:rPr lang="en-US" b="1" dirty="0" err="1" smtClean="0"/>
              <a:t>Anda</a:t>
            </a:r>
            <a:r>
              <a:rPr lang="en-US" b="1" dirty="0" smtClean="0"/>
              <a:t> </a:t>
            </a:r>
            <a:r>
              <a:rPr lang="en-US" b="1" dirty="0" err="1" smtClean="0"/>
              <a:t>seorang</a:t>
            </a:r>
            <a:r>
              <a:rPr lang="en-US" b="1" dirty="0" smtClean="0"/>
              <a:t> </a:t>
            </a:r>
            <a:r>
              <a:rPr lang="en-US" b="1" dirty="0" err="1" smtClean="0"/>
              <a:t>mahasiswa</a:t>
            </a:r>
            <a:r>
              <a:rPr lang="en-US" b="1" dirty="0" smtClean="0"/>
              <a:t>, </a:t>
            </a:r>
          </a:p>
          <a:p>
            <a:r>
              <a:rPr lang="en-US" dirty="0" err="1" smtClean="0"/>
              <a:t>membaca</a:t>
            </a:r>
            <a:r>
              <a:rPr lang="en-US" dirty="0" smtClean="0"/>
              <a:t> </a:t>
            </a:r>
            <a:r>
              <a:rPr lang="en-US" dirty="0" err="1" smtClean="0"/>
              <a:t>cepat</a:t>
            </a:r>
            <a:r>
              <a:rPr lang="en-US" dirty="0" smtClean="0"/>
              <a:t> </a:t>
            </a:r>
            <a:r>
              <a:rPr lang="en-US" dirty="0" err="1" smtClean="0"/>
              <a:t>akan</a:t>
            </a:r>
            <a:r>
              <a:rPr lang="en-US" dirty="0" smtClean="0"/>
              <a:t> </a:t>
            </a:r>
            <a:r>
              <a:rPr lang="en-US" dirty="0" err="1" smtClean="0"/>
              <a:t>membantu</a:t>
            </a:r>
            <a:r>
              <a:rPr lang="en-US" dirty="0" smtClean="0"/>
              <a:t> </a:t>
            </a:r>
            <a:r>
              <a:rPr lang="en-US" dirty="0" err="1" smtClean="0"/>
              <a:t>Anda</a:t>
            </a:r>
            <a:r>
              <a:rPr lang="en-US" dirty="0" smtClean="0"/>
              <a:t> </a:t>
            </a:r>
            <a:r>
              <a:rPr lang="en-US" dirty="0" err="1" smtClean="0"/>
              <a:t>membaca</a:t>
            </a:r>
            <a:r>
              <a:rPr lang="en-US" dirty="0" smtClean="0"/>
              <a:t> </a:t>
            </a:r>
            <a:r>
              <a:rPr lang="en-US" dirty="0" err="1" smtClean="0"/>
              <a:t>dengan</a:t>
            </a:r>
            <a:r>
              <a:rPr lang="en-US" dirty="0" smtClean="0"/>
              <a:t> </a:t>
            </a:r>
            <a:r>
              <a:rPr lang="en-US" dirty="0" err="1" smtClean="0"/>
              <a:t>cerdas</a:t>
            </a:r>
            <a:r>
              <a:rPr lang="en-US" dirty="0" smtClean="0"/>
              <a:t>.</a:t>
            </a:r>
          </a:p>
          <a:p>
            <a:endParaRPr lang="en-US" dirty="0" smtClean="0"/>
          </a:p>
          <a:p>
            <a:r>
              <a:rPr lang="en-US" dirty="0" err="1" smtClean="0"/>
              <a:t>Anda</a:t>
            </a:r>
            <a:r>
              <a:rPr lang="en-US" dirty="0" smtClean="0"/>
              <a:t> </a:t>
            </a:r>
            <a:r>
              <a:rPr lang="en-US" dirty="0" err="1" smtClean="0"/>
              <a:t>menyelesaikan</a:t>
            </a:r>
            <a:r>
              <a:rPr lang="en-US" dirty="0" smtClean="0"/>
              <a:t> </a:t>
            </a:r>
            <a:r>
              <a:rPr lang="en-US" dirty="0" err="1" smtClean="0"/>
              <a:t>tugas</a:t>
            </a:r>
            <a:r>
              <a:rPr lang="en-US" dirty="0" smtClean="0"/>
              <a:t> </a:t>
            </a:r>
            <a:r>
              <a:rPr lang="en-US" dirty="0" err="1" smtClean="0"/>
              <a:t>baca</a:t>
            </a:r>
            <a:r>
              <a:rPr lang="en-US" dirty="0" smtClean="0"/>
              <a:t> </a:t>
            </a:r>
            <a:r>
              <a:rPr lang="en-US" dirty="0" err="1" smtClean="0"/>
              <a:t>jauh</a:t>
            </a:r>
            <a:r>
              <a:rPr lang="en-US" dirty="0" smtClean="0"/>
              <a:t> </a:t>
            </a:r>
            <a:r>
              <a:rPr lang="en-US" dirty="0" err="1" smtClean="0"/>
              <a:t>lebih</a:t>
            </a:r>
            <a:r>
              <a:rPr lang="en-US" dirty="0" smtClean="0"/>
              <a:t> </a:t>
            </a:r>
            <a:r>
              <a:rPr lang="en-US" dirty="0" err="1" smtClean="0"/>
              <a:t>cepat</a:t>
            </a:r>
            <a:r>
              <a:rPr lang="en-US" dirty="0" smtClean="0"/>
              <a:t> </a:t>
            </a:r>
            <a:r>
              <a:rPr lang="en-US" dirty="0" err="1" smtClean="0"/>
              <a:t>dari</a:t>
            </a:r>
            <a:r>
              <a:rPr lang="en-US" dirty="0" smtClean="0"/>
              <a:t> </a:t>
            </a:r>
            <a:r>
              <a:rPr lang="en-US" dirty="0" err="1" smtClean="0"/>
              <a:t>rekan-rekan</a:t>
            </a:r>
            <a:r>
              <a:rPr lang="en-US" dirty="0" smtClean="0"/>
              <a:t> </a:t>
            </a:r>
            <a:r>
              <a:rPr lang="en-US" dirty="0" err="1" smtClean="0"/>
              <a:t>Anda</a:t>
            </a:r>
            <a:r>
              <a:rPr lang="en-US" dirty="0" smtClean="0"/>
              <a:t>.</a:t>
            </a:r>
          </a:p>
          <a:p>
            <a:endParaRPr lang="en-US" dirty="0" smtClean="0"/>
          </a:p>
          <a:p>
            <a:r>
              <a:rPr lang="en-US" dirty="0" err="1" smtClean="0"/>
              <a:t>Tidak</a:t>
            </a:r>
            <a:r>
              <a:rPr lang="en-US" dirty="0" smtClean="0"/>
              <a:t> </a:t>
            </a:r>
            <a:r>
              <a:rPr lang="en-US" dirty="0" err="1" smtClean="0"/>
              <a:t>hanya</a:t>
            </a:r>
            <a:r>
              <a:rPr lang="en-US" dirty="0" smtClean="0"/>
              <a:t> </a:t>
            </a:r>
            <a:r>
              <a:rPr lang="en-US" dirty="0" err="1" smtClean="0"/>
              <a:t>itu</a:t>
            </a:r>
            <a:r>
              <a:rPr lang="en-US" dirty="0" smtClean="0"/>
              <a:t>, </a:t>
            </a:r>
            <a:r>
              <a:rPr lang="en-US" dirty="0" err="1" smtClean="0"/>
              <a:t>Anda</a:t>
            </a:r>
            <a:r>
              <a:rPr lang="en-US" dirty="0" smtClean="0"/>
              <a:t> pun </a:t>
            </a:r>
            <a:r>
              <a:rPr lang="en-US" dirty="0" err="1" smtClean="0"/>
              <a:t>akan</a:t>
            </a:r>
            <a:r>
              <a:rPr lang="en-US" dirty="0" smtClean="0"/>
              <a:t> </a:t>
            </a:r>
            <a:r>
              <a:rPr lang="en-US" dirty="0" err="1" smtClean="0"/>
              <a:t>memiliki</a:t>
            </a:r>
            <a:r>
              <a:rPr lang="en-US" dirty="0" smtClean="0"/>
              <a:t> </a:t>
            </a:r>
            <a:r>
              <a:rPr lang="en-US" dirty="0" err="1" smtClean="0"/>
              <a:t>pemahaman</a:t>
            </a:r>
            <a:r>
              <a:rPr lang="en-US" dirty="0" smtClean="0"/>
              <a:t> </a:t>
            </a:r>
            <a:r>
              <a:rPr lang="en-US" dirty="0" err="1" smtClean="0"/>
              <a:t>lebih</a:t>
            </a:r>
            <a:r>
              <a:rPr lang="en-US" dirty="0" smtClean="0"/>
              <a:t> </a:t>
            </a:r>
            <a:r>
              <a:rPr lang="en-US" dirty="0" err="1" smtClean="0"/>
              <a:t>tinggi</a:t>
            </a:r>
            <a:r>
              <a:rPr lang="en-US" dirty="0" smtClean="0"/>
              <a:t>. </a:t>
            </a:r>
            <a:r>
              <a:rPr lang="en-US" dirty="0" err="1" smtClean="0"/>
              <a:t>Mengapa</a:t>
            </a:r>
            <a:r>
              <a:rPr lang="en-US" dirty="0" smtClean="0"/>
              <a:t>, </a:t>
            </a:r>
            <a:r>
              <a:rPr lang="en-US" dirty="0" err="1" smtClean="0"/>
              <a:t>karena</a:t>
            </a:r>
            <a:r>
              <a:rPr lang="en-US" dirty="0" smtClean="0"/>
              <a:t> </a:t>
            </a:r>
            <a:r>
              <a:rPr lang="en-US" dirty="0" err="1" smtClean="0"/>
              <a:t>dengan</a:t>
            </a:r>
            <a:r>
              <a:rPr lang="en-US" dirty="0" smtClean="0"/>
              <a:t> </a:t>
            </a:r>
            <a:r>
              <a:rPr lang="en-US" dirty="0" err="1" smtClean="0"/>
              <a:t>menangkap</a:t>
            </a:r>
            <a:r>
              <a:rPr lang="en-US" dirty="0" smtClean="0"/>
              <a:t> </a:t>
            </a:r>
            <a:r>
              <a:rPr lang="en-US" dirty="0" err="1" smtClean="0"/>
              <a:t>banyak</a:t>
            </a:r>
            <a:r>
              <a:rPr lang="en-US" dirty="0" smtClean="0"/>
              <a:t> </a:t>
            </a:r>
            <a:r>
              <a:rPr lang="en-US" dirty="0" err="1" smtClean="0"/>
              <a:t>kata</a:t>
            </a:r>
            <a:r>
              <a:rPr lang="en-US" dirty="0" smtClean="0"/>
              <a:t> </a:t>
            </a:r>
            <a:r>
              <a:rPr lang="en-US" dirty="0" err="1" smtClean="0"/>
              <a:t>sekaligus</a:t>
            </a:r>
            <a:r>
              <a:rPr lang="en-US" dirty="0" smtClean="0"/>
              <a:t>, </a:t>
            </a:r>
            <a:r>
              <a:rPr lang="en-US" dirty="0" err="1" smtClean="0"/>
              <a:t>otak</a:t>
            </a:r>
            <a:r>
              <a:rPr lang="en-US" dirty="0" smtClean="0"/>
              <a:t> </a:t>
            </a:r>
            <a:r>
              <a:rPr lang="en-US" dirty="0" err="1" smtClean="0"/>
              <a:t>Anda</a:t>
            </a:r>
            <a:r>
              <a:rPr lang="en-US" dirty="0" smtClean="0"/>
              <a:t> </a:t>
            </a:r>
            <a:r>
              <a:rPr lang="en-US" dirty="0" err="1" smtClean="0"/>
              <a:t>mampu</a:t>
            </a:r>
            <a:r>
              <a:rPr lang="en-US" dirty="0" smtClean="0"/>
              <a:t> </a:t>
            </a:r>
            <a:r>
              <a:rPr lang="en-US" dirty="0" err="1" smtClean="0"/>
              <a:t>menghubungkannya</a:t>
            </a:r>
            <a:r>
              <a:rPr lang="en-US" dirty="0" smtClean="0"/>
              <a:t> </a:t>
            </a:r>
            <a:r>
              <a:rPr lang="en-US" dirty="0" err="1" smtClean="0"/>
              <a:t>dan</a:t>
            </a:r>
            <a:r>
              <a:rPr lang="en-US" dirty="0" smtClean="0"/>
              <a:t> </a:t>
            </a:r>
            <a:r>
              <a:rPr lang="en-US" dirty="0" err="1" smtClean="0"/>
              <a:t>menarik</a:t>
            </a:r>
            <a:r>
              <a:rPr lang="en-US" dirty="0" smtClean="0"/>
              <a:t> </a:t>
            </a:r>
            <a:r>
              <a:rPr lang="en-US" dirty="0" err="1" smtClean="0"/>
              <a:t>pemahaman</a:t>
            </a:r>
            <a:r>
              <a:rPr lang="en-US" dirty="0" smtClean="0"/>
              <a:t> </a:t>
            </a:r>
            <a:r>
              <a:rPr lang="en-US" dirty="0" err="1" smtClean="0"/>
              <a:t>lebih</a:t>
            </a:r>
            <a:r>
              <a:rPr lang="en-US" dirty="0" smtClean="0"/>
              <a:t> </a:t>
            </a:r>
            <a:r>
              <a:rPr lang="en-US" dirty="0" err="1" smtClean="0"/>
              <a:t>tinggi</a:t>
            </a:r>
            <a:r>
              <a:rPr lang="en-US" dirty="0" smtClean="0"/>
              <a:t> </a:t>
            </a:r>
            <a:r>
              <a:rPr lang="en-US" dirty="0" err="1" smtClean="0"/>
              <a:t>daripada</a:t>
            </a:r>
            <a:r>
              <a:rPr lang="en-US" dirty="0" smtClean="0"/>
              <a:t> </a:t>
            </a:r>
            <a:r>
              <a:rPr lang="en-US" dirty="0" err="1" smtClean="0"/>
              <a:t>Anda</a:t>
            </a:r>
            <a:r>
              <a:rPr lang="en-US" dirty="0" smtClean="0"/>
              <a:t> </a:t>
            </a:r>
            <a:r>
              <a:rPr lang="en-US" dirty="0" err="1" smtClean="0"/>
              <a:t>membaca</a:t>
            </a:r>
            <a:r>
              <a:rPr lang="en-US" dirty="0" smtClean="0"/>
              <a:t> </a:t>
            </a:r>
            <a:r>
              <a:rPr lang="en-US" dirty="0" err="1" smtClean="0"/>
              <a:t>kata</a:t>
            </a:r>
            <a:r>
              <a:rPr lang="en-US" dirty="0" smtClean="0"/>
              <a:t> per </a:t>
            </a:r>
            <a:r>
              <a:rPr lang="en-US" dirty="0" err="1" smtClean="0"/>
              <a:t>kata</a:t>
            </a:r>
            <a:r>
              <a:rPr lang="en-US" dirty="0" smtClean="0"/>
              <a:t>.</a:t>
            </a:r>
          </a:p>
          <a:p>
            <a:endParaRPr lang="en-US" dirty="0" smtClean="0"/>
          </a:p>
          <a:p>
            <a:r>
              <a:rPr lang="en-US" dirty="0" err="1" smtClean="0"/>
              <a:t>Anda</a:t>
            </a:r>
            <a:r>
              <a:rPr lang="en-US" dirty="0" smtClean="0"/>
              <a:t> </a:t>
            </a:r>
            <a:r>
              <a:rPr lang="en-US" dirty="0" err="1" smtClean="0"/>
              <a:t>akan</a:t>
            </a:r>
            <a:r>
              <a:rPr lang="en-US" dirty="0" smtClean="0"/>
              <a:t> </a:t>
            </a:r>
            <a:r>
              <a:rPr lang="en-US" dirty="0" err="1" smtClean="0"/>
              <a:t>menjadi</a:t>
            </a:r>
            <a:r>
              <a:rPr lang="en-US" dirty="0" smtClean="0"/>
              <a:t> </a:t>
            </a:r>
            <a:r>
              <a:rPr lang="en-US" dirty="0" err="1" smtClean="0"/>
              <a:t>mahasiswa</a:t>
            </a:r>
            <a:r>
              <a:rPr lang="en-US" dirty="0" smtClean="0"/>
              <a:t> yang </a:t>
            </a:r>
            <a:r>
              <a:rPr lang="en-US" dirty="0" err="1" smtClean="0"/>
              <a:t>berprestasi</a:t>
            </a:r>
            <a:r>
              <a:rPr lang="en-US" dirty="0" smtClean="0"/>
              <a:t>.</a:t>
            </a:r>
          </a:p>
          <a:p>
            <a:endParaRPr lang="en-US" dirty="0" smtClean="0"/>
          </a:p>
          <a:p>
            <a:r>
              <a:rPr lang="en-US" b="1" dirty="0" err="1" smtClean="0"/>
              <a:t>Jika</a:t>
            </a:r>
            <a:r>
              <a:rPr lang="en-US" b="1" dirty="0" smtClean="0"/>
              <a:t> </a:t>
            </a:r>
            <a:r>
              <a:rPr lang="en-US" b="1" dirty="0" err="1" smtClean="0"/>
              <a:t>Anda</a:t>
            </a:r>
            <a:r>
              <a:rPr lang="en-US" b="1" dirty="0" smtClean="0"/>
              <a:t> </a:t>
            </a:r>
            <a:r>
              <a:rPr lang="en-US" b="1" dirty="0" err="1" smtClean="0"/>
              <a:t>seorang</a:t>
            </a:r>
            <a:r>
              <a:rPr lang="en-US" b="1" dirty="0" smtClean="0"/>
              <a:t> </a:t>
            </a:r>
            <a:r>
              <a:rPr lang="en-US" b="1" dirty="0" err="1" smtClean="0"/>
              <a:t>profesional</a:t>
            </a:r>
            <a:r>
              <a:rPr lang="en-US" b="1" dirty="0" smtClean="0"/>
              <a:t>, </a:t>
            </a:r>
          </a:p>
          <a:p>
            <a:r>
              <a:rPr lang="en-US" dirty="0" err="1" smtClean="0"/>
              <a:t>membaca</a:t>
            </a:r>
            <a:r>
              <a:rPr lang="en-US" dirty="0" smtClean="0"/>
              <a:t> </a:t>
            </a:r>
            <a:r>
              <a:rPr lang="en-US" dirty="0" err="1" smtClean="0"/>
              <a:t>cepat</a:t>
            </a:r>
            <a:r>
              <a:rPr lang="en-US" dirty="0" smtClean="0"/>
              <a:t> </a:t>
            </a:r>
            <a:r>
              <a:rPr lang="en-US" dirty="0" err="1" smtClean="0"/>
              <a:t>akan</a:t>
            </a:r>
            <a:r>
              <a:rPr lang="en-US" dirty="0" smtClean="0"/>
              <a:t> </a:t>
            </a:r>
            <a:r>
              <a:rPr lang="en-US" dirty="0" err="1" smtClean="0"/>
              <a:t>membantu</a:t>
            </a:r>
            <a:r>
              <a:rPr lang="en-US" dirty="0" smtClean="0"/>
              <a:t> </a:t>
            </a:r>
            <a:r>
              <a:rPr lang="en-US" dirty="0" err="1" smtClean="0"/>
              <a:t>Anda</a:t>
            </a:r>
            <a:r>
              <a:rPr lang="en-US" dirty="0" smtClean="0"/>
              <a:t> </a:t>
            </a:r>
            <a:r>
              <a:rPr lang="en-US" dirty="0" err="1" smtClean="0"/>
              <a:t>menyelesaikan</a:t>
            </a:r>
            <a:r>
              <a:rPr lang="en-US" dirty="0" smtClean="0"/>
              <a:t> email, </a:t>
            </a:r>
            <a:r>
              <a:rPr lang="en-US" dirty="0" err="1" smtClean="0"/>
              <a:t>membaca</a:t>
            </a:r>
            <a:r>
              <a:rPr lang="en-US" dirty="0" smtClean="0"/>
              <a:t> </a:t>
            </a:r>
            <a:r>
              <a:rPr lang="en-US" dirty="0" err="1" smtClean="0"/>
              <a:t>laporan</a:t>
            </a:r>
            <a:r>
              <a:rPr lang="en-US" dirty="0" smtClean="0"/>
              <a:t>, </a:t>
            </a:r>
            <a:r>
              <a:rPr lang="en-US" dirty="0" err="1" smtClean="0"/>
              <a:t>dan</a:t>
            </a:r>
            <a:r>
              <a:rPr lang="en-US" dirty="0" smtClean="0"/>
              <a:t> </a:t>
            </a:r>
            <a:r>
              <a:rPr lang="en-US" dirty="0" err="1" smtClean="0"/>
              <a:t>membuat</a:t>
            </a:r>
            <a:r>
              <a:rPr lang="en-US" dirty="0" smtClean="0"/>
              <a:t> </a:t>
            </a:r>
            <a:r>
              <a:rPr lang="en-US" dirty="0" err="1" smtClean="0"/>
              <a:t>keputusan</a:t>
            </a:r>
            <a:r>
              <a:rPr lang="en-US" dirty="0" smtClean="0"/>
              <a:t> </a:t>
            </a:r>
            <a:r>
              <a:rPr lang="en-US" dirty="0" err="1" smtClean="0"/>
              <a:t>dengan</a:t>
            </a:r>
            <a:r>
              <a:rPr lang="en-US" dirty="0" smtClean="0"/>
              <a:t> </a:t>
            </a:r>
            <a:r>
              <a:rPr lang="en-US" dirty="0" err="1" smtClean="0"/>
              <a:t>lebih</a:t>
            </a:r>
            <a:r>
              <a:rPr lang="en-US" dirty="0" smtClean="0"/>
              <a:t> </a:t>
            </a:r>
            <a:r>
              <a:rPr lang="en-US" dirty="0" err="1" smtClean="0"/>
              <a:t>cepat</a:t>
            </a:r>
            <a:r>
              <a:rPr lang="en-US" dirty="0" smtClean="0"/>
              <a:t>. </a:t>
            </a:r>
            <a:r>
              <a:rPr lang="en-US" dirty="0" err="1" smtClean="0"/>
              <a:t>Anda</a:t>
            </a:r>
            <a:r>
              <a:rPr lang="en-US" dirty="0" smtClean="0"/>
              <a:t> </a:t>
            </a:r>
            <a:r>
              <a:rPr lang="en-US" dirty="0" err="1" smtClean="0"/>
              <a:t>punya</a:t>
            </a:r>
            <a:r>
              <a:rPr lang="en-US" dirty="0" smtClean="0"/>
              <a:t> </a:t>
            </a:r>
            <a:r>
              <a:rPr lang="en-US" dirty="0" err="1" smtClean="0"/>
              <a:t>banyak</a:t>
            </a:r>
            <a:r>
              <a:rPr lang="en-US" dirty="0" smtClean="0"/>
              <a:t> </a:t>
            </a:r>
            <a:r>
              <a:rPr lang="en-US" dirty="0" err="1" smtClean="0"/>
              <a:t>waktu</a:t>
            </a:r>
            <a:r>
              <a:rPr lang="en-US" dirty="0" smtClean="0"/>
              <a:t> </a:t>
            </a:r>
            <a:r>
              <a:rPr lang="en-US" dirty="0" err="1" smtClean="0"/>
              <a:t>untuk</a:t>
            </a:r>
            <a:r>
              <a:rPr lang="en-US" dirty="0" smtClean="0"/>
              <a:t> </a:t>
            </a:r>
            <a:r>
              <a:rPr lang="en-US" dirty="0" err="1" smtClean="0"/>
              <a:t>mengembangkan</a:t>
            </a:r>
            <a:r>
              <a:rPr lang="en-US" dirty="0" smtClean="0"/>
              <a:t> </a:t>
            </a:r>
            <a:r>
              <a:rPr lang="en-US" dirty="0" err="1" smtClean="0"/>
              <a:t>diri</a:t>
            </a:r>
            <a:r>
              <a:rPr lang="en-US" dirty="0" smtClean="0"/>
              <a:t> </a:t>
            </a:r>
            <a:r>
              <a:rPr lang="en-US" dirty="0" err="1" smtClean="0"/>
              <a:t>Anda</a:t>
            </a:r>
            <a:r>
              <a:rPr lang="en-US" dirty="0" smtClean="0"/>
              <a:t>. Dan </a:t>
            </a:r>
            <a:r>
              <a:rPr lang="en-US" dirty="0" err="1" smtClean="0"/>
              <a:t>Anda</a:t>
            </a:r>
            <a:r>
              <a:rPr lang="en-US" dirty="0" smtClean="0"/>
              <a:t> </a:t>
            </a:r>
            <a:r>
              <a:rPr lang="en-US" dirty="0" err="1" smtClean="0"/>
              <a:t>akan</a:t>
            </a:r>
            <a:r>
              <a:rPr lang="en-US" dirty="0" smtClean="0"/>
              <a:t> </a:t>
            </a:r>
            <a:r>
              <a:rPr lang="en-US" dirty="0" err="1" smtClean="0"/>
              <a:t>menjadi</a:t>
            </a:r>
            <a:r>
              <a:rPr lang="en-US" dirty="0" smtClean="0"/>
              <a:t> </a:t>
            </a:r>
            <a:r>
              <a:rPr lang="en-US" dirty="0" err="1" smtClean="0"/>
              <a:t>profesional</a:t>
            </a:r>
            <a:r>
              <a:rPr lang="en-US" dirty="0" smtClean="0"/>
              <a:t> yang </a:t>
            </a:r>
            <a:r>
              <a:rPr lang="en-US" dirty="0" err="1" smtClean="0"/>
              <a:t>handal</a:t>
            </a:r>
            <a:r>
              <a:rPr lang="en-US" dirty="0" smtClean="0"/>
              <a:t>.</a:t>
            </a:r>
          </a:p>
          <a:p>
            <a:endParaRPr lang="en-US" dirty="0" smtClean="0"/>
          </a:p>
          <a:p>
            <a:r>
              <a:rPr lang="en-US" b="1" dirty="0" err="1" smtClean="0"/>
              <a:t>Jika</a:t>
            </a:r>
            <a:r>
              <a:rPr lang="en-US" b="1" dirty="0" smtClean="0"/>
              <a:t> </a:t>
            </a:r>
            <a:r>
              <a:rPr lang="en-US" b="1" dirty="0" err="1" smtClean="0"/>
              <a:t>Anda</a:t>
            </a:r>
            <a:r>
              <a:rPr lang="en-US" b="1" dirty="0" smtClean="0"/>
              <a:t> </a:t>
            </a:r>
            <a:r>
              <a:rPr lang="en-US" b="1" dirty="0" err="1" smtClean="0"/>
              <a:t>seorang</a:t>
            </a:r>
            <a:r>
              <a:rPr lang="en-US" b="1" dirty="0" smtClean="0"/>
              <a:t> </a:t>
            </a:r>
            <a:r>
              <a:rPr lang="en-US" b="1" dirty="0" err="1" smtClean="0"/>
              <a:t>pembelajar</a:t>
            </a:r>
            <a:r>
              <a:rPr lang="en-US" b="1" dirty="0" smtClean="0"/>
              <a:t> </a:t>
            </a:r>
            <a:r>
              <a:rPr lang="en-US" b="1" dirty="0" err="1" smtClean="0"/>
              <a:t>dalam</a:t>
            </a:r>
            <a:r>
              <a:rPr lang="en-US" b="1" dirty="0" smtClean="0"/>
              <a:t> </a:t>
            </a:r>
            <a:r>
              <a:rPr lang="en-US" b="1" dirty="0" err="1" smtClean="0"/>
              <a:t>kehidupan</a:t>
            </a:r>
            <a:r>
              <a:rPr lang="en-US" b="1" dirty="0" smtClean="0"/>
              <a:t>, </a:t>
            </a:r>
          </a:p>
          <a:p>
            <a:r>
              <a:rPr lang="en-US" dirty="0" smtClean="0"/>
              <a:t>Membaca </a:t>
            </a:r>
            <a:r>
              <a:rPr lang="en-US" dirty="0" err="1" smtClean="0"/>
              <a:t>cepat</a:t>
            </a:r>
            <a:r>
              <a:rPr lang="en-US" dirty="0" smtClean="0"/>
              <a:t> </a:t>
            </a:r>
            <a:r>
              <a:rPr lang="en-US" dirty="0" err="1" smtClean="0"/>
              <a:t>membuat</a:t>
            </a:r>
            <a:r>
              <a:rPr lang="en-US" dirty="0" smtClean="0"/>
              <a:t> </a:t>
            </a:r>
            <a:r>
              <a:rPr lang="en-US" dirty="0" err="1" smtClean="0"/>
              <a:t>Anda</a:t>
            </a:r>
            <a:r>
              <a:rPr lang="en-US" dirty="0" smtClean="0"/>
              <a:t> </a:t>
            </a:r>
            <a:r>
              <a:rPr lang="en-US" dirty="0" err="1" smtClean="0"/>
              <a:t>cinta</a:t>
            </a:r>
            <a:r>
              <a:rPr lang="en-US" dirty="0" smtClean="0"/>
              <a:t> </a:t>
            </a:r>
            <a:r>
              <a:rPr lang="en-US" dirty="0" err="1" smtClean="0"/>
              <a:t>kegiatan</a:t>
            </a:r>
            <a:r>
              <a:rPr lang="en-US" dirty="0" smtClean="0"/>
              <a:t> </a:t>
            </a:r>
            <a:r>
              <a:rPr lang="en-US" dirty="0" err="1" smtClean="0"/>
              <a:t>membaca</a:t>
            </a:r>
            <a:r>
              <a:rPr lang="en-US" dirty="0" smtClean="0"/>
              <a:t>.</a:t>
            </a:r>
            <a:endParaRPr lang="id-ID" dirty="0" smtClean="0"/>
          </a:p>
          <a:p>
            <a:r>
              <a:rPr lang="en-US" dirty="0" smtClean="0"/>
              <a:t>Membaca </a:t>
            </a:r>
            <a:r>
              <a:rPr lang="en-US" dirty="0" err="1" smtClean="0"/>
              <a:t>cepat</a:t>
            </a:r>
            <a:r>
              <a:rPr lang="en-US" dirty="0" smtClean="0"/>
              <a:t> </a:t>
            </a:r>
            <a:r>
              <a:rPr lang="en-US" dirty="0" err="1" smtClean="0"/>
              <a:t>menjadikan</a:t>
            </a:r>
            <a:r>
              <a:rPr lang="en-US" dirty="0" smtClean="0"/>
              <a:t> </a:t>
            </a:r>
            <a:r>
              <a:rPr lang="en-US" dirty="0" err="1" smtClean="0"/>
              <a:t>Anda</a:t>
            </a:r>
            <a:r>
              <a:rPr lang="en-US" dirty="0" smtClean="0"/>
              <a:t> </a:t>
            </a:r>
            <a:r>
              <a:rPr lang="en-US" dirty="0" err="1" smtClean="0"/>
              <a:t>senang</a:t>
            </a:r>
            <a:r>
              <a:rPr lang="en-US" dirty="0" smtClean="0"/>
              <a:t> </a:t>
            </a:r>
            <a:r>
              <a:rPr lang="en-US" dirty="0" err="1" smtClean="0"/>
              <a:t>belajar</a:t>
            </a:r>
            <a:r>
              <a:rPr lang="en-US" dirty="0" smtClean="0"/>
              <a:t> </a:t>
            </a:r>
            <a:r>
              <a:rPr lang="en-US" dirty="0" err="1" smtClean="0"/>
              <a:t>keterampilan</a:t>
            </a:r>
            <a:r>
              <a:rPr lang="en-US" dirty="0" smtClean="0"/>
              <a:t> </a:t>
            </a:r>
            <a:r>
              <a:rPr lang="en-US" dirty="0" err="1" smtClean="0"/>
              <a:t>baru</a:t>
            </a:r>
            <a:r>
              <a:rPr lang="en-US" dirty="0" smtClean="0"/>
              <a:t>.</a:t>
            </a:r>
            <a:endParaRPr lang="id-ID" dirty="0" smtClean="0"/>
          </a:p>
          <a:p>
            <a:r>
              <a:rPr lang="en-US" dirty="0" smtClean="0"/>
              <a:t>Membaca </a:t>
            </a:r>
            <a:r>
              <a:rPr lang="en-US" dirty="0" err="1" smtClean="0"/>
              <a:t>cepat</a:t>
            </a:r>
            <a:r>
              <a:rPr lang="en-US" dirty="0" smtClean="0"/>
              <a:t> </a:t>
            </a:r>
            <a:r>
              <a:rPr lang="en-US" dirty="0" err="1" smtClean="0"/>
              <a:t>mengubah</a:t>
            </a:r>
            <a:r>
              <a:rPr lang="en-US" dirty="0" smtClean="0"/>
              <a:t> </a:t>
            </a:r>
            <a:r>
              <a:rPr lang="en-US" dirty="0" err="1" smtClean="0"/>
              <a:t>Anda</a:t>
            </a:r>
            <a:r>
              <a:rPr lang="en-US" dirty="0" smtClean="0"/>
              <a:t> </a:t>
            </a:r>
            <a:r>
              <a:rPr lang="en-US" dirty="0" err="1" smtClean="0"/>
              <a:t>menjadi</a:t>
            </a:r>
            <a:r>
              <a:rPr lang="en-US" dirty="0" smtClean="0"/>
              <a:t> </a:t>
            </a:r>
            <a:r>
              <a:rPr lang="en-US" dirty="0" err="1" smtClean="0"/>
              <a:t>pribadi</a:t>
            </a:r>
            <a:r>
              <a:rPr lang="en-US" dirty="0" smtClean="0"/>
              <a:t> yang </a:t>
            </a:r>
            <a:r>
              <a:rPr lang="en-US" dirty="0" err="1" smtClean="0"/>
              <a:t>lebih</a:t>
            </a:r>
            <a:r>
              <a:rPr lang="en-US" dirty="0" smtClean="0"/>
              <a:t> </a:t>
            </a:r>
            <a:r>
              <a:rPr lang="en-US" dirty="0" err="1" smtClean="0"/>
              <a:t>unggul</a:t>
            </a:r>
            <a:r>
              <a:rPr lang="en-US" dirty="0" smtClean="0"/>
              <a:t>. </a:t>
            </a:r>
            <a:endParaRPr lang="id-ID" dirty="0" smtClean="0"/>
          </a:p>
          <a:p>
            <a:r>
              <a:rPr lang="en-US" dirty="0" err="1" smtClean="0"/>
              <a:t>Anda</a:t>
            </a:r>
            <a:r>
              <a:rPr lang="en-US" dirty="0" smtClean="0"/>
              <a:t> </a:t>
            </a:r>
            <a:r>
              <a:rPr lang="en-US" dirty="0" err="1" smtClean="0"/>
              <a:t>akan</a:t>
            </a:r>
            <a:r>
              <a:rPr lang="en-US" dirty="0" smtClean="0"/>
              <a:t> </a:t>
            </a:r>
            <a:r>
              <a:rPr lang="en-US" dirty="0" err="1" smtClean="0"/>
              <a:t>menjadi</a:t>
            </a:r>
            <a:r>
              <a:rPr lang="en-US" dirty="0" smtClean="0"/>
              <a:t> </a:t>
            </a:r>
            <a:r>
              <a:rPr lang="en-US" dirty="0" err="1" smtClean="0"/>
              <a:t>manusia</a:t>
            </a:r>
            <a:r>
              <a:rPr lang="en-US" dirty="0" smtClean="0"/>
              <a:t> </a:t>
            </a:r>
            <a:r>
              <a:rPr lang="en-US" dirty="0" err="1" smtClean="0"/>
              <a:t>dapat</a:t>
            </a:r>
            <a:r>
              <a:rPr lang="en-US" dirty="0" smtClean="0"/>
              <a:t> </a:t>
            </a:r>
            <a:r>
              <a:rPr lang="en-US" dirty="0" err="1" smtClean="0"/>
              <a:t>membawa</a:t>
            </a:r>
            <a:r>
              <a:rPr lang="en-US" dirty="0" smtClean="0"/>
              <a:t> </a:t>
            </a:r>
            <a:r>
              <a:rPr lang="en-US" dirty="0" err="1" smtClean="0"/>
              <a:t>kemajuan</a:t>
            </a:r>
            <a:r>
              <a:rPr lang="en-US" dirty="0" smtClean="0"/>
              <a:t> </a:t>
            </a:r>
            <a:r>
              <a:rPr lang="en-US" dirty="0" err="1" smtClean="0"/>
              <a:t>bagi</a:t>
            </a:r>
            <a:r>
              <a:rPr lang="en-US" dirty="0" smtClean="0"/>
              <a:t> Indonesia</a:t>
            </a:r>
            <a:endParaRPr lang="id-ID" dirty="0" smtClean="0"/>
          </a:p>
          <a:p>
            <a:endParaRPr lang="id-ID" dirty="0" smtClean="0"/>
          </a:p>
          <a:p>
            <a:endParaRPr lang="en-GB"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Dan </a:t>
            </a:r>
            <a:r>
              <a:rPr lang="en-US" dirty="0" err="1" smtClean="0"/>
              <a:t>jika</a:t>
            </a:r>
            <a:r>
              <a:rPr lang="en-US" dirty="0" smtClean="0"/>
              <a:t> </a:t>
            </a:r>
            <a:r>
              <a:rPr lang="en-US" dirty="0" err="1" smtClean="0"/>
              <a:t>suatu</a:t>
            </a:r>
            <a:r>
              <a:rPr lang="en-US" dirty="0" smtClean="0"/>
              <a:t> </a:t>
            </a:r>
            <a:r>
              <a:rPr lang="en-US" dirty="0" err="1" smtClean="0"/>
              <a:t>hari</a:t>
            </a:r>
            <a:r>
              <a:rPr lang="en-US" dirty="0" smtClean="0"/>
              <a:t> </a:t>
            </a:r>
            <a:r>
              <a:rPr lang="en-US" dirty="0" err="1" smtClean="0"/>
              <a:t>ada</a:t>
            </a:r>
            <a:r>
              <a:rPr lang="en-US" dirty="0" smtClean="0"/>
              <a:t> </a:t>
            </a:r>
            <a:r>
              <a:rPr lang="en-US" dirty="0" err="1" smtClean="0"/>
              <a:t>orang</a:t>
            </a:r>
            <a:r>
              <a:rPr lang="en-US" dirty="0" smtClean="0"/>
              <a:t> </a:t>
            </a:r>
            <a:r>
              <a:rPr lang="en-US" dirty="0" err="1" smtClean="0"/>
              <a:t>bertanya</a:t>
            </a:r>
            <a:r>
              <a:rPr lang="en-US" dirty="0" smtClean="0"/>
              <a:t> </a:t>
            </a:r>
            <a:r>
              <a:rPr lang="en-US" dirty="0" err="1" smtClean="0"/>
              <a:t>kepada</a:t>
            </a:r>
            <a:r>
              <a:rPr lang="en-US" dirty="0" smtClean="0"/>
              <a:t> </a:t>
            </a:r>
            <a:r>
              <a:rPr lang="en-US" dirty="0" err="1" smtClean="0"/>
              <a:t>Anda</a:t>
            </a:r>
            <a:r>
              <a:rPr lang="en-US" dirty="0" smtClean="0"/>
              <a:t>,</a:t>
            </a:r>
          </a:p>
          <a:p>
            <a:r>
              <a:rPr lang="en-US" dirty="0" smtClean="0"/>
              <a:t>“</a:t>
            </a:r>
            <a:r>
              <a:rPr lang="en-US" dirty="0" err="1" smtClean="0"/>
              <a:t>Berapa</a:t>
            </a:r>
            <a:r>
              <a:rPr lang="en-US" dirty="0" smtClean="0"/>
              <a:t> </a:t>
            </a:r>
            <a:r>
              <a:rPr lang="en-US" dirty="0" err="1" smtClean="0"/>
              <a:t>banyak</a:t>
            </a:r>
            <a:r>
              <a:rPr lang="en-US" dirty="0" smtClean="0"/>
              <a:t> </a:t>
            </a:r>
            <a:r>
              <a:rPr lang="en-US" dirty="0" err="1" smtClean="0"/>
              <a:t>buku</a:t>
            </a:r>
            <a:r>
              <a:rPr lang="en-US" dirty="0" smtClean="0"/>
              <a:t> yang </a:t>
            </a:r>
            <a:r>
              <a:rPr lang="en-US" dirty="0" err="1" smtClean="0"/>
              <a:t>Anda</a:t>
            </a:r>
            <a:r>
              <a:rPr lang="en-US" dirty="0" smtClean="0"/>
              <a:t> </a:t>
            </a:r>
            <a:r>
              <a:rPr lang="en-US" dirty="0" err="1" smtClean="0"/>
              <a:t>baca</a:t>
            </a:r>
            <a:r>
              <a:rPr lang="en-US" dirty="0" smtClean="0"/>
              <a:t> </a:t>
            </a:r>
            <a:r>
              <a:rPr lang="en-US" dirty="0" err="1" smtClean="0"/>
              <a:t>dalam</a:t>
            </a:r>
            <a:r>
              <a:rPr lang="en-US" dirty="0" smtClean="0"/>
              <a:t> </a:t>
            </a:r>
            <a:r>
              <a:rPr lang="en-US" dirty="0" err="1" smtClean="0"/>
              <a:t>setahun</a:t>
            </a:r>
            <a:r>
              <a:rPr lang="en-US" dirty="0" smtClean="0"/>
              <a:t>?”</a:t>
            </a:r>
          </a:p>
          <a:p>
            <a:endParaRPr lang="en-US" dirty="0" smtClean="0"/>
          </a:p>
          <a:p>
            <a:r>
              <a:rPr lang="en-US" dirty="0" err="1" smtClean="0"/>
              <a:t>Anda</a:t>
            </a:r>
            <a:r>
              <a:rPr lang="en-US" dirty="0" smtClean="0"/>
              <a:t> </a:t>
            </a:r>
            <a:r>
              <a:rPr lang="en-US" dirty="0" err="1" smtClean="0"/>
              <a:t>bisa</a:t>
            </a:r>
            <a:r>
              <a:rPr lang="en-US" dirty="0" smtClean="0"/>
              <a:t> </a:t>
            </a:r>
            <a:r>
              <a:rPr lang="en-US" dirty="0" err="1" smtClean="0"/>
              <a:t>berkata</a:t>
            </a:r>
            <a:r>
              <a:rPr lang="en-US" dirty="0" smtClean="0"/>
              <a:t> </a:t>
            </a:r>
            <a:r>
              <a:rPr lang="en-US" dirty="0" err="1" smtClean="0"/>
              <a:t>dengan</a:t>
            </a:r>
            <a:r>
              <a:rPr lang="en-US" dirty="0" smtClean="0"/>
              <a:t> </a:t>
            </a:r>
            <a:r>
              <a:rPr lang="en-US" dirty="0" err="1" smtClean="0"/>
              <a:t>bangga</a:t>
            </a:r>
            <a:r>
              <a:rPr lang="en-US" dirty="0" smtClean="0"/>
              <a:t>, </a:t>
            </a:r>
          </a:p>
          <a:p>
            <a:r>
              <a:rPr lang="en-US" dirty="0" smtClean="0"/>
              <a:t>“</a:t>
            </a:r>
            <a:r>
              <a:rPr lang="en-US" dirty="0" err="1" smtClean="0"/>
              <a:t>Saya</a:t>
            </a:r>
            <a:r>
              <a:rPr lang="en-US" dirty="0" smtClean="0"/>
              <a:t> </a:t>
            </a:r>
            <a:r>
              <a:rPr lang="en-US" dirty="0" err="1" smtClean="0"/>
              <a:t>membaca</a:t>
            </a:r>
            <a:r>
              <a:rPr lang="en-US" dirty="0" smtClean="0"/>
              <a:t> 52 </a:t>
            </a:r>
            <a:r>
              <a:rPr lang="en-US" dirty="0" err="1" smtClean="0"/>
              <a:t>buku</a:t>
            </a:r>
            <a:r>
              <a:rPr lang="en-US" dirty="0" smtClean="0"/>
              <a:t> </a:t>
            </a:r>
            <a:r>
              <a:rPr lang="en-US" dirty="0" err="1" smtClean="0"/>
              <a:t>dalam</a:t>
            </a:r>
            <a:r>
              <a:rPr lang="en-US" dirty="0" smtClean="0"/>
              <a:t> </a:t>
            </a:r>
            <a:r>
              <a:rPr lang="en-US" dirty="0" err="1" smtClean="0"/>
              <a:t>setahun</a:t>
            </a:r>
            <a:r>
              <a:rPr lang="en-US" dirty="0" smtClean="0"/>
              <a:t>, </a:t>
            </a:r>
            <a:r>
              <a:rPr lang="en-US" dirty="0" err="1" smtClean="0"/>
              <a:t>karena</a:t>
            </a:r>
            <a:r>
              <a:rPr lang="en-US" dirty="0" smtClean="0"/>
              <a:t> </a:t>
            </a:r>
            <a:r>
              <a:rPr lang="en-US" dirty="0" err="1" smtClean="0"/>
              <a:t>saya</a:t>
            </a:r>
            <a:r>
              <a:rPr lang="en-US" dirty="0" smtClean="0"/>
              <a:t> </a:t>
            </a:r>
            <a:r>
              <a:rPr lang="en-US" dirty="0" err="1" smtClean="0"/>
              <a:t>seorang</a:t>
            </a:r>
            <a:r>
              <a:rPr lang="en-US" dirty="0" smtClean="0"/>
              <a:t> </a:t>
            </a:r>
            <a:r>
              <a:rPr lang="en-US" dirty="0" err="1" smtClean="0"/>
              <a:t>pembaca</a:t>
            </a:r>
            <a:r>
              <a:rPr lang="en-US" dirty="0" smtClean="0"/>
              <a:t> </a:t>
            </a:r>
            <a:r>
              <a:rPr lang="en-US" dirty="0" err="1" smtClean="0"/>
              <a:t>cepat</a:t>
            </a:r>
            <a:r>
              <a:rPr lang="en-US" dirty="0" smtClean="0"/>
              <a:t>.”</a:t>
            </a:r>
            <a:endParaRPr lang="id-ID" dirty="0" smtClean="0"/>
          </a:p>
          <a:p>
            <a:endParaRPr lang="en-US" dirty="0" smtClean="0"/>
          </a:p>
          <a:p>
            <a:r>
              <a:rPr lang="en-US" dirty="0" err="1" smtClean="0"/>
              <a:t>Terima</a:t>
            </a:r>
            <a:r>
              <a:rPr lang="en-US" dirty="0" smtClean="0"/>
              <a:t> </a:t>
            </a:r>
            <a:r>
              <a:rPr lang="en-US" dirty="0" err="1" smtClean="0"/>
              <a:t>kasih</a:t>
            </a:r>
            <a:r>
              <a:rPr lang="en-US" dirty="0" smtClean="0"/>
              <a:t>.</a:t>
            </a:r>
            <a:endParaRPr lang="id-ID" dirty="0"/>
          </a:p>
        </p:txBody>
      </p:sp>
      <p:sp>
        <p:nvSpPr>
          <p:cNvPr id="4" name="Slide Number Placeholder 3"/>
          <p:cNvSpPr>
            <a:spLocks noGrp="1"/>
          </p:cNvSpPr>
          <p:nvPr>
            <p:ph type="sldNum" sz="quarter" idx="10"/>
          </p:nvPr>
        </p:nvSpPr>
        <p:spPr/>
        <p:txBody>
          <a:bodyPr/>
          <a:lstStyle/>
          <a:p>
            <a:fld id="{ED5CE8C7-D977-4957-A902-5C3AC15C25D7}" type="slidenum">
              <a:rPr lang="en-GB" smtClean="0"/>
              <a:pPr/>
              <a:t>15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0" y="0"/>
            <a:ext cx="9144000" cy="1143000"/>
          </a:xfrm>
          <a:prstGeom prst="rect">
            <a:avLst/>
          </a:prstGeom>
          <a:solidFill>
            <a:srgbClr val="FF9933"/>
          </a:solidFill>
          <a:ln w="9525">
            <a:noFill/>
            <a:miter lim="800000"/>
            <a:headEnd/>
            <a:tailEnd/>
          </a:ln>
          <a:effectLst/>
        </p:spPr>
        <p:txBody>
          <a:bodyPr wrap="none" anchor="ctr"/>
          <a:lstStyle/>
          <a:p>
            <a:endParaRPr lang="id-ID"/>
          </a:p>
        </p:txBody>
      </p:sp>
      <p:sp>
        <p:nvSpPr>
          <p:cNvPr id="115715" name="AutoShape 3"/>
          <p:cNvSpPr>
            <a:spLocks noChangeArrowheads="1"/>
          </p:cNvSpPr>
          <p:nvPr/>
        </p:nvSpPr>
        <p:spPr bwMode="auto">
          <a:xfrm>
            <a:off x="5791200" y="762000"/>
            <a:ext cx="4114800" cy="1295400"/>
          </a:xfrm>
          <a:prstGeom prst="roundRect">
            <a:avLst>
              <a:gd name="adj" fmla="val 50000"/>
            </a:avLst>
          </a:prstGeom>
          <a:solidFill>
            <a:schemeClr val="bg1"/>
          </a:solidFill>
          <a:ln w="9525">
            <a:noFill/>
            <a:round/>
            <a:headEnd/>
            <a:tailEnd/>
          </a:ln>
          <a:effectLst/>
        </p:spPr>
        <p:txBody>
          <a:bodyPr wrap="none" anchor="ctr"/>
          <a:lstStyle/>
          <a:p>
            <a:endParaRPr lang="id-ID"/>
          </a:p>
        </p:txBody>
      </p:sp>
      <p:sp>
        <p:nvSpPr>
          <p:cNvPr id="115716" name="Rectangle 4"/>
          <p:cNvSpPr>
            <a:spLocks noChangeArrowheads="1"/>
          </p:cNvSpPr>
          <p:nvPr/>
        </p:nvSpPr>
        <p:spPr bwMode="auto">
          <a:xfrm>
            <a:off x="0" y="5715000"/>
            <a:ext cx="9144000" cy="1143000"/>
          </a:xfrm>
          <a:prstGeom prst="rect">
            <a:avLst/>
          </a:prstGeom>
          <a:solidFill>
            <a:srgbClr val="FF9933"/>
          </a:solidFill>
          <a:ln w="9525">
            <a:noFill/>
            <a:miter lim="800000"/>
            <a:headEnd/>
            <a:tailEnd/>
          </a:ln>
          <a:effectLst/>
        </p:spPr>
        <p:txBody>
          <a:bodyPr wrap="none" anchor="ctr"/>
          <a:lstStyle/>
          <a:p>
            <a:endParaRPr lang="id-ID"/>
          </a:p>
        </p:txBody>
      </p:sp>
      <p:sp>
        <p:nvSpPr>
          <p:cNvPr id="115717" name="Rectangle 5"/>
          <p:cNvSpPr>
            <a:spLocks noGrp="1" noChangeArrowheads="1"/>
          </p:cNvSpPr>
          <p:nvPr>
            <p:ph type="subTitle" idx="1"/>
          </p:nvPr>
        </p:nvSpPr>
        <p:spPr>
          <a:xfrm>
            <a:off x="468313" y="3886200"/>
            <a:ext cx="8207375" cy="1752600"/>
          </a:xfrm>
        </p:spPr>
        <p:txBody>
          <a:bodyPr/>
          <a:lstStyle>
            <a:lvl1pPr marL="0" indent="0" algn="ctr">
              <a:buFontTx/>
              <a:buNone/>
              <a:defRPr sz="4400"/>
            </a:lvl1pPr>
          </a:lstStyle>
          <a:p>
            <a:r>
              <a:rPr lang="en-GB"/>
              <a:t>Click to edit Master subtitle style</a:t>
            </a:r>
          </a:p>
        </p:txBody>
      </p:sp>
      <p:sp>
        <p:nvSpPr>
          <p:cNvPr id="115718" name="Rectangle 6"/>
          <p:cNvSpPr>
            <a:spLocks noGrp="1" noChangeArrowheads="1"/>
          </p:cNvSpPr>
          <p:nvPr>
            <p:ph type="dt" sz="half" idx="2"/>
          </p:nvPr>
        </p:nvSpPr>
        <p:spPr/>
        <p:txBody>
          <a:bodyPr/>
          <a:lstStyle>
            <a:lvl1pPr>
              <a:defRPr/>
            </a:lvl1pPr>
          </a:lstStyle>
          <a:p>
            <a:endParaRPr lang="en-GB"/>
          </a:p>
        </p:txBody>
      </p:sp>
      <p:sp>
        <p:nvSpPr>
          <p:cNvPr id="115719" name="Rectangle 7"/>
          <p:cNvSpPr>
            <a:spLocks noGrp="1" noChangeArrowheads="1"/>
          </p:cNvSpPr>
          <p:nvPr>
            <p:ph type="ftr" sz="quarter" idx="3"/>
          </p:nvPr>
        </p:nvSpPr>
        <p:spPr/>
        <p:txBody>
          <a:bodyPr/>
          <a:lstStyle>
            <a:lvl1pPr>
              <a:defRPr/>
            </a:lvl1pPr>
          </a:lstStyle>
          <a:p>
            <a:endParaRPr lang="en-GB"/>
          </a:p>
        </p:txBody>
      </p:sp>
      <p:sp>
        <p:nvSpPr>
          <p:cNvPr id="115720" name="Rectangle 8"/>
          <p:cNvSpPr>
            <a:spLocks noGrp="1" noChangeArrowheads="1"/>
          </p:cNvSpPr>
          <p:nvPr>
            <p:ph type="sldNum" sz="quarter" idx="4"/>
          </p:nvPr>
        </p:nvSpPr>
        <p:spPr/>
        <p:txBody>
          <a:bodyPr/>
          <a:lstStyle>
            <a:lvl1pPr>
              <a:defRPr/>
            </a:lvl1pPr>
          </a:lstStyle>
          <a:p>
            <a:fld id="{5568D30A-97FD-4EDE-BA57-02B8C8CDBC54}" type="slidenum">
              <a:rPr lang="en-GB"/>
              <a:pPr/>
              <a:t>‹#›</a:t>
            </a:fld>
            <a:endParaRPr lang="en-GB"/>
          </a:p>
        </p:txBody>
      </p:sp>
      <p:sp>
        <p:nvSpPr>
          <p:cNvPr id="115721" name="AutoShape 9"/>
          <p:cNvSpPr>
            <a:spLocks noChangeArrowheads="1"/>
          </p:cNvSpPr>
          <p:nvPr/>
        </p:nvSpPr>
        <p:spPr bwMode="auto">
          <a:xfrm>
            <a:off x="-685800" y="4724400"/>
            <a:ext cx="4114800" cy="1295400"/>
          </a:xfrm>
          <a:prstGeom prst="roundRect">
            <a:avLst>
              <a:gd name="adj" fmla="val 50000"/>
            </a:avLst>
          </a:prstGeom>
          <a:solidFill>
            <a:schemeClr val="bg1"/>
          </a:solidFill>
          <a:ln w="9525">
            <a:noFill/>
            <a:round/>
            <a:headEnd/>
            <a:tailEnd/>
          </a:ln>
          <a:effectLst/>
        </p:spPr>
        <p:txBody>
          <a:bodyPr wrap="none" anchor="ctr"/>
          <a:lstStyle/>
          <a:p>
            <a:endParaRPr lang="id-ID"/>
          </a:p>
        </p:txBody>
      </p:sp>
      <p:sp>
        <p:nvSpPr>
          <p:cNvPr id="115722" name="Rectangle 10"/>
          <p:cNvSpPr>
            <a:spLocks noGrp="1" noChangeArrowheads="1"/>
          </p:cNvSpPr>
          <p:nvPr>
            <p:ph type="ctrTitle"/>
          </p:nvPr>
        </p:nvSpPr>
        <p:spPr>
          <a:xfrm>
            <a:off x="685800" y="2286000"/>
            <a:ext cx="7772400" cy="1143000"/>
          </a:xfrm>
        </p:spPr>
        <p:txBody>
          <a:bodyPr/>
          <a:lstStyle>
            <a:lvl1pPr algn="ctr">
              <a:defRPr sz="6000"/>
            </a:lvl1pPr>
          </a:lstStyle>
          <a:p>
            <a:r>
              <a:rPr lang="en-GB"/>
              <a:t>Click to edit Master title style</a:t>
            </a:r>
          </a:p>
        </p:txBody>
      </p:sp>
      <p:pic>
        <p:nvPicPr>
          <p:cNvPr id="12" name="Picture 3" descr="Z:\Home\Noer Home Documents\My Works\www.MembacaCepat.com\Picture\Design Logo\Final\Logo Membaca Cepat - Book Only.png"/>
          <p:cNvPicPr>
            <a:picLocks noChangeAspect="1" noChangeArrowheads="1"/>
          </p:cNvPicPr>
          <p:nvPr userDrawn="1"/>
        </p:nvPicPr>
        <p:blipFill>
          <a:blip r:embed="rId2"/>
          <a:srcRect/>
          <a:stretch>
            <a:fillRect/>
          </a:stretch>
        </p:blipFill>
        <p:spPr bwMode="auto">
          <a:xfrm>
            <a:off x="6816921" y="872941"/>
            <a:ext cx="1898483" cy="1127299"/>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426AA7F-71EB-44FD-B0CF-0750707C67A4}"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523AD11-01D7-41AA-8188-3813382EEF21}"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6858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524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2B97E018-722A-4672-AF81-95EF666CD44C}"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33B4DFF3-61C1-4492-AACF-5E72D86402A6}"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D13C33C3-0106-4573-A7BD-320CAB4299F0}"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76C826DD-507B-4D11-9FDE-A5DBDD7205CC}"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D4413AB-8D41-471C-921A-735FE626FAFA}"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16B81F9F-93DF-41FA-96C1-ADB547F053C8}"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B6561EE9-5470-4069-BABC-8549ED11F976}"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404813"/>
            <a:ext cx="2124075" cy="5233987"/>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323850" y="404813"/>
            <a:ext cx="6219825" cy="5233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D67EF044-2C5F-4AFF-A339-2E33B2529063}"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2" name="Rectangle 4"/>
          <p:cNvSpPr>
            <a:spLocks noChangeArrowheads="1"/>
          </p:cNvSpPr>
          <p:nvPr/>
        </p:nvSpPr>
        <p:spPr bwMode="auto">
          <a:xfrm>
            <a:off x="0" y="6381750"/>
            <a:ext cx="9144000" cy="476250"/>
          </a:xfrm>
          <a:prstGeom prst="rect">
            <a:avLst/>
          </a:prstGeom>
          <a:solidFill>
            <a:srgbClr val="FF9933"/>
          </a:solidFill>
          <a:ln w="9525">
            <a:noFill/>
            <a:miter lim="800000"/>
            <a:headEnd/>
            <a:tailEnd/>
          </a:ln>
          <a:effectLst/>
        </p:spPr>
        <p:txBody>
          <a:bodyPr wrap="none" anchor="ctr"/>
          <a:lstStyle/>
          <a:p>
            <a:endParaRPr lang="id-ID"/>
          </a:p>
        </p:txBody>
      </p:sp>
      <p:sp>
        <p:nvSpPr>
          <p:cNvPr id="114693" name="Rectangle 5"/>
          <p:cNvSpPr>
            <a:spLocks noGrp="1" noChangeArrowheads="1"/>
          </p:cNvSpPr>
          <p:nvPr>
            <p:ph type="body" idx="1"/>
          </p:nvPr>
        </p:nvSpPr>
        <p:spPr bwMode="auto">
          <a:xfrm>
            <a:off x="685800" y="15240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14694"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14695"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14696"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0E401AA-1374-4B07-97FB-E43D30C48140}" type="slidenum">
              <a:rPr lang="en-GB"/>
              <a:pPr/>
              <a:t>‹#›</a:t>
            </a:fld>
            <a:endParaRPr lang="en-GB"/>
          </a:p>
        </p:txBody>
      </p:sp>
      <p:sp>
        <p:nvSpPr>
          <p:cNvPr id="114698" name="Rectangle 10"/>
          <p:cNvSpPr>
            <a:spLocks noGrp="1" noChangeArrowheads="1"/>
          </p:cNvSpPr>
          <p:nvPr>
            <p:ph type="title"/>
          </p:nvPr>
        </p:nvSpPr>
        <p:spPr bwMode="auto">
          <a:xfrm>
            <a:off x="323850" y="404813"/>
            <a:ext cx="8496300" cy="882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0" fontAlgn="base" hangingPunct="0">
        <a:spcBef>
          <a:spcPct val="0"/>
        </a:spcBef>
        <a:spcAft>
          <a:spcPct val="0"/>
        </a:spcAft>
        <a:defRPr sz="4400" b="1">
          <a:solidFill>
            <a:schemeClr val="accent2"/>
          </a:solidFill>
          <a:latin typeface="+mj-lt"/>
          <a:ea typeface="+mj-ea"/>
          <a:cs typeface="+mj-cs"/>
        </a:defRPr>
      </a:lvl1pPr>
      <a:lvl2pPr algn="l" rtl="0" eaLnBrk="0" fontAlgn="base" hangingPunct="0">
        <a:spcBef>
          <a:spcPct val="0"/>
        </a:spcBef>
        <a:spcAft>
          <a:spcPct val="0"/>
        </a:spcAft>
        <a:defRPr sz="4400" b="1">
          <a:solidFill>
            <a:schemeClr val="accent2"/>
          </a:solidFill>
          <a:latin typeface="Calibri" pitchFamily="34" charset="0"/>
        </a:defRPr>
      </a:lvl2pPr>
      <a:lvl3pPr algn="l" rtl="0" eaLnBrk="0" fontAlgn="base" hangingPunct="0">
        <a:spcBef>
          <a:spcPct val="0"/>
        </a:spcBef>
        <a:spcAft>
          <a:spcPct val="0"/>
        </a:spcAft>
        <a:defRPr sz="4400" b="1">
          <a:solidFill>
            <a:schemeClr val="accent2"/>
          </a:solidFill>
          <a:latin typeface="Calibri" pitchFamily="34" charset="0"/>
        </a:defRPr>
      </a:lvl3pPr>
      <a:lvl4pPr algn="l" rtl="0" eaLnBrk="0" fontAlgn="base" hangingPunct="0">
        <a:spcBef>
          <a:spcPct val="0"/>
        </a:spcBef>
        <a:spcAft>
          <a:spcPct val="0"/>
        </a:spcAft>
        <a:defRPr sz="4400" b="1">
          <a:solidFill>
            <a:schemeClr val="accent2"/>
          </a:solidFill>
          <a:latin typeface="Calibri" pitchFamily="34" charset="0"/>
        </a:defRPr>
      </a:lvl4pPr>
      <a:lvl5pPr algn="l" rtl="0" eaLnBrk="0" fontAlgn="base" hangingPunct="0">
        <a:spcBef>
          <a:spcPct val="0"/>
        </a:spcBef>
        <a:spcAft>
          <a:spcPct val="0"/>
        </a:spcAft>
        <a:defRPr sz="4400" b="1">
          <a:solidFill>
            <a:schemeClr val="accent2"/>
          </a:solidFill>
          <a:latin typeface="Calibri" pitchFamily="34" charset="0"/>
        </a:defRPr>
      </a:lvl5pPr>
      <a:lvl6pPr marL="457200" algn="l" rtl="0" eaLnBrk="0" fontAlgn="base" hangingPunct="0">
        <a:spcBef>
          <a:spcPct val="0"/>
        </a:spcBef>
        <a:spcAft>
          <a:spcPct val="0"/>
        </a:spcAft>
        <a:defRPr sz="4400" b="1">
          <a:solidFill>
            <a:schemeClr val="accent2"/>
          </a:solidFill>
          <a:latin typeface="Calibri" pitchFamily="34" charset="0"/>
        </a:defRPr>
      </a:lvl6pPr>
      <a:lvl7pPr marL="914400" algn="l" rtl="0" eaLnBrk="0" fontAlgn="base" hangingPunct="0">
        <a:spcBef>
          <a:spcPct val="0"/>
        </a:spcBef>
        <a:spcAft>
          <a:spcPct val="0"/>
        </a:spcAft>
        <a:defRPr sz="4400" b="1">
          <a:solidFill>
            <a:schemeClr val="accent2"/>
          </a:solidFill>
          <a:latin typeface="Calibri" pitchFamily="34" charset="0"/>
        </a:defRPr>
      </a:lvl7pPr>
      <a:lvl8pPr marL="1371600" algn="l" rtl="0" eaLnBrk="0" fontAlgn="base" hangingPunct="0">
        <a:spcBef>
          <a:spcPct val="0"/>
        </a:spcBef>
        <a:spcAft>
          <a:spcPct val="0"/>
        </a:spcAft>
        <a:defRPr sz="4400" b="1">
          <a:solidFill>
            <a:schemeClr val="accent2"/>
          </a:solidFill>
          <a:latin typeface="Calibri" pitchFamily="34" charset="0"/>
        </a:defRPr>
      </a:lvl8pPr>
      <a:lvl9pPr marL="1828800" algn="l" rtl="0" eaLnBrk="0" fontAlgn="base" hangingPunct="0">
        <a:spcBef>
          <a:spcPct val="0"/>
        </a:spcBef>
        <a:spcAft>
          <a:spcPct val="0"/>
        </a:spcAft>
        <a:defRPr sz="4400" b="1">
          <a:solidFill>
            <a:schemeClr val="accent2"/>
          </a:solidFill>
          <a:latin typeface="Calibri" pitchFamily="34"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6858000"/>
          </a:xfrm>
          <a:prstGeom prst="rect">
            <a:avLst/>
          </a:prstGeom>
          <a:blipFill dpi="0" rotWithShape="0">
            <a:blip r:embed="rId3"/>
            <a:srcRect/>
            <a:stretch>
              <a:fillRect/>
            </a:stretch>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0" y="4857760"/>
            <a:ext cx="9144000" cy="2000240"/>
          </a:xfrm>
          <a:prstGeom prst="rect">
            <a:avLst/>
          </a:prstGeom>
          <a:solidFill>
            <a:srgbClr val="FF66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pitchFamily="18" charset="0"/>
            </a:endParaRPr>
          </a:p>
        </p:txBody>
      </p:sp>
      <p:sp>
        <p:nvSpPr>
          <p:cNvPr id="6" name="Text Box 2"/>
          <p:cNvSpPr txBox="1">
            <a:spLocks noChangeArrowheads="1"/>
          </p:cNvSpPr>
          <p:nvPr/>
        </p:nvSpPr>
        <p:spPr bwMode="auto">
          <a:xfrm>
            <a:off x="150837" y="5000636"/>
            <a:ext cx="7921625" cy="1175706"/>
          </a:xfrm>
          <a:prstGeom prst="rect">
            <a:avLst/>
          </a:prstGeom>
          <a:noFill/>
          <a:ln w="9525">
            <a:noFill/>
            <a:miter lim="800000"/>
            <a:headEnd/>
            <a:tailEnd/>
          </a:ln>
          <a:effectLst/>
        </p:spPr>
        <p:txBody>
          <a:bodyPr>
            <a:spAutoFit/>
          </a:bodyPr>
          <a:lstStyle/>
          <a:p>
            <a:pPr>
              <a:lnSpc>
                <a:spcPct val="80000"/>
              </a:lnSpc>
            </a:pPr>
            <a:r>
              <a:rPr lang="en-US" sz="4400" dirty="0" smtClean="0">
                <a:solidFill>
                  <a:schemeClr val="bg1"/>
                </a:solidFill>
                <a:effectLst>
                  <a:outerShdw blurRad="38100" dist="38100" dir="2700000" algn="tl">
                    <a:srgbClr val="000000">
                      <a:alpha val="43137"/>
                    </a:srgbClr>
                  </a:outerShdw>
                </a:effectLst>
                <a:latin typeface="Franklin Gothic Medium" pitchFamily="34" charset="0"/>
              </a:rPr>
              <a:t>Membaca Cepat</a:t>
            </a:r>
            <a:br>
              <a:rPr lang="en-US" sz="4400" dirty="0" smtClean="0">
                <a:solidFill>
                  <a:schemeClr val="bg1"/>
                </a:solidFill>
                <a:effectLst>
                  <a:outerShdw blurRad="38100" dist="38100" dir="2700000" algn="tl">
                    <a:srgbClr val="000000">
                      <a:alpha val="43137"/>
                    </a:srgbClr>
                  </a:outerShdw>
                </a:effectLst>
                <a:latin typeface="Franklin Gothic Medium" pitchFamily="34" charset="0"/>
              </a:rPr>
            </a:br>
            <a:r>
              <a:rPr lang="en-US" sz="4400" dirty="0" err="1" smtClean="0">
                <a:solidFill>
                  <a:schemeClr val="bg1"/>
                </a:solidFill>
                <a:effectLst>
                  <a:outerShdw blurRad="38100" dist="38100" dir="2700000" algn="tl">
                    <a:srgbClr val="000000">
                      <a:alpha val="43137"/>
                    </a:srgbClr>
                  </a:outerShdw>
                </a:effectLst>
                <a:latin typeface="Franklin Gothic Medium" pitchFamily="34" charset="0"/>
              </a:rPr>
              <a:t>Untuk</a:t>
            </a:r>
            <a:r>
              <a:rPr lang="en-US" sz="4400" dirty="0" smtClean="0">
                <a:solidFill>
                  <a:schemeClr val="bg1"/>
                </a:solidFill>
                <a:effectLst>
                  <a:outerShdw blurRad="38100" dist="38100" dir="2700000" algn="tl">
                    <a:srgbClr val="000000">
                      <a:alpha val="43137"/>
                    </a:srgbClr>
                  </a:outerShdw>
                </a:effectLst>
                <a:latin typeface="Franklin Gothic Medium" pitchFamily="34" charset="0"/>
              </a:rPr>
              <a:t> </a:t>
            </a:r>
            <a:r>
              <a:rPr lang="en-US" sz="4400" dirty="0" err="1" smtClean="0">
                <a:solidFill>
                  <a:schemeClr val="bg1"/>
                </a:solidFill>
                <a:effectLst>
                  <a:outerShdw blurRad="38100" dist="38100" dir="2700000" algn="tl">
                    <a:srgbClr val="000000">
                      <a:alpha val="43137"/>
                    </a:srgbClr>
                  </a:outerShdw>
                </a:effectLst>
                <a:latin typeface="Franklin Gothic Medium" pitchFamily="34" charset="0"/>
              </a:rPr>
              <a:t>Mengubah</a:t>
            </a:r>
            <a:r>
              <a:rPr lang="en-US" sz="4400" dirty="0" smtClean="0">
                <a:solidFill>
                  <a:schemeClr val="bg1"/>
                </a:solidFill>
                <a:effectLst>
                  <a:outerShdw blurRad="38100" dist="38100" dir="2700000" algn="tl">
                    <a:srgbClr val="000000">
                      <a:alpha val="43137"/>
                    </a:srgbClr>
                  </a:outerShdw>
                </a:effectLst>
                <a:latin typeface="Franklin Gothic Medium" pitchFamily="34" charset="0"/>
              </a:rPr>
              <a:t> </a:t>
            </a:r>
            <a:r>
              <a:rPr lang="en-US" sz="4400" dirty="0" err="1" smtClean="0">
                <a:solidFill>
                  <a:schemeClr val="bg1"/>
                </a:solidFill>
                <a:effectLst>
                  <a:outerShdw blurRad="38100" dist="38100" dir="2700000" algn="tl">
                    <a:srgbClr val="000000">
                      <a:alpha val="43137"/>
                    </a:srgbClr>
                  </a:outerShdw>
                </a:effectLst>
                <a:latin typeface="Franklin Gothic Medium" pitchFamily="34" charset="0"/>
              </a:rPr>
              <a:t>Dunia</a:t>
            </a:r>
            <a:r>
              <a:rPr lang="en-US" sz="4400" dirty="0" smtClean="0">
                <a:solidFill>
                  <a:schemeClr val="bg1"/>
                </a:solidFill>
                <a:effectLst>
                  <a:outerShdw blurRad="38100" dist="38100" dir="2700000" algn="tl">
                    <a:srgbClr val="000000">
                      <a:alpha val="43137"/>
                    </a:srgbClr>
                  </a:outerShdw>
                </a:effectLst>
                <a:latin typeface="Franklin Gothic Medium" pitchFamily="34" charset="0"/>
              </a:rPr>
              <a:t> </a:t>
            </a:r>
            <a:r>
              <a:rPr lang="en-US" sz="4400" dirty="0" err="1" smtClean="0">
                <a:solidFill>
                  <a:schemeClr val="bg1"/>
                </a:solidFill>
                <a:effectLst>
                  <a:outerShdw blurRad="38100" dist="38100" dir="2700000" algn="tl">
                    <a:srgbClr val="000000">
                      <a:alpha val="43137"/>
                    </a:srgbClr>
                  </a:outerShdw>
                </a:effectLst>
                <a:latin typeface="Franklin Gothic Medium" pitchFamily="34" charset="0"/>
              </a:rPr>
              <a:t>Anda</a:t>
            </a:r>
            <a:endParaRPr lang="en-US" sz="4400" dirty="0" smtClean="0">
              <a:solidFill>
                <a:schemeClr val="bg1"/>
              </a:solidFill>
              <a:effectLst>
                <a:outerShdw blurRad="38100" dist="38100" dir="2700000" algn="tl">
                  <a:srgbClr val="000000">
                    <a:alpha val="43137"/>
                  </a:srgbClr>
                </a:outerShdw>
              </a:effectLst>
              <a:latin typeface="Franklin Gothic Medium" pitchFamily="34" charset="0"/>
            </a:endParaRPr>
          </a:p>
        </p:txBody>
      </p:sp>
      <p:pic>
        <p:nvPicPr>
          <p:cNvPr id="1027" name="Picture 3"/>
          <p:cNvPicPr>
            <a:picLocks noChangeAspect="1" noChangeArrowheads="1"/>
          </p:cNvPicPr>
          <p:nvPr/>
        </p:nvPicPr>
        <p:blipFill>
          <a:blip r:embed="rId4" cstate="screen"/>
          <a:srcRect/>
          <a:stretch>
            <a:fillRect/>
          </a:stretch>
        </p:blipFill>
        <p:spPr bwMode="auto">
          <a:xfrm>
            <a:off x="6500826" y="6327350"/>
            <a:ext cx="2428892" cy="357190"/>
          </a:xfrm>
          <a:prstGeom prst="rect">
            <a:avLst/>
          </a:prstGeom>
          <a:noFill/>
          <a:ln w="9525">
            <a:noFill/>
            <a:miter lim="800000"/>
            <a:headEnd/>
            <a:tailEnd/>
          </a:ln>
          <a:effectLst/>
        </p:spPr>
      </p:pic>
      <p:sp>
        <p:nvSpPr>
          <p:cNvPr id="9" name="Text Box 2"/>
          <p:cNvSpPr txBox="1">
            <a:spLocks noChangeArrowheads="1"/>
          </p:cNvSpPr>
          <p:nvPr/>
        </p:nvSpPr>
        <p:spPr bwMode="auto">
          <a:xfrm>
            <a:off x="150837" y="6398788"/>
            <a:ext cx="7921625" cy="387798"/>
          </a:xfrm>
          <a:prstGeom prst="rect">
            <a:avLst/>
          </a:prstGeom>
          <a:noFill/>
          <a:ln w="9525">
            <a:noFill/>
            <a:miter lim="800000"/>
            <a:headEnd/>
            <a:tailEnd/>
          </a:ln>
          <a:effectLst/>
        </p:spPr>
        <p:txBody>
          <a:bodyPr>
            <a:spAutoFit/>
          </a:bodyPr>
          <a:lstStyle/>
          <a:p>
            <a:pPr>
              <a:lnSpc>
                <a:spcPct val="80000"/>
              </a:lnSpc>
            </a:pPr>
            <a:r>
              <a:rPr lang="en-US" sz="2400" dirty="0" smtClean="0">
                <a:solidFill>
                  <a:schemeClr val="bg1"/>
                </a:solidFill>
                <a:effectLst>
                  <a:outerShdw blurRad="38100" dist="38100" dir="2700000" algn="tl">
                    <a:srgbClr val="000000">
                      <a:alpha val="43137"/>
                    </a:srgbClr>
                  </a:outerShdw>
                </a:effectLst>
                <a:latin typeface="Franklin Gothic Medium" pitchFamily="34" charset="0"/>
              </a:rPr>
              <a:t>Muhammad Noer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8" name="Picture 8" descr="Buku-Stacked-No-Background"/>
          <p:cNvPicPr>
            <a:picLocks noChangeAspect="1" noChangeArrowheads="1"/>
          </p:cNvPicPr>
          <p:nvPr/>
        </p:nvPicPr>
        <p:blipFill>
          <a:blip r:embed="rId3" cstate="email"/>
          <a:srcRect/>
          <a:stretch>
            <a:fillRect/>
          </a:stretch>
        </p:blipFill>
        <p:spPr bwMode="auto">
          <a:xfrm>
            <a:off x="539750" y="476250"/>
            <a:ext cx="2786063" cy="5367338"/>
          </a:xfrm>
          <a:prstGeom prst="rect">
            <a:avLst/>
          </a:prstGeom>
          <a:noFill/>
        </p:spPr>
      </p:pic>
      <p:sp>
        <p:nvSpPr>
          <p:cNvPr id="117765" name="Text Box 5"/>
          <p:cNvSpPr txBox="1">
            <a:spLocks noChangeArrowheads="1"/>
          </p:cNvSpPr>
          <p:nvPr/>
        </p:nvSpPr>
        <p:spPr bwMode="auto">
          <a:xfrm>
            <a:off x="3530629" y="2276475"/>
            <a:ext cx="5256213" cy="1920875"/>
          </a:xfrm>
          <a:prstGeom prst="rect">
            <a:avLst/>
          </a:prstGeom>
          <a:noFill/>
          <a:ln w="9525">
            <a:noFill/>
            <a:miter lim="800000"/>
            <a:headEnd/>
            <a:tailEnd/>
          </a:ln>
          <a:effectLst/>
        </p:spPr>
        <p:txBody>
          <a:bodyPr>
            <a:spAutoFit/>
          </a:bodyPr>
          <a:lstStyle/>
          <a:p>
            <a:pPr algn="ctr">
              <a:spcBef>
                <a:spcPct val="50000"/>
              </a:spcBef>
            </a:pPr>
            <a:r>
              <a:rPr lang="en-US" sz="4000" b="1" dirty="0" err="1">
                <a:solidFill>
                  <a:srgbClr val="002060"/>
                </a:solidFill>
                <a:latin typeface="Calibri" pitchFamily="34" charset="0"/>
              </a:rPr>
              <a:t>Berapa</a:t>
            </a:r>
            <a:r>
              <a:rPr lang="en-US" sz="4000" b="1" dirty="0">
                <a:solidFill>
                  <a:srgbClr val="002060"/>
                </a:solidFill>
                <a:latin typeface="Calibri" pitchFamily="34" charset="0"/>
              </a:rPr>
              <a:t> </a:t>
            </a:r>
            <a:r>
              <a:rPr lang="en-US" sz="4000" b="1" dirty="0" err="1">
                <a:solidFill>
                  <a:srgbClr val="002060"/>
                </a:solidFill>
                <a:latin typeface="Calibri" pitchFamily="34" charset="0"/>
              </a:rPr>
              <a:t>banyak</a:t>
            </a:r>
            <a:r>
              <a:rPr lang="en-US" sz="4000" b="1" dirty="0">
                <a:solidFill>
                  <a:srgbClr val="002060"/>
                </a:solidFill>
                <a:latin typeface="Calibri" pitchFamily="34" charset="0"/>
              </a:rPr>
              <a:t> </a:t>
            </a:r>
            <a:r>
              <a:rPr lang="en-US" sz="4000" b="1" dirty="0" err="1">
                <a:solidFill>
                  <a:srgbClr val="002060"/>
                </a:solidFill>
                <a:latin typeface="Calibri" pitchFamily="34" charset="0"/>
              </a:rPr>
              <a:t>buku</a:t>
            </a:r>
            <a:r>
              <a:rPr lang="en-US" sz="4000" b="1" dirty="0">
                <a:solidFill>
                  <a:srgbClr val="002060"/>
                </a:solidFill>
                <a:latin typeface="Calibri" pitchFamily="34" charset="0"/>
              </a:rPr>
              <a:t> yang </a:t>
            </a:r>
            <a:r>
              <a:rPr lang="en-US" sz="4000" b="1" dirty="0" err="1">
                <a:solidFill>
                  <a:srgbClr val="002060"/>
                </a:solidFill>
                <a:latin typeface="Calibri" pitchFamily="34" charset="0"/>
              </a:rPr>
              <a:t>Anda</a:t>
            </a:r>
            <a:r>
              <a:rPr lang="en-US" sz="4000" b="1" dirty="0">
                <a:solidFill>
                  <a:srgbClr val="002060"/>
                </a:solidFill>
                <a:latin typeface="Calibri" pitchFamily="34" charset="0"/>
              </a:rPr>
              <a:t> </a:t>
            </a:r>
            <a:r>
              <a:rPr lang="en-US" sz="4000" b="1" dirty="0" err="1">
                <a:solidFill>
                  <a:srgbClr val="002060"/>
                </a:solidFill>
                <a:latin typeface="Calibri" pitchFamily="34" charset="0"/>
              </a:rPr>
              <a:t>baca</a:t>
            </a:r>
            <a:r>
              <a:rPr lang="en-US" sz="4000" b="1" dirty="0">
                <a:solidFill>
                  <a:srgbClr val="002060"/>
                </a:solidFill>
                <a:latin typeface="Calibri" pitchFamily="34" charset="0"/>
              </a:rPr>
              <a:t> </a:t>
            </a:r>
            <a:r>
              <a:rPr lang="en-US" sz="4000" b="1" dirty="0" err="1">
                <a:solidFill>
                  <a:srgbClr val="002060"/>
                </a:solidFill>
                <a:latin typeface="Calibri" pitchFamily="34" charset="0"/>
              </a:rPr>
              <a:t>dalam</a:t>
            </a:r>
            <a:r>
              <a:rPr lang="en-US" sz="4000" b="1" dirty="0">
                <a:solidFill>
                  <a:srgbClr val="002060"/>
                </a:solidFill>
                <a:latin typeface="Calibri" pitchFamily="34" charset="0"/>
              </a:rPr>
              <a:t> 1 </a:t>
            </a:r>
            <a:r>
              <a:rPr lang="en-US" sz="4000" b="1" dirty="0" err="1" smtClean="0">
                <a:solidFill>
                  <a:srgbClr val="002060"/>
                </a:solidFill>
                <a:latin typeface="Calibri" pitchFamily="34" charset="0"/>
              </a:rPr>
              <a:t>tahun</a:t>
            </a:r>
            <a:r>
              <a:rPr lang="en-US" sz="4000" b="1" dirty="0" smtClean="0">
                <a:solidFill>
                  <a:srgbClr val="002060"/>
                </a:solidFill>
                <a:latin typeface="Calibri" pitchFamily="34" charset="0"/>
              </a:rPr>
              <a:t> </a:t>
            </a:r>
            <a:r>
              <a:rPr lang="en-US" sz="4000" b="1" dirty="0" err="1" smtClean="0">
                <a:solidFill>
                  <a:srgbClr val="002060"/>
                </a:solidFill>
                <a:latin typeface="Calibri" pitchFamily="34" charset="0"/>
              </a:rPr>
              <a:t>terakhir</a:t>
            </a:r>
            <a:r>
              <a:rPr lang="en-US" sz="4000" b="1" dirty="0">
                <a:solidFill>
                  <a:srgbClr val="002060"/>
                </a:solidFill>
                <a:latin typeface="Calibri" pitchFamily="34" charset="0"/>
              </a:rPr>
              <a:t>?</a:t>
            </a:r>
            <a:endParaRPr lang="en-GB" sz="4000" b="1" dirty="0">
              <a:solidFill>
                <a:srgbClr val="002060"/>
              </a:solidFill>
              <a:latin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7765"/>
                                        </p:tgtEl>
                                        <p:attrNameLst>
                                          <p:attrName>style.visibility</p:attrName>
                                        </p:attrNameLst>
                                      </p:cBhvr>
                                      <p:to>
                                        <p:strVal val="visible"/>
                                      </p:to>
                                    </p:set>
                                    <p:animEffect transition="in" filter="fade">
                                      <p:cBhvr>
                                        <p:cTn id="7" dur="500"/>
                                        <p:tgtEl>
                                          <p:spTgt spid="117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Z:\Home\Noer Home Documents\My Works\Blogging\Book\Rapid E-Learning\Resources\circles\filled\filled-circle7.png"/>
          <p:cNvPicPr>
            <a:picLocks noChangeAspect="1" noChangeArrowheads="1"/>
          </p:cNvPicPr>
          <p:nvPr/>
        </p:nvPicPr>
        <p:blipFill>
          <a:blip r:embed="rId3"/>
          <a:srcRect/>
          <a:stretch>
            <a:fillRect/>
          </a:stretch>
        </p:blipFill>
        <p:spPr bwMode="auto">
          <a:xfrm>
            <a:off x="830095" y="714356"/>
            <a:ext cx="7483812" cy="4570446"/>
          </a:xfrm>
          <a:prstGeom prst="rect">
            <a:avLst/>
          </a:prstGeom>
          <a:noFill/>
        </p:spPr>
      </p:pic>
      <p:sp>
        <p:nvSpPr>
          <p:cNvPr id="119811" name="Text Box 3"/>
          <p:cNvSpPr txBox="1">
            <a:spLocks noChangeArrowheads="1"/>
          </p:cNvSpPr>
          <p:nvPr/>
        </p:nvSpPr>
        <p:spPr bwMode="auto">
          <a:xfrm>
            <a:off x="5857884" y="5716608"/>
            <a:ext cx="3167063" cy="641350"/>
          </a:xfrm>
          <a:prstGeom prst="rect">
            <a:avLst/>
          </a:prstGeom>
          <a:noFill/>
          <a:ln w="9525">
            <a:noFill/>
            <a:miter lim="800000"/>
            <a:headEnd/>
            <a:tailEnd/>
          </a:ln>
          <a:effectLst/>
        </p:spPr>
        <p:txBody>
          <a:bodyPr>
            <a:spAutoFit/>
          </a:bodyPr>
          <a:lstStyle/>
          <a:p>
            <a:pPr algn="r">
              <a:spcBef>
                <a:spcPct val="50000"/>
              </a:spcBef>
            </a:pPr>
            <a:r>
              <a:rPr lang="en-US" sz="1800" dirty="0">
                <a:latin typeface="Calibri" pitchFamily="34" charset="0"/>
              </a:rPr>
              <a:t>Polling </a:t>
            </a:r>
            <a:r>
              <a:rPr lang="en-US" sz="1800" dirty="0" err="1">
                <a:latin typeface="Calibri" pitchFamily="34" charset="0"/>
              </a:rPr>
              <a:t>oleh</a:t>
            </a:r>
            <a:r>
              <a:rPr lang="en-US" sz="1800" dirty="0">
                <a:latin typeface="Calibri" pitchFamily="34" charset="0"/>
              </a:rPr>
              <a:t> Associated Press </a:t>
            </a:r>
            <a:r>
              <a:rPr lang="en-US" sz="1800" dirty="0" err="1">
                <a:latin typeface="Calibri" pitchFamily="34" charset="0"/>
              </a:rPr>
              <a:t>tahun</a:t>
            </a:r>
            <a:r>
              <a:rPr lang="en-US" sz="1800" dirty="0">
                <a:latin typeface="Calibri" pitchFamily="34" charset="0"/>
              </a:rPr>
              <a:t> 2007 </a:t>
            </a:r>
            <a:r>
              <a:rPr lang="en-US" sz="1800" dirty="0" err="1">
                <a:latin typeface="Calibri" pitchFamily="34" charset="0"/>
              </a:rPr>
              <a:t>di</a:t>
            </a:r>
            <a:r>
              <a:rPr lang="en-US" sz="1800" dirty="0">
                <a:latin typeface="Calibri" pitchFamily="34" charset="0"/>
              </a:rPr>
              <a:t> </a:t>
            </a:r>
            <a:r>
              <a:rPr lang="en-US" sz="1800" dirty="0" err="1" smtClean="0">
                <a:latin typeface="Calibri" pitchFamily="34" charset="0"/>
              </a:rPr>
              <a:t>Amerika</a:t>
            </a:r>
            <a:r>
              <a:rPr lang="en-US" sz="1800" dirty="0" smtClean="0">
                <a:latin typeface="Calibri" pitchFamily="34" charset="0"/>
              </a:rPr>
              <a:t> </a:t>
            </a:r>
            <a:r>
              <a:rPr lang="en-US" sz="1800" dirty="0" err="1" smtClean="0">
                <a:latin typeface="Calibri" pitchFamily="34" charset="0"/>
              </a:rPr>
              <a:t>Serikat</a:t>
            </a:r>
            <a:endParaRPr lang="en-GB" sz="1800" dirty="0">
              <a:latin typeface="Calibri" pitchFamily="34" charset="0"/>
            </a:endParaRPr>
          </a:p>
        </p:txBody>
      </p:sp>
      <p:sp>
        <p:nvSpPr>
          <p:cNvPr id="119810" name="Text Box 2"/>
          <p:cNvSpPr txBox="1">
            <a:spLocks noChangeArrowheads="1"/>
          </p:cNvSpPr>
          <p:nvPr/>
        </p:nvSpPr>
        <p:spPr bwMode="auto">
          <a:xfrm>
            <a:off x="611188" y="1797682"/>
            <a:ext cx="7921625" cy="2317750"/>
          </a:xfrm>
          <a:prstGeom prst="rect">
            <a:avLst/>
          </a:prstGeom>
          <a:noFill/>
          <a:ln w="9525">
            <a:noFill/>
            <a:miter lim="800000"/>
            <a:headEnd/>
            <a:tailEnd/>
          </a:ln>
          <a:effectLst/>
        </p:spPr>
        <p:txBody>
          <a:bodyPr>
            <a:spAutoFit/>
          </a:bodyPr>
          <a:lstStyle/>
          <a:p>
            <a:pPr algn="ctr">
              <a:spcBef>
                <a:spcPct val="50000"/>
              </a:spcBef>
            </a:pPr>
            <a:r>
              <a:rPr lang="en-US" sz="6600" b="1" dirty="0">
                <a:solidFill>
                  <a:srgbClr val="002060"/>
                </a:solidFill>
                <a:latin typeface="Calibri" pitchFamily="34" charset="0"/>
              </a:rPr>
              <a:t>1 </a:t>
            </a:r>
            <a:r>
              <a:rPr lang="en-US" sz="4000" b="1" dirty="0" err="1">
                <a:solidFill>
                  <a:srgbClr val="002060"/>
                </a:solidFill>
                <a:latin typeface="Calibri" pitchFamily="34" charset="0"/>
              </a:rPr>
              <a:t>dari</a:t>
            </a:r>
            <a:r>
              <a:rPr lang="en-US" sz="4000" b="1" dirty="0">
                <a:solidFill>
                  <a:srgbClr val="002060"/>
                </a:solidFill>
                <a:latin typeface="Calibri" pitchFamily="34" charset="0"/>
              </a:rPr>
              <a:t> </a:t>
            </a:r>
            <a:r>
              <a:rPr lang="en-US" sz="6600" b="1" dirty="0">
                <a:solidFill>
                  <a:srgbClr val="002060"/>
                </a:solidFill>
                <a:latin typeface="Calibri" pitchFamily="34" charset="0"/>
              </a:rPr>
              <a:t>4 </a:t>
            </a:r>
            <a:r>
              <a:rPr lang="en-US" sz="4000" b="1" dirty="0" err="1">
                <a:solidFill>
                  <a:srgbClr val="002060"/>
                </a:solidFill>
                <a:latin typeface="Calibri" pitchFamily="34" charset="0"/>
              </a:rPr>
              <a:t>orang</a:t>
            </a:r>
            <a:r>
              <a:rPr lang="en-US" sz="4000" b="1" dirty="0">
                <a:solidFill>
                  <a:srgbClr val="002060"/>
                </a:solidFill>
                <a:latin typeface="Calibri" pitchFamily="34" charset="0"/>
              </a:rPr>
              <a:t> </a:t>
            </a:r>
            <a:r>
              <a:rPr lang="en-US" sz="4000" b="1" dirty="0" err="1" smtClean="0">
                <a:solidFill>
                  <a:srgbClr val="002060"/>
                </a:solidFill>
                <a:latin typeface="Calibri" pitchFamily="34" charset="0"/>
              </a:rPr>
              <a:t>dewasa</a:t>
            </a:r>
            <a:r>
              <a:rPr lang="en-US" sz="4000" b="1" dirty="0">
                <a:solidFill>
                  <a:srgbClr val="002060"/>
                </a:solidFill>
                <a:latin typeface="Calibri" pitchFamily="34" charset="0"/>
              </a:rPr>
              <a:t/>
            </a:r>
            <a:br>
              <a:rPr lang="en-US" sz="4000" b="1" dirty="0">
                <a:solidFill>
                  <a:srgbClr val="002060"/>
                </a:solidFill>
                <a:latin typeface="Calibri" pitchFamily="34" charset="0"/>
              </a:rPr>
            </a:br>
            <a:r>
              <a:rPr lang="en-US" sz="4000" b="1" dirty="0" err="1" smtClean="0">
                <a:solidFill>
                  <a:srgbClr val="002060"/>
                </a:solidFill>
                <a:latin typeface="Calibri" pitchFamily="34" charset="0"/>
              </a:rPr>
              <a:t>tidak</a:t>
            </a:r>
            <a:r>
              <a:rPr lang="en-US" sz="4000" b="1" dirty="0" smtClean="0">
                <a:solidFill>
                  <a:srgbClr val="002060"/>
                </a:solidFill>
                <a:latin typeface="Calibri" pitchFamily="34" charset="0"/>
              </a:rPr>
              <a:t> </a:t>
            </a:r>
            <a:r>
              <a:rPr lang="en-US" sz="4000" b="1" dirty="0" err="1">
                <a:solidFill>
                  <a:srgbClr val="002060"/>
                </a:solidFill>
                <a:latin typeface="Calibri" pitchFamily="34" charset="0"/>
              </a:rPr>
              <a:t>membaca</a:t>
            </a:r>
            <a:r>
              <a:rPr lang="en-US" sz="4000" b="1" dirty="0">
                <a:solidFill>
                  <a:srgbClr val="002060"/>
                </a:solidFill>
                <a:latin typeface="Calibri" pitchFamily="34" charset="0"/>
              </a:rPr>
              <a:t> </a:t>
            </a:r>
            <a:r>
              <a:rPr lang="en-US" sz="4000" b="1" dirty="0" err="1">
                <a:solidFill>
                  <a:srgbClr val="002060"/>
                </a:solidFill>
                <a:latin typeface="Calibri" pitchFamily="34" charset="0"/>
              </a:rPr>
              <a:t>satu</a:t>
            </a:r>
            <a:r>
              <a:rPr lang="en-US" sz="4000" b="1" dirty="0">
                <a:solidFill>
                  <a:srgbClr val="002060"/>
                </a:solidFill>
                <a:latin typeface="Calibri" pitchFamily="34" charset="0"/>
              </a:rPr>
              <a:t> </a:t>
            </a:r>
            <a:r>
              <a:rPr lang="en-US" sz="4000" b="1" dirty="0" err="1">
                <a:solidFill>
                  <a:srgbClr val="002060"/>
                </a:solidFill>
                <a:latin typeface="Calibri" pitchFamily="34" charset="0"/>
              </a:rPr>
              <a:t>buku</a:t>
            </a:r>
            <a:r>
              <a:rPr lang="en-US" sz="4000" b="1" dirty="0">
                <a:solidFill>
                  <a:srgbClr val="002060"/>
                </a:solidFill>
                <a:latin typeface="Calibri" pitchFamily="34" charset="0"/>
              </a:rPr>
              <a:t> </a:t>
            </a:r>
            <a:r>
              <a:rPr lang="en-US" sz="4000" b="1" dirty="0" smtClean="0">
                <a:solidFill>
                  <a:srgbClr val="002060"/>
                </a:solidFill>
                <a:latin typeface="Calibri" pitchFamily="34" charset="0"/>
              </a:rPr>
              <a:t>pun</a:t>
            </a:r>
            <a:br>
              <a:rPr lang="en-US" sz="4000" b="1" dirty="0" smtClean="0">
                <a:solidFill>
                  <a:srgbClr val="002060"/>
                </a:solidFill>
                <a:latin typeface="Calibri" pitchFamily="34" charset="0"/>
              </a:rPr>
            </a:br>
            <a:r>
              <a:rPr lang="en-US" sz="4000" b="1" dirty="0" err="1" smtClean="0">
                <a:solidFill>
                  <a:srgbClr val="002060"/>
                </a:solidFill>
                <a:latin typeface="Calibri" pitchFamily="34" charset="0"/>
              </a:rPr>
              <a:t>dalam</a:t>
            </a:r>
            <a:r>
              <a:rPr lang="en-US" sz="4000" b="1" dirty="0" smtClean="0">
                <a:solidFill>
                  <a:srgbClr val="002060"/>
                </a:solidFill>
                <a:latin typeface="Calibri" pitchFamily="34" charset="0"/>
              </a:rPr>
              <a:t> </a:t>
            </a:r>
            <a:r>
              <a:rPr lang="en-US" sz="4000" b="1" dirty="0" err="1">
                <a:solidFill>
                  <a:srgbClr val="002060"/>
                </a:solidFill>
                <a:latin typeface="Calibri" pitchFamily="34" charset="0"/>
              </a:rPr>
              <a:t>setahun</a:t>
            </a:r>
            <a:r>
              <a:rPr lang="en-US" sz="4000" b="1" dirty="0">
                <a:solidFill>
                  <a:srgbClr val="002060"/>
                </a:solidFill>
                <a:latin typeface="Calibri" pitchFamily="34" charset="0"/>
              </a:rPr>
              <a:t> </a:t>
            </a:r>
            <a:r>
              <a:rPr lang="en-US" sz="4000" b="1" dirty="0" err="1">
                <a:solidFill>
                  <a:srgbClr val="002060"/>
                </a:solidFill>
                <a:latin typeface="Calibri" pitchFamily="34" charset="0"/>
              </a:rPr>
              <a:t>terakhir</a:t>
            </a:r>
            <a:endParaRPr lang="en-GB" sz="4000" b="1" dirty="0">
              <a:solidFill>
                <a:srgbClr val="002060"/>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122882" name="Text Box 2"/>
          <p:cNvSpPr txBox="1">
            <a:spLocks noChangeArrowheads="1"/>
          </p:cNvSpPr>
          <p:nvPr/>
        </p:nvSpPr>
        <p:spPr bwMode="auto">
          <a:xfrm>
            <a:off x="464315" y="5325354"/>
            <a:ext cx="8215370" cy="769441"/>
          </a:xfrm>
          <a:prstGeom prst="rect">
            <a:avLst/>
          </a:prstGeom>
          <a:noFill/>
          <a:ln w="9525">
            <a:noFill/>
            <a:miter lim="800000"/>
            <a:headEnd/>
            <a:tailEnd/>
          </a:ln>
          <a:effectLst/>
        </p:spPr>
        <p:txBody>
          <a:bodyPr wrap="square">
            <a:spAutoFit/>
          </a:bodyPr>
          <a:lstStyle/>
          <a:p>
            <a:pPr algn="ctr">
              <a:spcBef>
                <a:spcPct val="50000"/>
              </a:spcBef>
            </a:pPr>
            <a:r>
              <a:rPr lang="en-US" sz="4400" b="1" dirty="0" err="1" smtClean="0">
                <a:solidFill>
                  <a:schemeClr val="bg1"/>
                </a:solidFill>
                <a:latin typeface="Calibri" pitchFamily="34" charset="0"/>
              </a:rPr>
              <a:t>Mayoritas</a:t>
            </a:r>
            <a:r>
              <a:rPr lang="en-US" sz="4400" b="1" dirty="0" smtClean="0">
                <a:solidFill>
                  <a:schemeClr val="bg1"/>
                </a:solidFill>
                <a:latin typeface="Calibri" pitchFamily="34" charset="0"/>
              </a:rPr>
              <a:t> </a:t>
            </a:r>
            <a:r>
              <a:rPr lang="en-US" sz="4400" b="1" dirty="0" err="1" smtClean="0">
                <a:solidFill>
                  <a:schemeClr val="bg1"/>
                </a:solidFill>
                <a:latin typeface="Calibri" pitchFamily="34" charset="0"/>
              </a:rPr>
              <a:t>orang</a:t>
            </a:r>
            <a:r>
              <a:rPr lang="en-US" sz="4400" b="1" dirty="0" smtClean="0">
                <a:solidFill>
                  <a:schemeClr val="bg1"/>
                </a:solidFill>
                <a:latin typeface="Calibri" pitchFamily="34" charset="0"/>
              </a:rPr>
              <a:t> </a:t>
            </a:r>
            <a:r>
              <a:rPr lang="en-US" sz="4400" b="1" u="sng" dirty="0" err="1" smtClean="0">
                <a:solidFill>
                  <a:schemeClr val="bg1"/>
                </a:solidFill>
                <a:latin typeface="Calibri" pitchFamily="34" charset="0"/>
              </a:rPr>
              <a:t>membaca</a:t>
            </a:r>
            <a:r>
              <a:rPr lang="en-US" sz="4400" b="1" u="sng" dirty="0" smtClean="0">
                <a:solidFill>
                  <a:schemeClr val="bg1"/>
                </a:solidFill>
                <a:latin typeface="Calibri" pitchFamily="34" charset="0"/>
              </a:rPr>
              <a:t> </a:t>
            </a:r>
            <a:r>
              <a:rPr lang="en-US" sz="4400" b="1" u="sng" dirty="0" err="1" smtClean="0">
                <a:solidFill>
                  <a:schemeClr val="bg1"/>
                </a:solidFill>
                <a:latin typeface="Calibri" pitchFamily="34" charset="0"/>
              </a:rPr>
              <a:t>lambat</a:t>
            </a:r>
            <a:endParaRPr lang="en-GB" sz="4400" b="1" u="sng" dirty="0">
              <a:solidFill>
                <a:schemeClr val="bg1"/>
              </a:solidFill>
              <a:latin typeface="Calibri" pitchFamily="34" charset="0"/>
            </a:endParaRPr>
          </a:p>
        </p:txBody>
      </p:sp>
      <p:sp>
        <p:nvSpPr>
          <p:cNvPr id="7" name="TextBox 6"/>
          <p:cNvSpPr txBox="1"/>
          <p:nvPr/>
        </p:nvSpPr>
        <p:spPr>
          <a:xfrm>
            <a:off x="5357818" y="6478809"/>
            <a:ext cx="3714776" cy="307777"/>
          </a:xfrm>
          <a:prstGeom prst="rect">
            <a:avLst/>
          </a:prstGeom>
          <a:noFill/>
        </p:spPr>
        <p:txBody>
          <a:bodyPr wrap="square" rtlCol="0">
            <a:spAutoFit/>
          </a:bodyPr>
          <a:lstStyle/>
          <a:p>
            <a:pPr algn="r">
              <a:spcBef>
                <a:spcPct val="50000"/>
              </a:spcBef>
            </a:pPr>
            <a:r>
              <a:rPr lang="en-GB" sz="1400" dirty="0" err="1" smtClean="0"/>
              <a:t>Foto</a:t>
            </a:r>
            <a:r>
              <a:rPr lang="en-GB" sz="1400" dirty="0" smtClean="0"/>
              <a:t>: Flickr.com - </a:t>
            </a:r>
            <a:r>
              <a:rPr lang="en-GB" sz="1400" dirty="0" err="1" smtClean="0"/>
              <a:t>wouterverhelst</a:t>
            </a:r>
            <a:endParaRPr lang="en-GB" sz="1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882"/>
                                        </p:tgtEl>
                                        <p:attrNameLst>
                                          <p:attrName>style.visibility</p:attrName>
                                        </p:attrNameLst>
                                      </p:cBhvr>
                                      <p:to>
                                        <p:strVal val="visible"/>
                                      </p:to>
                                    </p:set>
                                    <p:animEffect transition="in" filter="fade">
                                      <p:cBhvr>
                                        <p:cTn id="7" dur="1000"/>
                                        <p:tgtEl>
                                          <p:spTgt spid="1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28596" y="3371679"/>
            <a:ext cx="2286016" cy="1200329"/>
          </a:xfrm>
          <a:prstGeom prst="rect">
            <a:avLst/>
          </a:prstGeom>
          <a:noFill/>
          <a:ln w="9525">
            <a:noFill/>
            <a:miter lim="800000"/>
            <a:headEnd/>
            <a:tailEnd/>
          </a:ln>
          <a:effectLst/>
        </p:spPr>
        <p:txBody>
          <a:bodyPr wrap="square" anchor="ctr">
            <a:spAutoFit/>
          </a:bodyPr>
          <a:lstStyle/>
          <a:p>
            <a:pPr algn="r"/>
            <a:r>
              <a:rPr lang="en-US" sz="3600" b="1" dirty="0" smtClean="0">
                <a:solidFill>
                  <a:srgbClr val="002060"/>
                </a:solidFill>
                <a:latin typeface="Calibri" pitchFamily="34" charset="0"/>
              </a:rPr>
              <a:t>200 </a:t>
            </a:r>
            <a:r>
              <a:rPr lang="en-US" sz="3600" b="1" dirty="0" err="1">
                <a:solidFill>
                  <a:srgbClr val="002060"/>
                </a:solidFill>
                <a:latin typeface="Calibri" pitchFamily="34" charset="0"/>
              </a:rPr>
              <a:t>k</a:t>
            </a:r>
            <a:r>
              <a:rPr lang="en-US" sz="3600" b="1" dirty="0" err="1" smtClean="0">
                <a:solidFill>
                  <a:srgbClr val="002060"/>
                </a:solidFill>
                <a:latin typeface="Calibri" pitchFamily="34" charset="0"/>
              </a:rPr>
              <a:t>ata</a:t>
            </a:r>
            <a:endParaRPr lang="en-US" sz="3600" b="1" dirty="0">
              <a:solidFill>
                <a:srgbClr val="002060"/>
              </a:solidFill>
              <a:latin typeface="Calibri" pitchFamily="34" charset="0"/>
            </a:endParaRPr>
          </a:p>
          <a:p>
            <a:pPr algn="r"/>
            <a:r>
              <a:rPr lang="en-US" sz="3600" b="1" dirty="0" smtClean="0">
                <a:solidFill>
                  <a:srgbClr val="002060"/>
                </a:solidFill>
                <a:latin typeface="Calibri" pitchFamily="34" charset="0"/>
              </a:rPr>
              <a:t>per </a:t>
            </a:r>
            <a:r>
              <a:rPr lang="en-US" sz="3600" b="1" dirty="0" err="1" smtClean="0">
                <a:solidFill>
                  <a:srgbClr val="002060"/>
                </a:solidFill>
                <a:latin typeface="Calibri" pitchFamily="34" charset="0"/>
              </a:rPr>
              <a:t>menit</a:t>
            </a:r>
            <a:endParaRPr lang="en-GB" sz="3600" b="1" dirty="0">
              <a:solidFill>
                <a:srgbClr val="002060"/>
              </a:solidFill>
              <a:latin typeface="Calibri" pitchFamily="34" charset="0"/>
            </a:endParaRPr>
          </a:p>
        </p:txBody>
      </p:sp>
      <p:sp>
        <p:nvSpPr>
          <p:cNvPr id="5" name="Text Box 2"/>
          <p:cNvSpPr txBox="1">
            <a:spLocks noChangeArrowheads="1"/>
          </p:cNvSpPr>
          <p:nvPr/>
        </p:nvSpPr>
        <p:spPr bwMode="auto">
          <a:xfrm>
            <a:off x="2928926" y="2998042"/>
            <a:ext cx="857256" cy="1862048"/>
          </a:xfrm>
          <a:prstGeom prst="rect">
            <a:avLst/>
          </a:prstGeom>
          <a:noFill/>
          <a:ln w="9525">
            <a:noFill/>
            <a:miter lim="800000"/>
            <a:headEnd/>
            <a:tailEnd/>
          </a:ln>
          <a:effectLst/>
        </p:spPr>
        <p:txBody>
          <a:bodyPr wrap="square" anchor="ctr">
            <a:spAutoFit/>
          </a:bodyPr>
          <a:lstStyle/>
          <a:p>
            <a:pPr algn="ctr">
              <a:spcBef>
                <a:spcPct val="50000"/>
              </a:spcBef>
            </a:pPr>
            <a:r>
              <a:rPr lang="en-US" sz="11500" b="1" dirty="0" smtClean="0">
                <a:solidFill>
                  <a:srgbClr val="002060"/>
                </a:solidFill>
                <a:latin typeface="Calibri" pitchFamily="34" charset="0"/>
              </a:rPr>
              <a:t>=</a:t>
            </a:r>
            <a:endParaRPr lang="en-GB" sz="11500" b="1" dirty="0">
              <a:solidFill>
                <a:srgbClr val="002060"/>
              </a:solidFill>
              <a:latin typeface="Calibri" pitchFamily="34" charset="0"/>
            </a:endParaRPr>
          </a:p>
        </p:txBody>
      </p:sp>
      <p:sp>
        <p:nvSpPr>
          <p:cNvPr id="6" name="Title 5"/>
          <p:cNvSpPr>
            <a:spLocks noGrp="1"/>
          </p:cNvSpPr>
          <p:nvPr>
            <p:ph type="title"/>
          </p:nvPr>
        </p:nvSpPr>
        <p:spPr>
          <a:xfrm>
            <a:off x="142844" y="500042"/>
            <a:ext cx="8820150" cy="882650"/>
          </a:xfrm>
        </p:spPr>
        <p:txBody>
          <a:bodyPr/>
          <a:lstStyle/>
          <a:p>
            <a:pPr algn="ctr"/>
            <a:r>
              <a:rPr lang="en-GB" dirty="0" err="1" smtClean="0">
                <a:solidFill>
                  <a:srgbClr val="002060"/>
                </a:solidFill>
              </a:rPr>
              <a:t>Berapa</a:t>
            </a:r>
            <a:r>
              <a:rPr lang="en-GB" dirty="0" smtClean="0">
                <a:solidFill>
                  <a:srgbClr val="002060"/>
                </a:solidFill>
              </a:rPr>
              <a:t> </a:t>
            </a:r>
            <a:r>
              <a:rPr lang="en-GB" dirty="0" err="1" smtClean="0">
                <a:solidFill>
                  <a:srgbClr val="002060"/>
                </a:solidFill>
              </a:rPr>
              <a:t>kecepatan</a:t>
            </a:r>
            <a:r>
              <a:rPr lang="en-GB" dirty="0" smtClean="0">
                <a:solidFill>
                  <a:srgbClr val="002060"/>
                </a:solidFill>
              </a:rPr>
              <a:t> </a:t>
            </a:r>
            <a:r>
              <a:rPr lang="en-GB" dirty="0" err="1" smtClean="0">
                <a:solidFill>
                  <a:srgbClr val="002060"/>
                </a:solidFill>
              </a:rPr>
              <a:t>baca</a:t>
            </a:r>
            <a:r>
              <a:rPr lang="en-GB" dirty="0" smtClean="0">
                <a:solidFill>
                  <a:srgbClr val="002060"/>
                </a:solidFill>
              </a:rPr>
              <a:t> rata-rata?</a:t>
            </a:r>
            <a:endParaRPr lang="en-GB" dirty="0">
              <a:solidFill>
                <a:srgbClr val="002060"/>
              </a:solidFill>
            </a:endParaRPr>
          </a:p>
        </p:txBody>
      </p:sp>
      <p:sp>
        <p:nvSpPr>
          <p:cNvPr id="8" name="Text Box 2"/>
          <p:cNvSpPr txBox="1">
            <a:spLocks noChangeArrowheads="1"/>
          </p:cNvSpPr>
          <p:nvPr/>
        </p:nvSpPr>
        <p:spPr bwMode="auto">
          <a:xfrm>
            <a:off x="5072066" y="5500702"/>
            <a:ext cx="2500330" cy="646331"/>
          </a:xfrm>
          <a:prstGeom prst="rect">
            <a:avLst/>
          </a:prstGeom>
          <a:noFill/>
          <a:ln w="9525">
            <a:noFill/>
            <a:miter lim="800000"/>
            <a:headEnd/>
            <a:tailEnd/>
          </a:ln>
          <a:effectLst/>
        </p:spPr>
        <p:txBody>
          <a:bodyPr wrap="square" anchor="ctr">
            <a:spAutoFit/>
          </a:bodyPr>
          <a:lstStyle/>
          <a:p>
            <a:pPr algn="ctr"/>
            <a:r>
              <a:rPr lang="en-US" sz="3600" b="1" dirty="0" err="1" smtClean="0">
                <a:solidFill>
                  <a:srgbClr val="002060"/>
                </a:solidFill>
                <a:latin typeface="Calibri" pitchFamily="34" charset="0"/>
              </a:rPr>
              <a:t>Siswa</a:t>
            </a:r>
            <a:r>
              <a:rPr lang="en-US" sz="3600" b="1" dirty="0" smtClean="0">
                <a:solidFill>
                  <a:srgbClr val="002060"/>
                </a:solidFill>
                <a:latin typeface="Calibri" pitchFamily="34" charset="0"/>
              </a:rPr>
              <a:t> SD</a:t>
            </a:r>
            <a:endParaRPr lang="en-GB" sz="3600" b="1" dirty="0">
              <a:solidFill>
                <a:srgbClr val="002060"/>
              </a:solidFill>
              <a:latin typeface="Calibri" pitchFamily="34" charset="0"/>
            </a:endParaRPr>
          </a:p>
        </p:txBody>
      </p:sp>
      <p:pic>
        <p:nvPicPr>
          <p:cNvPr id="2" name="Picture 2" descr="Z:\Home\Noer Home Documents\My Works\www.MembacaCepat.com\TEDxJakarta\Siswa SD.jpg"/>
          <p:cNvPicPr>
            <a:picLocks noChangeAspect="1" noChangeArrowheads="1"/>
          </p:cNvPicPr>
          <p:nvPr/>
        </p:nvPicPr>
        <p:blipFill>
          <a:blip r:embed="rId3"/>
          <a:srcRect/>
          <a:stretch>
            <a:fillRect/>
          </a:stretch>
        </p:blipFill>
        <p:spPr bwMode="auto">
          <a:xfrm>
            <a:off x="4071934" y="1890727"/>
            <a:ext cx="4286280" cy="36099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611188" y="3877110"/>
            <a:ext cx="7921625" cy="2123658"/>
          </a:xfrm>
          <a:prstGeom prst="rect">
            <a:avLst/>
          </a:prstGeom>
          <a:noFill/>
          <a:ln w="9525">
            <a:noFill/>
            <a:miter lim="800000"/>
            <a:headEnd/>
            <a:tailEnd/>
          </a:ln>
          <a:effectLst/>
        </p:spPr>
        <p:txBody>
          <a:bodyPr>
            <a:spAutoFit/>
          </a:bodyPr>
          <a:lstStyle/>
          <a:p>
            <a:pPr algn="ctr">
              <a:spcBef>
                <a:spcPct val="50000"/>
              </a:spcBef>
            </a:pPr>
            <a:r>
              <a:rPr lang="en-US" sz="6600" b="1" dirty="0" err="1" smtClean="0">
                <a:solidFill>
                  <a:srgbClr val="002060"/>
                </a:solidFill>
                <a:latin typeface="Calibri" pitchFamily="34" charset="0"/>
              </a:rPr>
              <a:t>Bagaimana</a:t>
            </a:r>
            <a:r>
              <a:rPr lang="en-US" sz="6600" b="1" dirty="0" smtClean="0">
                <a:solidFill>
                  <a:srgbClr val="002060"/>
                </a:solidFill>
                <a:latin typeface="Calibri" pitchFamily="34" charset="0"/>
              </a:rPr>
              <a:t> </a:t>
            </a:r>
            <a:r>
              <a:rPr lang="en-US" sz="6600" b="1" dirty="0" err="1" smtClean="0">
                <a:solidFill>
                  <a:srgbClr val="002060"/>
                </a:solidFill>
                <a:latin typeface="Calibri" pitchFamily="34" charset="0"/>
              </a:rPr>
              <a:t>membaca</a:t>
            </a:r>
            <a:r>
              <a:rPr lang="en-US" sz="6600" b="1" dirty="0" smtClean="0">
                <a:solidFill>
                  <a:srgbClr val="002060"/>
                </a:solidFill>
                <a:latin typeface="Calibri" pitchFamily="34" charset="0"/>
              </a:rPr>
              <a:t> </a:t>
            </a:r>
            <a:r>
              <a:rPr lang="en-US" sz="6600" b="1" dirty="0" err="1" smtClean="0">
                <a:solidFill>
                  <a:srgbClr val="002060"/>
                </a:solidFill>
                <a:latin typeface="Calibri" pitchFamily="34" charset="0"/>
              </a:rPr>
              <a:t>lebih</a:t>
            </a:r>
            <a:r>
              <a:rPr lang="en-US" sz="6600" b="1" dirty="0" smtClean="0">
                <a:solidFill>
                  <a:srgbClr val="002060"/>
                </a:solidFill>
                <a:latin typeface="Calibri" pitchFamily="34" charset="0"/>
              </a:rPr>
              <a:t> </a:t>
            </a:r>
            <a:r>
              <a:rPr lang="en-US" sz="6600" b="1" dirty="0" err="1" smtClean="0">
                <a:solidFill>
                  <a:srgbClr val="002060"/>
                </a:solidFill>
                <a:latin typeface="Calibri" pitchFamily="34" charset="0"/>
              </a:rPr>
              <a:t>cepat</a:t>
            </a:r>
            <a:r>
              <a:rPr lang="en-US" sz="6600" b="1" dirty="0" smtClean="0">
                <a:solidFill>
                  <a:srgbClr val="002060"/>
                </a:solidFill>
                <a:latin typeface="Calibri" pitchFamily="34" charset="0"/>
              </a:rPr>
              <a:t>?</a:t>
            </a:r>
            <a:endParaRPr lang="en-GB" sz="6600" b="1" dirty="0">
              <a:solidFill>
                <a:srgbClr val="002060"/>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Stock_000016115945XSmall.jpg"/>
          <p:cNvPicPr>
            <a:picLocks noChangeAspect="1"/>
          </p:cNvPicPr>
          <p:nvPr/>
        </p:nvPicPr>
        <p:blipFill>
          <a:blip r:embed="rId3"/>
          <a:srcRect/>
          <a:stretch>
            <a:fillRect/>
          </a:stretch>
        </p:blipFill>
        <p:spPr>
          <a:xfrm>
            <a:off x="4214810" y="0"/>
            <a:ext cx="4929190" cy="6858000"/>
          </a:xfrm>
          <a:prstGeom prst="rect">
            <a:avLst/>
          </a:prstGeom>
        </p:spPr>
      </p:pic>
      <p:sp>
        <p:nvSpPr>
          <p:cNvPr id="5" name="Text Box 2"/>
          <p:cNvSpPr txBox="1">
            <a:spLocks noChangeArrowheads="1"/>
          </p:cNvSpPr>
          <p:nvPr/>
        </p:nvSpPr>
        <p:spPr bwMode="auto">
          <a:xfrm>
            <a:off x="0" y="985140"/>
            <a:ext cx="3929058" cy="4062651"/>
          </a:xfrm>
          <a:prstGeom prst="rect">
            <a:avLst/>
          </a:prstGeom>
          <a:noFill/>
          <a:ln w="9525">
            <a:noFill/>
            <a:miter lim="800000"/>
            <a:headEnd/>
            <a:tailEnd/>
          </a:ln>
          <a:effectLst/>
        </p:spPr>
        <p:txBody>
          <a:bodyPr wrap="square">
            <a:spAutoFit/>
          </a:bodyPr>
          <a:lstStyle/>
          <a:p>
            <a:pPr algn="r">
              <a:spcBef>
                <a:spcPct val="50000"/>
              </a:spcBef>
            </a:pPr>
            <a:r>
              <a:rPr lang="en-US" sz="13800" b="1" dirty="0" smtClean="0">
                <a:solidFill>
                  <a:srgbClr val="002060"/>
                </a:solidFill>
                <a:latin typeface="Calibri" pitchFamily="34" charset="0"/>
              </a:rPr>
              <a:t>1</a:t>
            </a:r>
          </a:p>
          <a:p>
            <a:pPr algn="r">
              <a:spcBef>
                <a:spcPct val="50000"/>
              </a:spcBef>
            </a:pPr>
            <a:r>
              <a:rPr lang="en-US" sz="4800" b="1" dirty="0" err="1" smtClean="0">
                <a:solidFill>
                  <a:srgbClr val="002060"/>
                </a:solidFill>
                <a:latin typeface="Calibri" pitchFamily="34" charset="0"/>
              </a:rPr>
              <a:t>Jangan</a:t>
            </a:r>
            <a:r>
              <a:rPr lang="en-US" sz="4800" b="1" dirty="0" smtClean="0">
                <a:solidFill>
                  <a:srgbClr val="002060"/>
                </a:solidFill>
                <a:latin typeface="Calibri" pitchFamily="34" charset="0"/>
              </a:rPr>
              <a:t/>
            </a:r>
            <a:br>
              <a:rPr lang="en-US" sz="4800" b="1" dirty="0" smtClean="0">
                <a:solidFill>
                  <a:srgbClr val="002060"/>
                </a:solidFill>
                <a:latin typeface="Calibri" pitchFamily="34" charset="0"/>
              </a:rPr>
            </a:br>
            <a:r>
              <a:rPr lang="en-US" sz="4800" b="1" dirty="0" err="1" smtClean="0">
                <a:solidFill>
                  <a:srgbClr val="002060"/>
                </a:solidFill>
                <a:latin typeface="Calibri" pitchFamily="34" charset="0"/>
              </a:rPr>
              <a:t>bersuara</a:t>
            </a:r>
            <a:endParaRPr lang="en-GB" sz="4800" b="1" dirty="0">
              <a:solidFill>
                <a:srgbClr val="002060"/>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985140"/>
            <a:ext cx="3929058" cy="4801314"/>
          </a:xfrm>
          <a:prstGeom prst="rect">
            <a:avLst/>
          </a:prstGeom>
          <a:noFill/>
          <a:ln w="9525">
            <a:noFill/>
            <a:miter lim="800000"/>
            <a:headEnd/>
            <a:tailEnd/>
          </a:ln>
          <a:effectLst/>
        </p:spPr>
        <p:txBody>
          <a:bodyPr wrap="square">
            <a:spAutoFit/>
          </a:bodyPr>
          <a:lstStyle/>
          <a:p>
            <a:pPr algn="r">
              <a:spcBef>
                <a:spcPct val="50000"/>
              </a:spcBef>
            </a:pPr>
            <a:r>
              <a:rPr lang="en-US" sz="13800" b="1" dirty="0" smtClean="0">
                <a:solidFill>
                  <a:srgbClr val="002060"/>
                </a:solidFill>
                <a:latin typeface="Calibri" pitchFamily="34" charset="0"/>
              </a:rPr>
              <a:t>2</a:t>
            </a:r>
          </a:p>
          <a:p>
            <a:pPr algn="r">
              <a:spcBef>
                <a:spcPct val="50000"/>
              </a:spcBef>
            </a:pPr>
            <a:r>
              <a:rPr lang="en-US" sz="4800" b="1" dirty="0" err="1" smtClean="0">
                <a:solidFill>
                  <a:srgbClr val="002060"/>
                </a:solidFill>
                <a:latin typeface="Calibri" pitchFamily="34" charset="0"/>
              </a:rPr>
              <a:t>Jangan</a:t>
            </a:r>
            <a:r>
              <a:rPr lang="en-US" sz="4800" b="1" dirty="0" smtClean="0">
                <a:solidFill>
                  <a:srgbClr val="002060"/>
                </a:solidFill>
                <a:latin typeface="Calibri" pitchFamily="34" charset="0"/>
              </a:rPr>
              <a:t/>
            </a:r>
            <a:br>
              <a:rPr lang="en-US" sz="4800" b="1" dirty="0" smtClean="0">
                <a:solidFill>
                  <a:srgbClr val="002060"/>
                </a:solidFill>
                <a:latin typeface="Calibri" pitchFamily="34" charset="0"/>
              </a:rPr>
            </a:br>
            <a:r>
              <a:rPr lang="en-US" sz="4800" b="1" dirty="0" err="1" smtClean="0">
                <a:solidFill>
                  <a:srgbClr val="002060"/>
                </a:solidFill>
                <a:latin typeface="Calibri" pitchFamily="34" charset="0"/>
              </a:rPr>
              <a:t>membaca</a:t>
            </a:r>
            <a:r>
              <a:rPr lang="en-US" sz="4800" b="1" dirty="0" smtClean="0">
                <a:solidFill>
                  <a:srgbClr val="002060"/>
                </a:solidFill>
                <a:latin typeface="Calibri" pitchFamily="34" charset="0"/>
              </a:rPr>
              <a:t/>
            </a:r>
            <a:br>
              <a:rPr lang="en-US" sz="4800" b="1" dirty="0" smtClean="0">
                <a:solidFill>
                  <a:srgbClr val="002060"/>
                </a:solidFill>
                <a:latin typeface="Calibri" pitchFamily="34" charset="0"/>
              </a:rPr>
            </a:br>
            <a:r>
              <a:rPr lang="en-US" sz="4800" b="1" dirty="0" err="1" smtClean="0">
                <a:solidFill>
                  <a:srgbClr val="002060"/>
                </a:solidFill>
                <a:latin typeface="Calibri" pitchFamily="34" charset="0"/>
              </a:rPr>
              <a:t>kata</a:t>
            </a:r>
            <a:r>
              <a:rPr lang="en-US" sz="4800" b="1" dirty="0" smtClean="0">
                <a:solidFill>
                  <a:srgbClr val="002060"/>
                </a:solidFill>
                <a:latin typeface="Calibri" pitchFamily="34" charset="0"/>
              </a:rPr>
              <a:t> per </a:t>
            </a:r>
            <a:r>
              <a:rPr lang="en-US" sz="4800" b="1" dirty="0" err="1" smtClean="0">
                <a:solidFill>
                  <a:srgbClr val="002060"/>
                </a:solidFill>
                <a:latin typeface="Calibri" pitchFamily="34" charset="0"/>
              </a:rPr>
              <a:t>kata</a:t>
            </a:r>
            <a:endParaRPr lang="en-GB" sz="4800" b="1" dirty="0">
              <a:solidFill>
                <a:srgbClr val="002060"/>
              </a:solidFill>
              <a:latin typeface="Calibri" pitchFamily="34" charset="0"/>
            </a:endParaRPr>
          </a:p>
        </p:txBody>
      </p:sp>
      <p:pic>
        <p:nvPicPr>
          <p:cNvPr id="2050" name="Picture 2" descr="C:\Documents and Settings\noemuh77\My Documents\Home C\TED\iStock_000000106584XSmall.jpg"/>
          <p:cNvPicPr>
            <a:picLocks noChangeAspect="1" noChangeArrowheads="1"/>
          </p:cNvPicPr>
          <p:nvPr/>
        </p:nvPicPr>
        <p:blipFill>
          <a:blip r:embed="rId3"/>
          <a:srcRect/>
          <a:stretch>
            <a:fillRect/>
          </a:stretch>
        </p:blipFill>
        <p:spPr bwMode="auto">
          <a:xfrm>
            <a:off x="4214810" y="0"/>
            <a:ext cx="492919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Z:\Home\Noer Home Documents\My Works\Blogging\Book\Rapid E-Learning\Resources\display-boards\chalkboard-green.png"/>
          <p:cNvPicPr>
            <a:picLocks noChangeAspect="1" noChangeArrowheads="1"/>
          </p:cNvPicPr>
          <p:nvPr/>
        </p:nvPicPr>
        <p:blipFill>
          <a:blip r:embed="rId3"/>
          <a:srcRect/>
          <a:stretch>
            <a:fillRect/>
          </a:stretch>
        </p:blipFill>
        <p:spPr bwMode="auto">
          <a:xfrm>
            <a:off x="-1" y="0"/>
            <a:ext cx="9208159" cy="6858000"/>
          </a:xfrm>
          <a:prstGeom prst="rect">
            <a:avLst/>
          </a:prstGeom>
          <a:noFill/>
        </p:spPr>
      </p:pic>
      <p:sp>
        <p:nvSpPr>
          <p:cNvPr id="16" name="Text Box 4"/>
          <p:cNvSpPr txBox="1">
            <a:spLocks noChangeArrowheads="1"/>
          </p:cNvSpPr>
          <p:nvPr/>
        </p:nvSpPr>
        <p:spPr bwMode="auto">
          <a:xfrm>
            <a:off x="752404" y="1281096"/>
            <a:ext cx="7820092" cy="1493358"/>
          </a:xfrm>
          <a:prstGeom prst="rect">
            <a:avLst/>
          </a:prstGeom>
          <a:noFill/>
          <a:ln w="9525">
            <a:noFill/>
            <a:miter lim="800000"/>
            <a:headEnd/>
            <a:tailEnd/>
          </a:ln>
          <a:effectLst/>
        </p:spPr>
        <p:txBody>
          <a:bodyPr wrap="square">
            <a:spAutoFit/>
          </a:bodyPr>
          <a:lstStyle/>
          <a:p>
            <a:pPr>
              <a:lnSpc>
                <a:spcPct val="150000"/>
              </a:lnSpc>
              <a:spcBef>
                <a:spcPct val="50000"/>
              </a:spcBef>
            </a:pPr>
            <a:r>
              <a:rPr lang="en-US" sz="3200" b="1" dirty="0" err="1" smtClean="0">
                <a:solidFill>
                  <a:schemeClr val="bg1"/>
                </a:solidFill>
                <a:latin typeface="+mj-lt"/>
              </a:rPr>
              <a:t>Upin</a:t>
            </a:r>
            <a:r>
              <a:rPr lang="en-US" sz="3200" b="1" dirty="0" smtClean="0">
                <a:solidFill>
                  <a:schemeClr val="bg1"/>
                </a:solidFill>
                <a:latin typeface="+mj-lt"/>
              </a:rPr>
              <a:t> </a:t>
            </a:r>
            <a:r>
              <a:rPr lang="en-US" sz="3200" b="1" dirty="0" err="1" smtClean="0">
                <a:solidFill>
                  <a:schemeClr val="bg1"/>
                </a:solidFill>
                <a:latin typeface="+mj-lt"/>
              </a:rPr>
              <a:t>dan</a:t>
            </a:r>
            <a:r>
              <a:rPr lang="en-US" sz="3200" b="1" dirty="0" smtClean="0">
                <a:solidFill>
                  <a:schemeClr val="bg1"/>
                </a:solidFill>
                <a:latin typeface="+mj-lt"/>
              </a:rPr>
              <a:t> </a:t>
            </a:r>
            <a:r>
              <a:rPr lang="en-US" sz="3200" b="1" dirty="0" err="1" smtClean="0">
                <a:solidFill>
                  <a:schemeClr val="bg1"/>
                </a:solidFill>
                <a:latin typeface="+mj-lt"/>
              </a:rPr>
              <a:t>Ipin</a:t>
            </a:r>
            <a:r>
              <a:rPr lang="en-US" sz="3200" b="1" dirty="0" smtClean="0">
                <a:solidFill>
                  <a:schemeClr val="bg1"/>
                </a:solidFill>
                <a:latin typeface="+mj-lt"/>
              </a:rPr>
              <a:t> </a:t>
            </a:r>
            <a:r>
              <a:rPr lang="en-US" sz="3200" b="1" dirty="0" err="1" smtClean="0">
                <a:solidFill>
                  <a:schemeClr val="bg1"/>
                </a:solidFill>
                <a:latin typeface="+mj-lt"/>
              </a:rPr>
              <a:t>hendak</a:t>
            </a:r>
            <a:r>
              <a:rPr lang="en-US" sz="3200" b="1" dirty="0" smtClean="0">
                <a:solidFill>
                  <a:schemeClr val="bg1"/>
                </a:solidFill>
                <a:latin typeface="+mj-lt"/>
              </a:rPr>
              <a:t> </a:t>
            </a:r>
            <a:r>
              <a:rPr lang="en-US" sz="3200" b="1" dirty="0" err="1" smtClean="0">
                <a:solidFill>
                  <a:schemeClr val="bg1"/>
                </a:solidFill>
                <a:latin typeface="+mj-lt"/>
              </a:rPr>
              <a:t>berkunjung</a:t>
            </a:r>
            <a:r>
              <a:rPr lang="en-US" sz="3200" b="1" dirty="0" smtClean="0">
                <a:solidFill>
                  <a:schemeClr val="bg1"/>
                </a:solidFill>
                <a:latin typeface="+mj-lt"/>
              </a:rPr>
              <a:t> </a:t>
            </a:r>
            <a:r>
              <a:rPr lang="en-US" sz="3200" b="1" dirty="0" err="1" smtClean="0">
                <a:solidFill>
                  <a:schemeClr val="bg1"/>
                </a:solidFill>
                <a:latin typeface="+mj-lt"/>
              </a:rPr>
              <a:t>ke</a:t>
            </a:r>
            <a:r>
              <a:rPr lang="en-US" sz="3200" b="1" dirty="0" smtClean="0">
                <a:solidFill>
                  <a:schemeClr val="bg1"/>
                </a:solidFill>
                <a:latin typeface="+mj-lt"/>
              </a:rPr>
              <a:t> </a:t>
            </a:r>
            <a:r>
              <a:rPr lang="en-US" sz="3200" b="1" dirty="0" err="1" smtClean="0">
                <a:solidFill>
                  <a:schemeClr val="bg1"/>
                </a:solidFill>
                <a:latin typeface="+mj-lt"/>
              </a:rPr>
              <a:t>rumah</a:t>
            </a:r>
            <a:r>
              <a:rPr lang="en-US" sz="3200" b="1" dirty="0" smtClean="0">
                <a:solidFill>
                  <a:schemeClr val="bg1"/>
                </a:solidFill>
                <a:latin typeface="+mj-lt"/>
              </a:rPr>
              <a:t> </a:t>
            </a:r>
            <a:r>
              <a:rPr lang="en-US" sz="3200" b="1" dirty="0" err="1" smtClean="0">
                <a:solidFill>
                  <a:schemeClr val="bg1"/>
                </a:solidFill>
                <a:latin typeface="+mj-lt"/>
              </a:rPr>
              <a:t>Tuk</a:t>
            </a:r>
            <a:r>
              <a:rPr lang="en-US" sz="3200" b="1" dirty="0" smtClean="0">
                <a:solidFill>
                  <a:schemeClr val="bg1"/>
                </a:solidFill>
                <a:latin typeface="+mj-lt"/>
              </a:rPr>
              <a:t> </a:t>
            </a:r>
            <a:r>
              <a:rPr lang="en-US" sz="3200" b="1" dirty="0" err="1" smtClean="0">
                <a:solidFill>
                  <a:schemeClr val="bg1"/>
                </a:solidFill>
                <a:latin typeface="+mj-lt"/>
              </a:rPr>
              <a:t>Dalang</a:t>
            </a:r>
            <a:r>
              <a:rPr lang="en-US" sz="3200" b="1" dirty="0" smtClean="0">
                <a:solidFill>
                  <a:schemeClr val="bg1"/>
                </a:solidFill>
                <a:latin typeface="+mj-lt"/>
              </a:rPr>
              <a:t> </a:t>
            </a:r>
            <a:r>
              <a:rPr lang="en-US" sz="3200" b="1" dirty="0" err="1" smtClean="0">
                <a:solidFill>
                  <a:schemeClr val="bg1"/>
                </a:solidFill>
                <a:latin typeface="+mj-lt"/>
              </a:rPr>
              <a:t>di</a:t>
            </a:r>
            <a:r>
              <a:rPr lang="en-US" sz="3200" b="1" dirty="0" smtClean="0">
                <a:solidFill>
                  <a:schemeClr val="bg1"/>
                </a:solidFill>
                <a:latin typeface="+mj-lt"/>
              </a:rPr>
              <a:t> Hari Raya </a:t>
            </a:r>
            <a:r>
              <a:rPr lang="en-US" sz="3200" b="1" dirty="0" err="1" smtClean="0">
                <a:solidFill>
                  <a:schemeClr val="bg1"/>
                </a:solidFill>
                <a:latin typeface="+mj-lt"/>
              </a:rPr>
              <a:t>nanti</a:t>
            </a:r>
            <a:r>
              <a:rPr lang="en-US" sz="3200" b="1" dirty="0" smtClean="0">
                <a:solidFill>
                  <a:schemeClr val="bg1"/>
                </a:solidFill>
                <a:latin typeface="+mj-lt"/>
              </a:rPr>
              <a:t>.</a:t>
            </a:r>
            <a:endParaRPr lang="en-US" sz="3200" b="1" dirty="0">
              <a:solidFill>
                <a:schemeClr val="bg1"/>
              </a:solidFill>
              <a:latin typeface="+mj-lt"/>
            </a:endParaRPr>
          </a:p>
        </p:txBody>
      </p:sp>
      <p:cxnSp>
        <p:nvCxnSpPr>
          <p:cNvPr id="17" name="Straight Connector 16"/>
          <p:cNvCxnSpPr/>
          <p:nvPr/>
        </p:nvCxnSpPr>
        <p:spPr bwMode="auto">
          <a:xfrm>
            <a:off x="857192" y="2066914"/>
            <a:ext cx="785850"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8" name="Straight Connector 17"/>
          <p:cNvCxnSpPr/>
          <p:nvPr/>
        </p:nvCxnSpPr>
        <p:spPr bwMode="auto">
          <a:xfrm>
            <a:off x="1714480" y="2066914"/>
            <a:ext cx="642942"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9" name="Straight Connector 18"/>
          <p:cNvCxnSpPr/>
          <p:nvPr/>
        </p:nvCxnSpPr>
        <p:spPr bwMode="auto">
          <a:xfrm>
            <a:off x="2500298" y="2066914"/>
            <a:ext cx="571504"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a:off x="3214678" y="2066914"/>
            <a:ext cx="1214446"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1" name="Straight Connector 20"/>
          <p:cNvCxnSpPr/>
          <p:nvPr/>
        </p:nvCxnSpPr>
        <p:spPr bwMode="auto">
          <a:xfrm>
            <a:off x="4572000" y="2066914"/>
            <a:ext cx="1857388"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2" name="Straight Connector 21"/>
          <p:cNvCxnSpPr/>
          <p:nvPr/>
        </p:nvCxnSpPr>
        <p:spPr bwMode="auto">
          <a:xfrm>
            <a:off x="6572264" y="2066914"/>
            <a:ext cx="357190"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3" name="Straight Connector 22"/>
          <p:cNvCxnSpPr/>
          <p:nvPr/>
        </p:nvCxnSpPr>
        <p:spPr bwMode="auto">
          <a:xfrm>
            <a:off x="857192" y="2779706"/>
            <a:ext cx="571536" cy="3176"/>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4" name="Straight Connector 23"/>
          <p:cNvCxnSpPr/>
          <p:nvPr/>
        </p:nvCxnSpPr>
        <p:spPr bwMode="auto">
          <a:xfrm>
            <a:off x="1571604" y="2781294"/>
            <a:ext cx="1071570"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5" name="Straight Connector 24"/>
          <p:cNvCxnSpPr/>
          <p:nvPr/>
        </p:nvCxnSpPr>
        <p:spPr bwMode="auto">
          <a:xfrm>
            <a:off x="2786050" y="2779706"/>
            <a:ext cx="285752" cy="3176"/>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26" name="Straight Connector 25"/>
          <p:cNvCxnSpPr/>
          <p:nvPr/>
        </p:nvCxnSpPr>
        <p:spPr bwMode="auto">
          <a:xfrm>
            <a:off x="3214678" y="2779706"/>
            <a:ext cx="642942" cy="3176"/>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35" name="Straight Connector 34"/>
          <p:cNvCxnSpPr/>
          <p:nvPr/>
        </p:nvCxnSpPr>
        <p:spPr bwMode="auto">
          <a:xfrm>
            <a:off x="7072330" y="2068502"/>
            <a:ext cx="1071570"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0" name="Straight Connector 39"/>
          <p:cNvCxnSpPr/>
          <p:nvPr/>
        </p:nvCxnSpPr>
        <p:spPr bwMode="auto">
          <a:xfrm>
            <a:off x="4000496" y="2782882"/>
            <a:ext cx="785818" cy="1588"/>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42" name="Straight Connector 41"/>
          <p:cNvCxnSpPr/>
          <p:nvPr/>
        </p:nvCxnSpPr>
        <p:spPr bwMode="auto">
          <a:xfrm flipV="1">
            <a:off x="4929190" y="2782882"/>
            <a:ext cx="857256" cy="3176"/>
          </a:xfrm>
          <a:prstGeom prst="line">
            <a:avLst/>
          </a:prstGeom>
          <a:solidFill>
            <a:schemeClr val="accent1"/>
          </a:solidFill>
          <a:ln w="38100" cap="flat" cmpd="sng" algn="ctr">
            <a:solidFill>
              <a:schemeClr val="bg1"/>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900"/>
                                  </p:stCondLst>
                                  <p:childTnLst>
                                    <p:set>
                                      <p:cBhvr>
                                        <p:cTn id="14" dur="1" fill="hold">
                                          <p:stCondLst>
                                            <p:cond delay="0"/>
                                          </p:stCondLst>
                                        </p:cTn>
                                        <p:tgtEl>
                                          <p:spTgt spid="18"/>
                                        </p:tgtEl>
                                        <p:attrNameLst>
                                          <p:attrName>style.visibility</p:attrName>
                                        </p:attrNameLst>
                                      </p:cBhvr>
                                      <p:to>
                                        <p:strVal val="visible"/>
                                      </p:to>
                                    </p:set>
                                  </p:childTnLst>
                                </p:cTn>
                              </p:par>
                            </p:childTnLst>
                          </p:cTn>
                        </p:par>
                        <p:par>
                          <p:cTn id="15" fill="hold">
                            <p:stCondLst>
                              <p:cond delay="900"/>
                            </p:stCondLst>
                            <p:childTnLst>
                              <p:par>
                                <p:cTn id="16" presetID="1" presetClass="entr" presetSubtype="0" fill="hold" nodeType="afterEffect">
                                  <p:stCondLst>
                                    <p:cond delay="900"/>
                                  </p:stCondLst>
                                  <p:childTnLst>
                                    <p:set>
                                      <p:cBhvr>
                                        <p:cTn id="17" dur="1" fill="hold">
                                          <p:stCondLst>
                                            <p:cond delay="0"/>
                                          </p:stCondLst>
                                        </p:cTn>
                                        <p:tgtEl>
                                          <p:spTgt spid="19"/>
                                        </p:tgtEl>
                                        <p:attrNameLst>
                                          <p:attrName>style.visibility</p:attrName>
                                        </p:attrNameLst>
                                      </p:cBhvr>
                                      <p:to>
                                        <p:strVal val="visible"/>
                                      </p:to>
                                    </p:set>
                                  </p:childTnLst>
                                </p:cTn>
                              </p:par>
                            </p:childTnLst>
                          </p:cTn>
                        </p:par>
                        <p:par>
                          <p:cTn id="18" fill="hold">
                            <p:stCondLst>
                              <p:cond delay="1800"/>
                            </p:stCondLst>
                            <p:childTnLst>
                              <p:par>
                                <p:cTn id="19" presetID="1" presetClass="entr" presetSubtype="0" fill="hold" nodeType="afterEffect">
                                  <p:stCondLst>
                                    <p:cond delay="90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2700"/>
                            </p:stCondLst>
                            <p:childTnLst>
                              <p:par>
                                <p:cTn id="22" presetID="1" presetClass="entr" presetSubtype="0" fill="hold" nodeType="afterEffect">
                                  <p:stCondLst>
                                    <p:cond delay="900"/>
                                  </p:stCondLst>
                                  <p:childTnLst>
                                    <p:set>
                                      <p:cBhvr>
                                        <p:cTn id="23" dur="1" fill="hold">
                                          <p:stCondLst>
                                            <p:cond delay="0"/>
                                          </p:stCondLst>
                                        </p:cTn>
                                        <p:tgtEl>
                                          <p:spTgt spid="21"/>
                                        </p:tgtEl>
                                        <p:attrNameLst>
                                          <p:attrName>style.visibility</p:attrName>
                                        </p:attrNameLst>
                                      </p:cBhvr>
                                      <p:to>
                                        <p:strVal val="visible"/>
                                      </p:to>
                                    </p:set>
                                  </p:childTnLst>
                                </p:cTn>
                              </p:par>
                            </p:childTnLst>
                          </p:cTn>
                        </p:par>
                        <p:par>
                          <p:cTn id="24" fill="hold">
                            <p:stCondLst>
                              <p:cond delay="3600"/>
                            </p:stCondLst>
                            <p:childTnLst>
                              <p:par>
                                <p:cTn id="25" presetID="1" presetClass="entr" presetSubtype="0" fill="hold" nodeType="afterEffect">
                                  <p:stCondLst>
                                    <p:cond delay="900"/>
                                  </p:stCondLst>
                                  <p:childTnLst>
                                    <p:set>
                                      <p:cBhvr>
                                        <p:cTn id="26" dur="1" fill="hold">
                                          <p:stCondLst>
                                            <p:cond delay="0"/>
                                          </p:stCondLst>
                                        </p:cTn>
                                        <p:tgtEl>
                                          <p:spTgt spid="22"/>
                                        </p:tgtEl>
                                        <p:attrNameLst>
                                          <p:attrName>style.visibility</p:attrName>
                                        </p:attrNameLst>
                                      </p:cBhvr>
                                      <p:to>
                                        <p:strVal val="visible"/>
                                      </p:to>
                                    </p:set>
                                  </p:childTnLst>
                                </p:cTn>
                              </p:par>
                            </p:childTnLst>
                          </p:cTn>
                        </p:par>
                        <p:par>
                          <p:cTn id="27" fill="hold">
                            <p:stCondLst>
                              <p:cond delay="4500"/>
                            </p:stCondLst>
                            <p:childTnLst>
                              <p:par>
                                <p:cTn id="28" presetID="1" presetClass="entr" presetSubtype="0" fill="hold" nodeType="afterEffect">
                                  <p:stCondLst>
                                    <p:cond delay="900"/>
                                  </p:stCondLst>
                                  <p:childTnLst>
                                    <p:set>
                                      <p:cBhvr>
                                        <p:cTn id="29" dur="1" fill="hold">
                                          <p:stCondLst>
                                            <p:cond delay="0"/>
                                          </p:stCondLst>
                                        </p:cTn>
                                        <p:tgtEl>
                                          <p:spTgt spid="35"/>
                                        </p:tgtEl>
                                        <p:attrNameLst>
                                          <p:attrName>style.visibility</p:attrName>
                                        </p:attrNameLst>
                                      </p:cBhvr>
                                      <p:to>
                                        <p:strVal val="visible"/>
                                      </p:to>
                                    </p:set>
                                  </p:childTnLst>
                                </p:cTn>
                              </p:par>
                            </p:childTnLst>
                          </p:cTn>
                        </p:par>
                        <p:par>
                          <p:cTn id="30" fill="hold">
                            <p:stCondLst>
                              <p:cond delay="5400"/>
                            </p:stCondLst>
                            <p:childTnLst>
                              <p:par>
                                <p:cTn id="31" presetID="1" presetClass="entr" presetSubtype="0" fill="hold" nodeType="afterEffect">
                                  <p:stCondLst>
                                    <p:cond delay="900"/>
                                  </p:stCondLst>
                                  <p:childTnLst>
                                    <p:set>
                                      <p:cBhvr>
                                        <p:cTn id="32" dur="1" fill="hold">
                                          <p:stCondLst>
                                            <p:cond delay="0"/>
                                          </p:stCondLst>
                                        </p:cTn>
                                        <p:tgtEl>
                                          <p:spTgt spid="23"/>
                                        </p:tgtEl>
                                        <p:attrNameLst>
                                          <p:attrName>style.visibility</p:attrName>
                                        </p:attrNameLst>
                                      </p:cBhvr>
                                      <p:to>
                                        <p:strVal val="visible"/>
                                      </p:to>
                                    </p:set>
                                  </p:childTnLst>
                                </p:cTn>
                              </p:par>
                            </p:childTnLst>
                          </p:cTn>
                        </p:par>
                        <p:par>
                          <p:cTn id="33" fill="hold">
                            <p:stCondLst>
                              <p:cond delay="6300"/>
                            </p:stCondLst>
                            <p:childTnLst>
                              <p:par>
                                <p:cTn id="34" presetID="1" presetClass="entr" presetSubtype="0" fill="hold" nodeType="afterEffect">
                                  <p:stCondLst>
                                    <p:cond delay="900"/>
                                  </p:stCondLst>
                                  <p:childTnLst>
                                    <p:set>
                                      <p:cBhvr>
                                        <p:cTn id="35" dur="1" fill="hold">
                                          <p:stCondLst>
                                            <p:cond delay="0"/>
                                          </p:stCondLst>
                                        </p:cTn>
                                        <p:tgtEl>
                                          <p:spTgt spid="24"/>
                                        </p:tgtEl>
                                        <p:attrNameLst>
                                          <p:attrName>style.visibility</p:attrName>
                                        </p:attrNameLst>
                                      </p:cBhvr>
                                      <p:to>
                                        <p:strVal val="visible"/>
                                      </p:to>
                                    </p:set>
                                  </p:childTnLst>
                                </p:cTn>
                              </p:par>
                            </p:childTnLst>
                          </p:cTn>
                        </p:par>
                        <p:par>
                          <p:cTn id="36" fill="hold">
                            <p:stCondLst>
                              <p:cond delay="7200"/>
                            </p:stCondLst>
                            <p:childTnLst>
                              <p:par>
                                <p:cTn id="37" presetID="1" presetClass="entr" presetSubtype="0" fill="hold" nodeType="afterEffect">
                                  <p:stCondLst>
                                    <p:cond delay="900"/>
                                  </p:stCondLst>
                                  <p:childTnLst>
                                    <p:set>
                                      <p:cBhvr>
                                        <p:cTn id="38" dur="1" fill="hold">
                                          <p:stCondLst>
                                            <p:cond delay="0"/>
                                          </p:stCondLst>
                                        </p:cTn>
                                        <p:tgtEl>
                                          <p:spTgt spid="25"/>
                                        </p:tgtEl>
                                        <p:attrNameLst>
                                          <p:attrName>style.visibility</p:attrName>
                                        </p:attrNameLst>
                                      </p:cBhvr>
                                      <p:to>
                                        <p:strVal val="visible"/>
                                      </p:to>
                                    </p:set>
                                  </p:childTnLst>
                                </p:cTn>
                              </p:par>
                            </p:childTnLst>
                          </p:cTn>
                        </p:par>
                        <p:par>
                          <p:cTn id="39" fill="hold">
                            <p:stCondLst>
                              <p:cond delay="8100"/>
                            </p:stCondLst>
                            <p:childTnLst>
                              <p:par>
                                <p:cTn id="40" presetID="1" presetClass="entr" presetSubtype="0" fill="hold" nodeType="afterEffect">
                                  <p:stCondLst>
                                    <p:cond delay="900"/>
                                  </p:stCondLst>
                                  <p:childTnLst>
                                    <p:set>
                                      <p:cBhvr>
                                        <p:cTn id="41" dur="1" fill="hold">
                                          <p:stCondLst>
                                            <p:cond delay="0"/>
                                          </p:stCondLst>
                                        </p:cTn>
                                        <p:tgtEl>
                                          <p:spTgt spid="26"/>
                                        </p:tgtEl>
                                        <p:attrNameLst>
                                          <p:attrName>style.visibility</p:attrName>
                                        </p:attrNameLst>
                                      </p:cBhvr>
                                      <p:to>
                                        <p:strVal val="visible"/>
                                      </p:to>
                                    </p:set>
                                  </p:childTnLst>
                                </p:cTn>
                              </p:par>
                            </p:childTnLst>
                          </p:cTn>
                        </p:par>
                        <p:par>
                          <p:cTn id="42" fill="hold">
                            <p:stCondLst>
                              <p:cond delay="9000"/>
                            </p:stCondLst>
                            <p:childTnLst>
                              <p:par>
                                <p:cTn id="43" presetID="1" presetClass="entr" presetSubtype="0" fill="hold" nodeType="afterEffect">
                                  <p:stCondLst>
                                    <p:cond delay="900"/>
                                  </p:stCondLst>
                                  <p:childTnLst>
                                    <p:set>
                                      <p:cBhvr>
                                        <p:cTn id="44" dur="1" fill="hold">
                                          <p:stCondLst>
                                            <p:cond delay="0"/>
                                          </p:stCondLst>
                                        </p:cTn>
                                        <p:tgtEl>
                                          <p:spTgt spid="40"/>
                                        </p:tgtEl>
                                        <p:attrNameLst>
                                          <p:attrName>style.visibility</p:attrName>
                                        </p:attrNameLst>
                                      </p:cBhvr>
                                      <p:to>
                                        <p:strVal val="visible"/>
                                      </p:to>
                                    </p:set>
                                  </p:childTnLst>
                                </p:cTn>
                              </p:par>
                            </p:childTnLst>
                          </p:cTn>
                        </p:par>
                        <p:par>
                          <p:cTn id="45" fill="hold">
                            <p:stCondLst>
                              <p:cond delay="9900"/>
                            </p:stCondLst>
                            <p:childTnLst>
                              <p:par>
                                <p:cTn id="46" presetID="1" presetClass="entr" presetSubtype="0" fill="hold" nodeType="afterEffect">
                                  <p:stCondLst>
                                    <p:cond delay="900"/>
                                  </p:stCondLst>
                                  <p:childTnLst>
                                    <p:set>
                                      <p:cBhvr>
                                        <p:cTn id="47"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11188" y="3877110"/>
            <a:ext cx="7921625" cy="2123658"/>
          </a:xfrm>
          <a:prstGeom prst="rect">
            <a:avLst/>
          </a:prstGeom>
          <a:noFill/>
          <a:ln w="9525">
            <a:noFill/>
            <a:miter lim="800000"/>
            <a:headEnd/>
            <a:tailEnd/>
          </a:ln>
          <a:effectLst/>
        </p:spPr>
        <p:txBody>
          <a:bodyPr>
            <a:spAutoFit/>
          </a:bodyPr>
          <a:lstStyle/>
          <a:p>
            <a:pPr algn="ctr">
              <a:spcBef>
                <a:spcPct val="50000"/>
              </a:spcBef>
            </a:pPr>
            <a:r>
              <a:rPr lang="en-US" sz="6600" b="1" dirty="0" err="1" smtClean="0">
                <a:solidFill>
                  <a:schemeClr val="accent6">
                    <a:lumMod val="50000"/>
                  </a:schemeClr>
                </a:solidFill>
                <a:latin typeface="Calibri" pitchFamily="34" charset="0"/>
              </a:rPr>
              <a:t>Anda</a:t>
            </a:r>
            <a:r>
              <a:rPr lang="en-US" sz="6600" b="1" dirty="0" smtClean="0">
                <a:solidFill>
                  <a:schemeClr val="accent6">
                    <a:lumMod val="50000"/>
                  </a:schemeClr>
                </a:solidFill>
                <a:latin typeface="Calibri" pitchFamily="34" charset="0"/>
              </a:rPr>
              <a:t> </a:t>
            </a:r>
            <a:r>
              <a:rPr lang="en-US" sz="6600" b="1" dirty="0" err="1" smtClean="0">
                <a:solidFill>
                  <a:schemeClr val="accent6">
                    <a:lumMod val="50000"/>
                  </a:schemeClr>
                </a:solidFill>
                <a:latin typeface="Calibri" pitchFamily="34" charset="0"/>
              </a:rPr>
              <a:t>mampu</a:t>
            </a:r>
            <a:r>
              <a:rPr lang="en-US" sz="6600" b="1" dirty="0">
                <a:solidFill>
                  <a:schemeClr val="accent6">
                    <a:lumMod val="50000"/>
                  </a:schemeClr>
                </a:solidFill>
                <a:latin typeface="Calibri" pitchFamily="34" charset="0"/>
              </a:rPr>
              <a:t/>
            </a:r>
            <a:br>
              <a:rPr lang="en-US" sz="6600" b="1" dirty="0">
                <a:solidFill>
                  <a:schemeClr val="accent6">
                    <a:lumMod val="50000"/>
                  </a:schemeClr>
                </a:solidFill>
                <a:latin typeface="Calibri" pitchFamily="34" charset="0"/>
              </a:rPr>
            </a:br>
            <a:r>
              <a:rPr lang="en-US" sz="6600" b="1" dirty="0" err="1" smtClean="0">
                <a:solidFill>
                  <a:schemeClr val="accent6">
                    <a:lumMod val="50000"/>
                  </a:schemeClr>
                </a:solidFill>
                <a:latin typeface="Calibri" pitchFamily="34" charset="0"/>
              </a:rPr>
              <a:t>membaca</a:t>
            </a:r>
            <a:r>
              <a:rPr lang="en-US" sz="6600" b="1" dirty="0" smtClean="0">
                <a:solidFill>
                  <a:schemeClr val="accent6">
                    <a:lumMod val="50000"/>
                  </a:schemeClr>
                </a:solidFill>
                <a:latin typeface="Calibri" pitchFamily="34" charset="0"/>
              </a:rPr>
              <a:t> </a:t>
            </a:r>
            <a:r>
              <a:rPr lang="en-US" sz="6600" b="1" dirty="0" err="1" smtClean="0">
                <a:solidFill>
                  <a:schemeClr val="accent6">
                    <a:lumMod val="50000"/>
                  </a:schemeClr>
                </a:solidFill>
                <a:latin typeface="Calibri" pitchFamily="34" charset="0"/>
              </a:rPr>
              <a:t>cepat</a:t>
            </a:r>
            <a:endParaRPr lang="en-GB" sz="6600" b="1" dirty="0">
              <a:solidFill>
                <a:schemeClr val="accent6">
                  <a:lumMod val="50000"/>
                </a:schemeClr>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03" name="Picture 7" descr="Z:\Home\Noer Home Documents\My Works\Blogging\Book\Rapid E-Learning\Resources\display-boards\whiteboard-round.png"/>
          <p:cNvPicPr>
            <a:picLocks noChangeAspect="1" noChangeArrowheads="1"/>
          </p:cNvPicPr>
          <p:nvPr/>
        </p:nvPicPr>
        <p:blipFill>
          <a:blip r:embed="rId3"/>
          <a:srcRect/>
          <a:stretch>
            <a:fillRect/>
          </a:stretch>
        </p:blipFill>
        <p:spPr bwMode="auto">
          <a:xfrm>
            <a:off x="1285852" y="1151868"/>
            <a:ext cx="6573882" cy="4552678"/>
          </a:xfrm>
          <a:prstGeom prst="rect">
            <a:avLst/>
          </a:prstGeom>
          <a:noFill/>
        </p:spPr>
      </p:pic>
      <p:sp>
        <p:nvSpPr>
          <p:cNvPr id="66" name="Rectangle 65"/>
          <p:cNvSpPr/>
          <p:nvPr/>
        </p:nvSpPr>
        <p:spPr>
          <a:xfrm>
            <a:off x="2932437" y="2214554"/>
            <a:ext cx="3343929" cy="646331"/>
          </a:xfrm>
          <a:prstGeom prst="rect">
            <a:avLst/>
          </a:prstGeom>
        </p:spPr>
        <p:txBody>
          <a:bodyPr wrap="none" anchor="ctr">
            <a:spAutoFit/>
          </a:bodyPr>
          <a:lstStyle/>
          <a:p>
            <a:r>
              <a:rPr lang="id-ID" sz="3600" b="1" dirty="0" smtClean="0">
                <a:latin typeface="+mj-lt"/>
              </a:rPr>
              <a:t>Pernahkah Anda</a:t>
            </a:r>
            <a:endParaRPr lang="en-GB" sz="3600" b="1" dirty="0">
              <a:latin typeface="+mj-lt"/>
            </a:endParaRPr>
          </a:p>
        </p:txBody>
      </p:sp>
      <p:sp>
        <p:nvSpPr>
          <p:cNvPr id="67" name="Rectangle 66"/>
          <p:cNvSpPr/>
          <p:nvPr/>
        </p:nvSpPr>
        <p:spPr>
          <a:xfrm>
            <a:off x="3213796" y="2214554"/>
            <a:ext cx="2706959" cy="646331"/>
          </a:xfrm>
          <a:prstGeom prst="rect">
            <a:avLst/>
          </a:prstGeom>
        </p:spPr>
        <p:txBody>
          <a:bodyPr wrap="none" anchor="ctr">
            <a:spAutoFit/>
          </a:bodyPr>
          <a:lstStyle/>
          <a:p>
            <a:r>
              <a:rPr lang="id-ID" sz="3600" b="1" dirty="0" smtClean="0">
                <a:latin typeface="+mj-lt"/>
              </a:rPr>
              <a:t>seorang bayi </a:t>
            </a:r>
            <a:endParaRPr lang="en-GB" sz="3600" b="1" dirty="0">
              <a:latin typeface="+mj-lt"/>
            </a:endParaRPr>
          </a:p>
        </p:txBody>
      </p:sp>
      <p:sp>
        <p:nvSpPr>
          <p:cNvPr id="68" name="Rectangle 67"/>
          <p:cNvSpPr/>
          <p:nvPr/>
        </p:nvSpPr>
        <p:spPr>
          <a:xfrm>
            <a:off x="2853698" y="2214554"/>
            <a:ext cx="3518912" cy="646331"/>
          </a:xfrm>
          <a:prstGeom prst="rect">
            <a:avLst/>
          </a:prstGeom>
        </p:spPr>
        <p:txBody>
          <a:bodyPr wrap="none" anchor="ctr">
            <a:spAutoFit/>
          </a:bodyPr>
          <a:lstStyle/>
          <a:p>
            <a:r>
              <a:rPr lang="id-ID" sz="3600" b="1" dirty="0" smtClean="0">
                <a:latin typeface="+mj-lt"/>
              </a:rPr>
              <a:t>belajar berjalan? </a:t>
            </a:r>
            <a:endParaRPr lang="en-GB" sz="3600" b="1" dirty="0">
              <a:latin typeface="+mj-lt"/>
            </a:endParaRPr>
          </a:p>
        </p:txBody>
      </p:sp>
      <p:sp>
        <p:nvSpPr>
          <p:cNvPr id="69" name="Rectangle 68"/>
          <p:cNvSpPr/>
          <p:nvPr/>
        </p:nvSpPr>
        <p:spPr>
          <a:xfrm>
            <a:off x="2643704" y="2214554"/>
            <a:ext cx="3994812" cy="646331"/>
          </a:xfrm>
          <a:prstGeom prst="rect">
            <a:avLst/>
          </a:prstGeom>
        </p:spPr>
        <p:txBody>
          <a:bodyPr wrap="none" anchor="ctr">
            <a:spAutoFit/>
          </a:bodyPr>
          <a:lstStyle/>
          <a:p>
            <a:r>
              <a:rPr lang="id-ID" sz="3600" b="1" dirty="0" smtClean="0">
                <a:latin typeface="+mj-lt"/>
              </a:rPr>
              <a:t>Dengan keberanian </a:t>
            </a:r>
            <a:endParaRPr lang="en-GB" sz="3600" b="1" dirty="0">
              <a:latin typeface="+mj-lt"/>
            </a:endParaRPr>
          </a:p>
        </p:txBody>
      </p:sp>
      <p:sp>
        <p:nvSpPr>
          <p:cNvPr id="70" name="Rectangle 69"/>
          <p:cNvSpPr/>
          <p:nvPr/>
        </p:nvSpPr>
        <p:spPr>
          <a:xfrm>
            <a:off x="2857224" y="2214554"/>
            <a:ext cx="3511026" cy="646331"/>
          </a:xfrm>
          <a:prstGeom prst="rect">
            <a:avLst/>
          </a:prstGeom>
        </p:spPr>
        <p:txBody>
          <a:bodyPr wrap="none" anchor="ctr">
            <a:spAutoFit/>
          </a:bodyPr>
          <a:lstStyle/>
          <a:p>
            <a:r>
              <a:rPr lang="id-ID" sz="3600" b="1" dirty="0" smtClean="0">
                <a:latin typeface="+mj-lt"/>
              </a:rPr>
              <a:t>yang dimilikinya, </a:t>
            </a:r>
            <a:endParaRPr lang="en-GB" sz="3600" b="1" dirty="0">
              <a:latin typeface="+mj-lt"/>
            </a:endParaRPr>
          </a:p>
        </p:txBody>
      </p:sp>
      <p:sp>
        <p:nvSpPr>
          <p:cNvPr id="71" name="Rectangle 70"/>
          <p:cNvSpPr/>
          <p:nvPr/>
        </p:nvSpPr>
        <p:spPr>
          <a:xfrm>
            <a:off x="2454037" y="2214554"/>
            <a:ext cx="4417299" cy="646331"/>
          </a:xfrm>
          <a:prstGeom prst="rect">
            <a:avLst/>
          </a:prstGeom>
        </p:spPr>
        <p:txBody>
          <a:bodyPr wrap="none" anchor="ctr">
            <a:spAutoFit/>
          </a:bodyPr>
          <a:lstStyle/>
          <a:p>
            <a:r>
              <a:rPr lang="id-ID" sz="3600" b="1" dirty="0" smtClean="0">
                <a:latin typeface="+mj-lt"/>
              </a:rPr>
              <a:t>ia melangkahkan kaki </a:t>
            </a:r>
            <a:endParaRPr lang="en-GB" sz="3600" b="1" dirty="0">
              <a:latin typeface="+mj-lt"/>
            </a:endParaRPr>
          </a:p>
        </p:txBody>
      </p:sp>
      <p:sp>
        <p:nvSpPr>
          <p:cNvPr id="72" name="Rectangle 71"/>
          <p:cNvSpPr/>
          <p:nvPr/>
        </p:nvSpPr>
        <p:spPr>
          <a:xfrm>
            <a:off x="2008306" y="2214554"/>
            <a:ext cx="5426422" cy="646331"/>
          </a:xfrm>
          <a:prstGeom prst="rect">
            <a:avLst/>
          </a:prstGeom>
        </p:spPr>
        <p:txBody>
          <a:bodyPr wrap="none" anchor="ctr">
            <a:spAutoFit/>
          </a:bodyPr>
          <a:lstStyle/>
          <a:p>
            <a:r>
              <a:rPr lang="id-ID" sz="3600" b="1" dirty="0" smtClean="0">
                <a:latin typeface="+mj-lt"/>
              </a:rPr>
              <a:t>selangkah demi selangkah. </a:t>
            </a:r>
            <a:endParaRPr lang="en-GB" sz="3600" b="1" dirty="0">
              <a:latin typeface="+mj-lt"/>
            </a:endParaRPr>
          </a:p>
        </p:txBody>
      </p:sp>
      <p:sp>
        <p:nvSpPr>
          <p:cNvPr id="73" name="Rectangle 72"/>
          <p:cNvSpPr/>
          <p:nvPr/>
        </p:nvSpPr>
        <p:spPr>
          <a:xfrm>
            <a:off x="3305744" y="2214554"/>
            <a:ext cx="2501006" cy="646331"/>
          </a:xfrm>
          <a:prstGeom prst="rect">
            <a:avLst/>
          </a:prstGeom>
        </p:spPr>
        <p:txBody>
          <a:bodyPr wrap="none" anchor="ctr">
            <a:spAutoFit/>
          </a:bodyPr>
          <a:lstStyle/>
          <a:p>
            <a:r>
              <a:rPr lang="id-ID" sz="3600" b="1" dirty="0" smtClean="0">
                <a:latin typeface="+mj-lt"/>
              </a:rPr>
              <a:t>Namun apa </a:t>
            </a:r>
            <a:endParaRPr lang="en-GB" sz="3600" b="1" dirty="0">
              <a:latin typeface="+mj-lt"/>
            </a:endParaRPr>
          </a:p>
        </p:txBody>
      </p:sp>
      <p:sp>
        <p:nvSpPr>
          <p:cNvPr id="74" name="Rectangle 73"/>
          <p:cNvSpPr/>
          <p:nvPr/>
        </p:nvSpPr>
        <p:spPr>
          <a:xfrm>
            <a:off x="3082125" y="2214554"/>
            <a:ext cx="3004349" cy="646331"/>
          </a:xfrm>
          <a:prstGeom prst="rect">
            <a:avLst/>
          </a:prstGeom>
        </p:spPr>
        <p:txBody>
          <a:bodyPr wrap="none" anchor="ctr">
            <a:spAutoFit/>
          </a:bodyPr>
          <a:lstStyle/>
          <a:p>
            <a:r>
              <a:rPr lang="id-ID" sz="3600" b="1" dirty="0" smtClean="0">
                <a:latin typeface="+mj-lt"/>
              </a:rPr>
              <a:t>hendak dikata </a:t>
            </a:r>
            <a:endParaRPr lang="en-GB" sz="3600" b="1" dirty="0">
              <a:latin typeface="+mj-lt"/>
            </a:endParaRPr>
          </a:p>
        </p:txBody>
      </p:sp>
      <p:sp>
        <p:nvSpPr>
          <p:cNvPr id="75" name="Rectangle 74"/>
          <p:cNvSpPr/>
          <p:nvPr/>
        </p:nvSpPr>
        <p:spPr>
          <a:xfrm>
            <a:off x="3166988" y="2214554"/>
            <a:ext cx="2811604" cy="646331"/>
          </a:xfrm>
          <a:prstGeom prst="rect">
            <a:avLst/>
          </a:prstGeom>
        </p:spPr>
        <p:txBody>
          <a:bodyPr wrap="none" anchor="ctr">
            <a:spAutoFit/>
          </a:bodyPr>
          <a:lstStyle/>
          <a:p>
            <a:r>
              <a:rPr lang="id-ID" sz="3600" b="1" dirty="0" smtClean="0">
                <a:latin typeface="+mj-lt"/>
              </a:rPr>
              <a:t>bayi tersebut </a:t>
            </a:r>
            <a:endParaRPr lang="en-GB" sz="3600" b="1" dirty="0">
              <a:latin typeface="+mj-lt"/>
            </a:endParaRPr>
          </a:p>
        </p:txBody>
      </p:sp>
      <p:sp>
        <p:nvSpPr>
          <p:cNvPr id="76" name="Rectangle 75"/>
          <p:cNvSpPr/>
          <p:nvPr/>
        </p:nvSpPr>
        <p:spPr>
          <a:xfrm>
            <a:off x="2841867" y="2214554"/>
            <a:ext cx="3548472" cy="646331"/>
          </a:xfrm>
          <a:prstGeom prst="rect">
            <a:avLst/>
          </a:prstGeom>
        </p:spPr>
        <p:txBody>
          <a:bodyPr wrap="none" anchor="ctr">
            <a:spAutoFit/>
          </a:bodyPr>
          <a:lstStyle/>
          <a:p>
            <a:r>
              <a:rPr lang="id-ID" sz="3600" b="1" dirty="0" smtClean="0">
                <a:latin typeface="+mj-lt"/>
              </a:rPr>
              <a:t>jatuh tersungkur. </a:t>
            </a:r>
            <a:endParaRPr lang="en-GB" sz="3600" b="1" dirty="0">
              <a:latin typeface="+mj-lt"/>
            </a:endParaRPr>
          </a:p>
        </p:txBody>
      </p:sp>
      <p:sp>
        <p:nvSpPr>
          <p:cNvPr id="77" name="Rectangle 76"/>
          <p:cNvSpPr/>
          <p:nvPr/>
        </p:nvSpPr>
        <p:spPr>
          <a:xfrm>
            <a:off x="1991603" y="2214554"/>
            <a:ext cx="5463290" cy="646331"/>
          </a:xfrm>
          <a:prstGeom prst="rect">
            <a:avLst/>
          </a:prstGeom>
        </p:spPr>
        <p:txBody>
          <a:bodyPr wrap="none" anchor="ctr">
            <a:spAutoFit/>
          </a:bodyPr>
          <a:lstStyle/>
          <a:p>
            <a:r>
              <a:rPr lang="id-ID" sz="3600" b="1" dirty="0" smtClean="0">
                <a:latin typeface="+mj-lt"/>
              </a:rPr>
              <a:t>Tapi, ia pantang menyerah. </a:t>
            </a:r>
            <a:endParaRPr lang="en-GB" sz="3600" b="1" dirty="0">
              <a:latin typeface="+mj-lt"/>
            </a:endParaRPr>
          </a:p>
        </p:txBody>
      </p:sp>
      <p:sp>
        <p:nvSpPr>
          <p:cNvPr id="78" name="Rectangle 77"/>
          <p:cNvSpPr/>
          <p:nvPr/>
        </p:nvSpPr>
        <p:spPr>
          <a:xfrm>
            <a:off x="2545793" y="2214554"/>
            <a:ext cx="4211217" cy="646331"/>
          </a:xfrm>
          <a:prstGeom prst="rect">
            <a:avLst/>
          </a:prstGeom>
        </p:spPr>
        <p:txBody>
          <a:bodyPr wrap="none" anchor="ctr">
            <a:spAutoFit/>
          </a:bodyPr>
          <a:lstStyle/>
          <a:p>
            <a:r>
              <a:rPr lang="id-ID" sz="3600" b="1" dirty="0" smtClean="0">
                <a:latin typeface="+mj-lt"/>
              </a:rPr>
              <a:t>Tersungkur satu kali, </a:t>
            </a:r>
            <a:endParaRPr lang="en-GB" sz="3600" b="1" dirty="0">
              <a:latin typeface="+mj-lt"/>
            </a:endParaRPr>
          </a:p>
        </p:txBody>
      </p:sp>
      <p:sp>
        <p:nvSpPr>
          <p:cNvPr id="79" name="Rectangle 78"/>
          <p:cNvSpPr/>
          <p:nvPr/>
        </p:nvSpPr>
        <p:spPr>
          <a:xfrm>
            <a:off x="3568733" y="2214554"/>
            <a:ext cx="1907061" cy="646331"/>
          </a:xfrm>
          <a:prstGeom prst="rect">
            <a:avLst/>
          </a:prstGeom>
        </p:spPr>
        <p:txBody>
          <a:bodyPr wrap="none" anchor="ctr">
            <a:spAutoFit/>
          </a:bodyPr>
          <a:lstStyle/>
          <a:p>
            <a:r>
              <a:rPr lang="id-ID" sz="3600" b="1" dirty="0" smtClean="0">
                <a:latin typeface="+mj-lt"/>
              </a:rPr>
              <a:t>dua kali, </a:t>
            </a:r>
            <a:endParaRPr lang="en-GB" sz="3600" b="1" dirty="0">
              <a:latin typeface="+mj-lt"/>
            </a:endParaRPr>
          </a:p>
        </p:txBody>
      </p:sp>
      <p:sp>
        <p:nvSpPr>
          <p:cNvPr id="80" name="Rectangle 79"/>
          <p:cNvSpPr/>
          <p:nvPr/>
        </p:nvSpPr>
        <p:spPr>
          <a:xfrm>
            <a:off x="2567754" y="2214554"/>
            <a:ext cx="4168064" cy="646331"/>
          </a:xfrm>
          <a:prstGeom prst="rect">
            <a:avLst/>
          </a:prstGeom>
        </p:spPr>
        <p:txBody>
          <a:bodyPr wrap="none" anchor="ctr">
            <a:spAutoFit/>
          </a:bodyPr>
          <a:lstStyle/>
          <a:p>
            <a:r>
              <a:rPr lang="id-ID" sz="3600" b="1" dirty="0" smtClean="0">
                <a:latin typeface="+mj-lt"/>
              </a:rPr>
              <a:t>bahkan puluhan kali </a:t>
            </a:r>
            <a:endParaRPr lang="en-GB" sz="3600" b="1" dirty="0">
              <a:latin typeface="+mj-lt"/>
            </a:endParaRPr>
          </a:p>
        </p:txBody>
      </p:sp>
      <p:sp>
        <p:nvSpPr>
          <p:cNvPr id="81" name="Rectangle 80"/>
          <p:cNvSpPr/>
          <p:nvPr/>
        </p:nvSpPr>
        <p:spPr>
          <a:xfrm>
            <a:off x="2309895" y="2214554"/>
            <a:ext cx="4742709" cy="646331"/>
          </a:xfrm>
          <a:prstGeom prst="rect">
            <a:avLst/>
          </a:prstGeom>
        </p:spPr>
        <p:txBody>
          <a:bodyPr wrap="none" anchor="ctr">
            <a:spAutoFit/>
          </a:bodyPr>
          <a:lstStyle/>
          <a:p>
            <a:r>
              <a:rPr lang="id-ID" sz="3600" b="1" dirty="0" smtClean="0">
                <a:latin typeface="+mj-lt"/>
              </a:rPr>
              <a:t>tidak membuatnya jera </a:t>
            </a:r>
            <a:endParaRPr lang="en-GB" sz="3600" b="1" dirty="0">
              <a:latin typeface="+mj-lt"/>
            </a:endParaRPr>
          </a:p>
        </p:txBody>
      </p:sp>
      <p:sp>
        <p:nvSpPr>
          <p:cNvPr id="82" name="Rectangle 81"/>
          <p:cNvSpPr/>
          <p:nvPr/>
        </p:nvSpPr>
        <p:spPr>
          <a:xfrm>
            <a:off x="2324386" y="2214554"/>
            <a:ext cx="4711996" cy="646331"/>
          </a:xfrm>
          <a:prstGeom prst="rect">
            <a:avLst/>
          </a:prstGeom>
        </p:spPr>
        <p:txBody>
          <a:bodyPr wrap="none" anchor="ctr">
            <a:spAutoFit/>
          </a:bodyPr>
          <a:lstStyle/>
          <a:p>
            <a:r>
              <a:rPr lang="id-ID" sz="3600" b="1" dirty="0" smtClean="0">
                <a:latin typeface="+mj-lt"/>
              </a:rPr>
              <a:t>untuk terus melangkah </a:t>
            </a:r>
            <a:endParaRPr lang="en-GB" sz="3600" b="1" dirty="0">
              <a:latin typeface="+mj-lt"/>
            </a:endParaRPr>
          </a:p>
        </p:txBody>
      </p:sp>
      <p:sp>
        <p:nvSpPr>
          <p:cNvPr id="83" name="Rectangle 82"/>
          <p:cNvSpPr/>
          <p:nvPr/>
        </p:nvSpPr>
        <p:spPr>
          <a:xfrm>
            <a:off x="2929936" y="2214554"/>
            <a:ext cx="3349763" cy="646331"/>
          </a:xfrm>
          <a:prstGeom prst="rect">
            <a:avLst/>
          </a:prstGeom>
        </p:spPr>
        <p:txBody>
          <a:bodyPr wrap="none" anchor="ctr">
            <a:spAutoFit/>
          </a:bodyPr>
          <a:lstStyle/>
          <a:p>
            <a:r>
              <a:rPr lang="id-ID" sz="3600" b="1" dirty="0" smtClean="0">
                <a:latin typeface="+mj-lt"/>
              </a:rPr>
              <a:t>dan melangkah. </a:t>
            </a:r>
            <a:endParaRPr lang="en-GB" sz="3600" b="1" dirty="0">
              <a:latin typeface="+mj-lt"/>
            </a:endParaRPr>
          </a:p>
        </p:txBody>
      </p:sp>
      <p:sp>
        <p:nvSpPr>
          <p:cNvPr id="84" name="Rectangle 83"/>
          <p:cNvSpPr/>
          <p:nvPr/>
        </p:nvSpPr>
        <p:spPr>
          <a:xfrm>
            <a:off x="2324322" y="2214554"/>
            <a:ext cx="4709879" cy="646331"/>
          </a:xfrm>
          <a:prstGeom prst="rect">
            <a:avLst/>
          </a:prstGeom>
        </p:spPr>
        <p:txBody>
          <a:bodyPr wrap="none" anchor="ctr">
            <a:spAutoFit/>
          </a:bodyPr>
          <a:lstStyle/>
          <a:p>
            <a:r>
              <a:rPr lang="id-ID" sz="3600" b="1" dirty="0" smtClean="0">
                <a:latin typeface="+mj-lt"/>
              </a:rPr>
              <a:t>Akhirnya, dalam waktu </a:t>
            </a:r>
            <a:endParaRPr lang="en-GB" sz="3600" b="1" dirty="0">
              <a:latin typeface="+mj-lt"/>
            </a:endParaRPr>
          </a:p>
        </p:txBody>
      </p:sp>
      <p:sp>
        <p:nvSpPr>
          <p:cNvPr id="85" name="Rectangle 84"/>
          <p:cNvSpPr/>
          <p:nvPr/>
        </p:nvSpPr>
        <p:spPr>
          <a:xfrm>
            <a:off x="2676245" y="2214554"/>
            <a:ext cx="3917291" cy="646331"/>
          </a:xfrm>
          <a:prstGeom prst="rect">
            <a:avLst/>
          </a:prstGeom>
        </p:spPr>
        <p:txBody>
          <a:bodyPr wrap="none" anchor="ctr">
            <a:spAutoFit/>
          </a:bodyPr>
          <a:lstStyle/>
          <a:p>
            <a:r>
              <a:rPr lang="id-ID" sz="3600" b="1" dirty="0" smtClean="0">
                <a:latin typeface="+mj-lt"/>
              </a:rPr>
              <a:t>yang relatif singkat </a:t>
            </a:r>
            <a:endParaRPr lang="en-GB" sz="3600" b="1" dirty="0">
              <a:latin typeface="+mj-lt"/>
            </a:endParaRPr>
          </a:p>
        </p:txBody>
      </p:sp>
      <p:sp>
        <p:nvSpPr>
          <p:cNvPr id="86" name="Rectangle 85"/>
          <p:cNvSpPr/>
          <p:nvPr/>
        </p:nvSpPr>
        <p:spPr>
          <a:xfrm>
            <a:off x="3496213" y="2214554"/>
            <a:ext cx="2072683" cy="646331"/>
          </a:xfrm>
          <a:prstGeom prst="rect">
            <a:avLst/>
          </a:prstGeom>
        </p:spPr>
        <p:txBody>
          <a:bodyPr wrap="none" anchor="ctr">
            <a:spAutoFit/>
          </a:bodyPr>
          <a:lstStyle/>
          <a:p>
            <a:r>
              <a:rPr lang="id-ID" sz="3600" b="1" dirty="0" smtClean="0">
                <a:latin typeface="+mj-lt"/>
              </a:rPr>
              <a:t>sang bayi </a:t>
            </a:r>
            <a:endParaRPr lang="en-GB" sz="3600" b="1" dirty="0">
              <a:latin typeface="+mj-lt"/>
            </a:endParaRPr>
          </a:p>
        </p:txBody>
      </p:sp>
      <p:sp>
        <p:nvSpPr>
          <p:cNvPr id="87" name="Rectangle 86"/>
          <p:cNvSpPr/>
          <p:nvPr/>
        </p:nvSpPr>
        <p:spPr>
          <a:xfrm>
            <a:off x="3237104" y="2214554"/>
            <a:ext cx="2658613" cy="646331"/>
          </a:xfrm>
          <a:prstGeom prst="rect">
            <a:avLst/>
          </a:prstGeom>
        </p:spPr>
        <p:txBody>
          <a:bodyPr wrap="none" anchor="ctr">
            <a:spAutoFit/>
          </a:bodyPr>
          <a:lstStyle/>
          <a:p>
            <a:r>
              <a:rPr lang="id-ID" sz="3600" b="1" dirty="0" smtClean="0">
                <a:latin typeface="+mj-lt"/>
              </a:rPr>
              <a:t>sudah dapat </a:t>
            </a:r>
            <a:endParaRPr lang="en-GB" sz="3600" b="1" dirty="0">
              <a:latin typeface="+mj-lt"/>
            </a:endParaRPr>
          </a:p>
        </p:txBody>
      </p:sp>
      <p:sp>
        <p:nvSpPr>
          <p:cNvPr id="88" name="Rectangle 87"/>
          <p:cNvSpPr/>
          <p:nvPr/>
        </p:nvSpPr>
        <p:spPr>
          <a:xfrm>
            <a:off x="2953084" y="2214554"/>
            <a:ext cx="3297698" cy="646331"/>
          </a:xfrm>
          <a:prstGeom prst="rect">
            <a:avLst/>
          </a:prstGeom>
        </p:spPr>
        <p:txBody>
          <a:bodyPr wrap="none" anchor="ctr">
            <a:spAutoFit/>
          </a:bodyPr>
          <a:lstStyle/>
          <a:p>
            <a:r>
              <a:rPr lang="id-ID" sz="3600" b="1" dirty="0" smtClean="0">
                <a:latin typeface="+mj-lt"/>
              </a:rPr>
              <a:t>berjalan sendiri.</a:t>
            </a:r>
            <a:endParaRPr lang="en-GB" sz="3600" b="1" dirty="0">
              <a:latin typeface="+mj-lt"/>
            </a:endParaRPr>
          </a:p>
        </p:txBody>
      </p:sp>
      <p:sp>
        <p:nvSpPr>
          <p:cNvPr id="89" name="Rectangle 88"/>
          <p:cNvSpPr/>
          <p:nvPr/>
        </p:nvSpPr>
        <p:spPr>
          <a:xfrm>
            <a:off x="3040031" y="2214554"/>
            <a:ext cx="3098220" cy="646331"/>
          </a:xfrm>
          <a:prstGeom prst="rect">
            <a:avLst/>
          </a:prstGeom>
        </p:spPr>
        <p:txBody>
          <a:bodyPr wrap="none" anchor="ctr">
            <a:spAutoFit/>
          </a:bodyPr>
          <a:lstStyle/>
          <a:p>
            <a:r>
              <a:rPr lang="id-ID" sz="3600" b="1" dirty="0" smtClean="0">
                <a:latin typeface="+mj-lt"/>
              </a:rPr>
              <a:t>Bagaimanakah </a:t>
            </a:r>
            <a:endParaRPr lang="en-GB" sz="3600" b="1" dirty="0">
              <a:latin typeface="+mj-lt"/>
            </a:endParaRPr>
          </a:p>
        </p:txBody>
      </p:sp>
      <p:sp>
        <p:nvSpPr>
          <p:cNvPr id="90" name="Rectangle 89"/>
          <p:cNvSpPr/>
          <p:nvPr/>
        </p:nvSpPr>
        <p:spPr>
          <a:xfrm>
            <a:off x="3166988" y="2214554"/>
            <a:ext cx="2811604" cy="646331"/>
          </a:xfrm>
          <a:prstGeom prst="rect">
            <a:avLst/>
          </a:prstGeom>
        </p:spPr>
        <p:txBody>
          <a:bodyPr wrap="none" anchor="ctr">
            <a:spAutoFit/>
          </a:bodyPr>
          <a:lstStyle/>
          <a:p>
            <a:r>
              <a:rPr lang="id-ID" sz="3600" b="1" dirty="0" smtClean="0">
                <a:latin typeface="+mj-lt"/>
              </a:rPr>
              <a:t>bayi tersebut </a:t>
            </a:r>
            <a:endParaRPr lang="en-GB" sz="3600" b="1" dirty="0">
              <a:latin typeface="+mj-lt"/>
            </a:endParaRPr>
          </a:p>
        </p:txBody>
      </p:sp>
      <p:sp>
        <p:nvSpPr>
          <p:cNvPr id="91" name="Rectangle 90"/>
          <p:cNvSpPr/>
          <p:nvPr/>
        </p:nvSpPr>
        <p:spPr>
          <a:xfrm>
            <a:off x="2559546" y="2214554"/>
            <a:ext cx="4184159" cy="646331"/>
          </a:xfrm>
          <a:prstGeom prst="rect">
            <a:avLst/>
          </a:prstGeom>
        </p:spPr>
        <p:txBody>
          <a:bodyPr wrap="none" anchor="ctr">
            <a:spAutoFit/>
          </a:bodyPr>
          <a:lstStyle/>
          <a:p>
            <a:r>
              <a:rPr lang="id-ID" sz="3600" b="1" dirty="0" smtClean="0">
                <a:latin typeface="+mj-lt"/>
              </a:rPr>
              <a:t>bisa belajar berjalan </a:t>
            </a:r>
            <a:endParaRPr lang="en-GB" sz="3600" b="1" dirty="0">
              <a:latin typeface="+mj-lt"/>
            </a:endParaRPr>
          </a:p>
        </p:txBody>
      </p:sp>
      <p:sp>
        <p:nvSpPr>
          <p:cNvPr id="92" name="Rectangle 91"/>
          <p:cNvSpPr/>
          <p:nvPr/>
        </p:nvSpPr>
        <p:spPr>
          <a:xfrm>
            <a:off x="2962285" y="2214554"/>
            <a:ext cx="3274743" cy="646331"/>
          </a:xfrm>
          <a:prstGeom prst="rect">
            <a:avLst/>
          </a:prstGeom>
        </p:spPr>
        <p:txBody>
          <a:bodyPr wrap="none" anchor="ctr">
            <a:spAutoFit/>
          </a:bodyPr>
          <a:lstStyle/>
          <a:p>
            <a:r>
              <a:rPr lang="id-ID" sz="3600" b="1" dirty="0" smtClean="0">
                <a:latin typeface="+mj-lt"/>
              </a:rPr>
              <a:t>dengan sukses? </a:t>
            </a:r>
            <a:endParaRPr lang="en-GB" sz="3600" b="1" dirty="0">
              <a:latin typeface="+mj-lt"/>
            </a:endParaRPr>
          </a:p>
        </p:txBody>
      </p:sp>
      <p:sp>
        <p:nvSpPr>
          <p:cNvPr id="93" name="Rectangle 92"/>
          <p:cNvSpPr/>
          <p:nvPr/>
        </p:nvSpPr>
        <p:spPr>
          <a:xfrm>
            <a:off x="3065422" y="2214554"/>
            <a:ext cx="3041217" cy="646331"/>
          </a:xfrm>
          <a:prstGeom prst="rect">
            <a:avLst/>
          </a:prstGeom>
        </p:spPr>
        <p:txBody>
          <a:bodyPr wrap="none" anchor="ctr">
            <a:spAutoFit/>
          </a:bodyPr>
          <a:lstStyle/>
          <a:p>
            <a:r>
              <a:rPr lang="id-ID" sz="3600" b="1" dirty="0" smtClean="0">
                <a:latin typeface="+mj-lt"/>
              </a:rPr>
              <a:t>Pertanyaan ini </a:t>
            </a:r>
            <a:endParaRPr lang="en-GB" sz="3600" b="1" dirty="0">
              <a:latin typeface="+mj-lt"/>
            </a:endParaRPr>
          </a:p>
        </p:txBody>
      </p:sp>
      <p:sp>
        <p:nvSpPr>
          <p:cNvPr id="94" name="Rectangle 93"/>
          <p:cNvSpPr/>
          <p:nvPr/>
        </p:nvSpPr>
        <p:spPr>
          <a:xfrm>
            <a:off x="3026117" y="2214554"/>
            <a:ext cx="3130152" cy="646331"/>
          </a:xfrm>
          <a:prstGeom prst="rect">
            <a:avLst/>
          </a:prstGeom>
        </p:spPr>
        <p:txBody>
          <a:bodyPr wrap="none" anchor="ctr">
            <a:spAutoFit/>
          </a:bodyPr>
          <a:lstStyle/>
          <a:p>
            <a:r>
              <a:rPr lang="id-ID" sz="3600" b="1" dirty="0" smtClean="0">
                <a:latin typeface="+mj-lt"/>
              </a:rPr>
              <a:t>cukup menarik </a:t>
            </a:r>
            <a:endParaRPr lang="en-GB" sz="3600" b="1" dirty="0">
              <a:latin typeface="+mj-lt"/>
            </a:endParaRPr>
          </a:p>
        </p:txBody>
      </p:sp>
      <p:sp>
        <p:nvSpPr>
          <p:cNvPr id="95" name="Rectangle 94"/>
          <p:cNvSpPr/>
          <p:nvPr/>
        </p:nvSpPr>
        <p:spPr>
          <a:xfrm>
            <a:off x="3014896" y="2214554"/>
            <a:ext cx="3159839" cy="646331"/>
          </a:xfrm>
          <a:prstGeom prst="rect">
            <a:avLst/>
          </a:prstGeom>
        </p:spPr>
        <p:txBody>
          <a:bodyPr wrap="none" anchor="ctr">
            <a:spAutoFit/>
          </a:bodyPr>
          <a:lstStyle/>
          <a:p>
            <a:r>
              <a:rPr lang="id-ID" sz="3600" b="1" dirty="0" smtClean="0">
                <a:latin typeface="+mj-lt"/>
              </a:rPr>
              <a:t>untuk dijawab. </a:t>
            </a:r>
            <a:endParaRPr lang="en-GB" sz="3600" b="1" dirty="0">
              <a:latin typeface="+mj-lt"/>
            </a:endParaRPr>
          </a:p>
        </p:txBody>
      </p:sp>
      <p:sp>
        <p:nvSpPr>
          <p:cNvPr id="96" name="Rectangle 95"/>
          <p:cNvSpPr/>
          <p:nvPr/>
        </p:nvSpPr>
        <p:spPr>
          <a:xfrm>
            <a:off x="3198567" y="2214554"/>
            <a:ext cx="2740622" cy="646331"/>
          </a:xfrm>
          <a:prstGeom prst="rect">
            <a:avLst/>
          </a:prstGeom>
        </p:spPr>
        <p:txBody>
          <a:bodyPr wrap="none" anchor="ctr">
            <a:spAutoFit/>
          </a:bodyPr>
          <a:lstStyle/>
          <a:p>
            <a:r>
              <a:rPr lang="id-ID" sz="3600" b="1" dirty="0" smtClean="0">
                <a:latin typeface="+mj-lt"/>
              </a:rPr>
              <a:t>Seorang bayi </a:t>
            </a:r>
            <a:endParaRPr lang="en-GB" sz="3600" b="1" dirty="0">
              <a:latin typeface="+mj-lt"/>
            </a:endParaRPr>
          </a:p>
        </p:txBody>
      </p:sp>
      <p:sp>
        <p:nvSpPr>
          <p:cNvPr id="97" name="Rectangle 96"/>
          <p:cNvSpPr/>
          <p:nvPr/>
        </p:nvSpPr>
        <p:spPr>
          <a:xfrm>
            <a:off x="3202350" y="2214554"/>
            <a:ext cx="2733441" cy="646331"/>
          </a:xfrm>
          <a:prstGeom prst="rect">
            <a:avLst/>
          </a:prstGeom>
        </p:spPr>
        <p:txBody>
          <a:bodyPr wrap="none" anchor="ctr">
            <a:spAutoFit/>
          </a:bodyPr>
          <a:lstStyle/>
          <a:p>
            <a:r>
              <a:rPr lang="id-ID" sz="3600" b="1" dirty="0" smtClean="0">
                <a:latin typeface="+mj-lt"/>
              </a:rPr>
              <a:t>tidak pernah </a:t>
            </a:r>
            <a:endParaRPr lang="en-GB" sz="3600" b="1" dirty="0">
              <a:latin typeface="+mj-lt"/>
            </a:endParaRPr>
          </a:p>
        </p:txBody>
      </p:sp>
      <p:sp>
        <p:nvSpPr>
          <p:cNvPr id="98" name="Rectangle 97"/>
          <p:cNvSpPr/>
          <p:nvPr/>
        </p:nvSpPr>
        <p:spPr>
          <a:xfrm>
            <a:off x="2675860" y="2214554"/>
            <a:ext cx="3919406" cy="646331"/>
          </a:xfrm>
          <a:prstGeom prst="rect">
            <a:avLst/>
          </a:prstGeom>
        </p:spPr>
        <p:txBody>
          <a:bodyPr wrap="none" anchor="ctr">
            <a:spAutoFit/>
          </a:bodyPr>
          <a:lstStyle/>
          <a:p>
            <a:r>
              <a:rPr lang="id-ID" sz="3600" b="1" dirty="0" smtClean="0">
                <a:latin typeface="+mj-lt"/>
              </a:rPr>
              <a:t>diinstruksikan oleh </a:t>
            </a:r>
            <a:endParaRPr lang="en-GB" sz="3600" b="1" dirty="0">
              <a:latin typeface="+mj-lt"/>
            </a:endParaRPr>
          </a:p>
        </p:txBody>
      </p:sp>
      <p:sp>
        <p:nvSpPr>
          <p:cNvPr id="99" name="Rectangle 98"/>
          <p:cNvSpPr/>
          <p:nvPr/>
        </p:nvSpPr>
        <p:spPr>
          <a:xfrm>
            <a:off x="2744725" y="2214554"/>
            <a:ext cx="3765198" cy="646331"/>
          </a:xfrm>
          <a:prstGeom prst="rect">
            <a:avLst/>
          </a:prstGeom>
        </p:spPr>
        <p:txBody>
          <a:bodyPr wrap="none" anchor="ctr">
            <a:spAutoFit/>
          </a:bodyPr>
          <a:lstStyle/>
          <a:p>
            <a:r>
              <a:rPr lang="id-ID" sz="3600" b="1" dirty="0" smtClean="0">
                <a:latin typeface="+mj-lt"/>
              </a:rPr>
              <a:t>orang tuanya atau </a:t>
            </a:r>
            <a:endParaRPr lang="en-GB" sz="3600" b="1" dirty="0">
              <a:latin typeface="+mj-lt"/>
            </a:endParaRPr>
          </a:p>
        </p:txBody>
      </p:sp>
      <p:sp>
        <p:nvSpPr>
          <p:cNvPr id="100" name="Rectangle 99"/>
          <p:cNvSpPr/>
          <p:nvPr/>
        </p:nvSpPr>
        <p:spPr>
          <a:xfrm>
            <a:off x="2916503" y="2214554"/>
            <a:ext cx="3379964" cy="646331"/>
          </a:xfrm>
          <a:prstGeom prst="rect">
            <a:avLst/>
          </a:prstGeom>
        </p:spPr>
        <p:txBody>
          <a:bodyPr wrap="none" anchor="ctr">
            <a:spAutoFit/>
          </a:bodyPr>
          <a:lstStyle/>
          <a:p>
            <a:r>
              <a:rPr lang="id-ID" sz="3600" b="1" dirty="0" smtClean="0">
                <a:latin typeface="+mj-lt"/>
              </a:rPr>
              <a:t>siapa saja untuk </a:t>
            </a:r>
            <a:endParaRPr lang="en-GB" sz="3600" b="1" dirty="0">
              <a:latin typeface="+mj-lt"/>
            </a:endParaRPr>
          </a:p>
        </p:txBody>
      </p:sp>
      <p:sp>
        <p:nvSpPr>
          <p:cNvPr id="101" name="Rectangle 100"/>
          <p:cNvSpPr/>
          <p:nvPr/>
        </p:nvSpPr>
        <p:spPr>
          <a:xfrm>
            <a:off x="2517548" y="2214554"/>
            <a:ext cx="4273991" cy="646331"/>
          </a:xfrm>
          <a:prstGeom prst="rect">
            <a:avLst/>
          </a:prstGeom>
        </p:spPr>
        <p:txBody>
          <a:bodyPr wrap="none" anchor="ctr">
            <a:spAutoFit/>
          </a:bodyPr>
          <a:lstStyle/>
          <a:p>
            <a:r>
              <a:rPr lang="id-ID" sz="3600" b="1" dirty="0" smtClean="0">
                <a:latin typeface="+mj-lt"/>
              </a:rPr>
              <a:t>belajar berdiri tegak, </a:t>
            </a:r>
            <a:endParaRPr lang="en-GB" sz="3600" b="1" dirty="0">
              <a:latin typeface="+mj-lt"/>
            </a:endParaRPr>
          </a:p>
        </p:txBody>
      </p:sp>
      <p:sp>
        <p:nvSpPr>
          <p:cNvPr id="102" name="Rectangle 101"/>
          <p:cNvSpPr/>
          <p:nvPr/>
        </p:nvSpPr>
        <p:spPr>
          <a:xfrm>
            <a:off x="2236317" y="2214554"/>
            <a:ext cx="4912370" cy="646331"/>
          </a:xfrm>
          <a:prstGeom prst="rect">
            <a:avLst/>
          </a:prstGeom>
        </p:spPr>
        <p:txBody>
          <a:bodyPr wrap="none" anchor="ctr">
            <a:spAutoFit/>
          </a:bodyPr>
          <a:lstStyle/>
          <a:p>
            <a:r>
              <a:rPr lang="id-ID" sz="3600" b="1" dirty="0" smtClean="0">
                <a:latin typeface="+mj-lt"/>
              </a:rPr>
              <a:t>menjaga keseimbangan, </a:t>
            </a:r>
            <a:endParaRPr lang="en-GB" sz="3600" b="1" dirty="0">
              <a:latin typeface="+mj-lt"/>
            </a:endParaRPr>
          </a:p>
        </p:txBody>
      </p:sp>
      <p:sp>
        <p:nvSpPr>
          <p:cNvPr id="103" name="Rectangle 102"/>
          <p:cNvSpPr/>
          <p:nvPr/>
        </p:nvSpPr>
        <p:spPr>
          <a:xfrm>
            <a:off x="2684613" y="2214554"/>
            <a:ext cx="3901646" cy="646331"/>
          </a:xfrm>
          <a:prstGeom prst="rect">
            <a:avLst/>
          </a:prstGeom>
        </p:spPr>
        <p:txBody>
          <a:bodyPr wrap="none" anchor="ctr">
            <a:spAutoFit/>
          </a:bodyPr>
          <a:lstStyle/>
          <a:p>
            <a:r>
              <a:rPr lang="id-ID" sz="3600" b="1" dirty="0" smtClean="0">
                <a:latin typeface="+mj-lt"/>
              </a:rPr>
              <a:t>atau menyuruhnya </a:t>
            </a:r>
            <a:endParaRPr lang="en-GB" sz="3600" b="1" dirty="0">
              <a:latin typeface="+mj-lt"/>
            </a:endParaRPr>
          </a:p>
        </p:txBody>
      </p:sp>
      <p:sp>
        <p:nvSpPr>
          <p:cNvPr id="104" name="Rectangle 103"/>
          <p:cNvSpPr/>
          <p:nvPr/>
        </p:nvSpPr>
        <p:spPr>
          <a:xfrm>
            <a:off x="2528288" y="2214554"/>
            <a:ext cx="4256293" cy="646331"/>
          </a:xfrm>
          <a:prstGeom prst="rect">
            <a:avLst/>
          </a:prstGeom>
        </p:spPr>
        <p:txBody>
          <a:bodyPr wrap="none" anchor="ctr">
            <a:spAutoFit/>
          </a:bodyPr>
          <a:lstStyle/>
          <a:p>
            <a:r>
              <a:rPr lang="id-ID" sz="3600" b="1" dirty="0" smtClean="0">
                <a:latin typeface="+mj-lt"/>
              </a:rPr>
              <a:t>berjalan pelan-pelan </a:t>
            </a:r>
            <a:endParaRPr lang="en-GB" sz="3600" b="1" dirty="0">
              <a:latin typeface="+mj-lt"/>
            </a:endParaRPr>
          </a:p>
        </p:txBody>
      </p:sp>
      <p:sp>
        <p:nvSpPr>
          <p:cNvPr id="105" name="Rectangle 104"/>
          <p:cNvSpPr/>
          <p:nvPr/>
        </p:nvSpPr>
        <p:spPr>
          <a:xfrm>
            <a:off x="2672462" y="2214554"/>
            <a:ext cx="3930500" cy="646331"/>
          </a:xfrm>
          <a:prstGeom prst="rect">
            <a:avLst/>
          </a:prstGeom>
        </p:spPr>
        <p:txBody>
          <a:bodyPr wrap="none" anchor="ctr">
            <a:spAutoFit/>
          </a:bodyPr>
          <a:lstStyle/>
          <a:p>
            <a:r>
              <a:rPr lang="id-ID" sz="3600" b="1" dirty="0" smtClean="0">
                <a:latin typeface="+mj-lt"/>
              </a:rPr>
              <a:t>supaya tidak jatuh. </a:t>
            </a:r>
            <a:endParaRPr lang="en-GB" sz="3600" b="1" dirty="0">
              <a:latin typeface="+mj-lt"/>
            </a:endParaRPr>
          </a:p>
        </p:txBody>
      </p:sp>
      <p:sp>
        <p:nvSpPr>
          <p:cNvPr id="106" name="Rectangle 105"/>
          <p:cNvSpPr/>
          <p:nvPr/>
        </p:nvSpPr>
        <p:spPr>
          <a:xfrm>
            <a:off x="3772218" y="2214554"/>
            <a:ext cx="1447832" cy="646331"/>
          </a:xfrm>
          <a:prstGeom prst="rect">
            <a:avLst/>
          </a:prstGeom>
        </p:spPr>
        <p:txBody>
          <a:bodyPr wrap="none" anchor="ctr">
            <a:spAutoFit/>
          </a:bodyPr>
          <a:lstStyle/>
          <a:p>
            <a:r>
              <a:rPr lang="id-ID" sz="3600" b="1" dirty="0" smtClean="0">
                <a:latin typeface="+mj-lt"/>
              </a:rPr>
              <a:t>Tidak, </a:t>
            </a:r>
            <a:endParaRPr lang="en-GB" sz="3600" b="1" dirty="0">
              <a:latin typeface="+mj-lt"/>
            </a:endParaRPr>
          </a:p>
        </p:txBody>
      </p:sp>
      <p:sp>
        <p:nvSpPr>
          <p:cNvPr id="107" name="Rectangle 106"/>
          <p:cNvSpPr/>
          <p:nvPr/>
        </p:nvSpPr>
        <p:spPr>
          <a:xfrm>
            <a:off x="2910796" y="2214554"/>
            <a:ext cx="3387402" cy="646331"/>
          </a:xfrm>
          <a:prstGeom prst="rect">
            <a:avLst/>
          </a:prstGeom>
        </p:spPr>
        <p:txBody>
          <a:bodyPr wrap="none" anchor="ctr">
            <a:spAutoFit/>
          </a:bodyPr>
          <a:lstStyle/>
          <a:p>
            <a:r>
              <a:rPr lang="id-ID" sz="3600" b="1" dirty="0" smtClean="0">
                <a:latin typeface="+mj-lt"/>
              </a:rPr>
              <a:t>sekali-kali tidak. </a:t>
            </a:r>
            <a:endParaRPr lang="en-GB" sz="3600" b="1" dirty="0">
              <a:latin typeface="+mj-lt"/>
            </a:endParaRPr>
          </a:p>
        </p:txBody>
      </p:sp>
      <p:sp>
        <p:nvSpPr>
          <p:cNvPr id="108" name="Rectangle 107"/>
          <p:cNvSpPr/>
          <p:nvPr/>
        </p:nvSpPr>
        <p:spPr>
          <a:xfrm>
            <a:off x="2795701" y="2214554"/>
            <a:ext cx="3646832" cy="646331"/>
          </a:xfrm>
          <a:prstGeom prst="rect">
            <a:avLst/>
          </a:prstGeom>
        </p:spPr>
        <p:txBody>
          <a:bodyPr wrap="none" anchor="ctr">
            <a:spAutoFit/>
          </a:bodyPr>
          <a:lstStyle/>
          <a:p>
            <a:r>
              <a:rPr lang="id-ID" sz="3600" b="1" dirty="0" smtClean="0">
                <a:latin typeface="+mj-lt"/>
              </a:rPr>
              <a:t>Bayi tidak pernah </a:t>
            </a:r>
            <a:endParaRPr lang="en-GB" sz="3600" b="1" dirty="0">
              <a:latin typeface="+mj-lt"/>
            </a:endParaRPr>
          </a:p>
        </p:txBody>
      </p:sp>
      <p:sp>
        <p:nvSpPr>
          <p:cNvPr id="109" name="Rectangle 108"/>
          <p:cNvSpPr/>
          <p:nvPr/>
        </p:nvSpPr>
        <p:spPr>
          <a:xfrm>
            <a:off x="2841964" y="2214554"/>
            <a:ext cx="3549498" cy="646331"/>
          </a:xfrm>
          <a:prstGeom prst="rect">
            <a:avLst/>
          </a:prstGeom>
        </p:spPr>
        <p:txBody>
          <a:bodyPr wrap="none" anchor="ctr">
            <a:spAutoFit/>
          </a:bodyPr>
          <a:lstStyle/>
          <a:p>
            <a:r>
              <a:rPr lang="id-ID" sz="3600" b="1" dirty="0" smtClean="0">
                <a:latin typeface="+mj-lt"/>
              </a:rPr>
              <a:t>diberi bimbingan </a:t>
            </a:r>
            <a:endParaRPr lang="en-GB" sz="3600" b="1" dirty="0">
              <a:latin typeface="+mj-lt"/>
            </a:endParaRPr>
          </a:p>
        </p:txBody>
      </p:sp>
      <p:sp>
        <p:nvSpPr>
          <p:cNvPr id="110" name="Rectangle 109"/>
          <p:cNvSpPr/>
          <p:nvPr/>
        </p:nvSpPr>
        <p:spPr>
          <a:xfrm>
            <a:off x="2929872" y="2214554"/>
            <a:ext cx="3346814" cy="646331"/>
          </a:xfrm>
          <a:prstGeom prst="rect">
            <a:avLst/>
          </a:prstGeom>
        </p:spPr>
        <p:txBody>
          <a:bodyPr wrap="none" anchor="ctr">
            <a:spAutoFit/>
          </a:bodyPr>
          <a:lstStyle/>
          <a:p>
            <a:r>
              <a:rPr lang="id-ID" sz="3600" b="1" dirty="0" smtClean="0">
                <a:latin typeface="+mj-lt"/>
              </a:rPr>
              <a:t>macam-macam. </a:t>
            </a:r>
            <a:endParaRPr lang="en-GB" sz="3600" b="1" dirty="0">
              <a:latin typeface="+mj-lt"/>
            </a:endParaRPr>
          </a:p>
        </p:txBody>
      </p:sp>
      <p:sp>
        <p:nvSpPr>
          <p:cNvPr id="111" name="Rectangle 110"/>
          <p:cNvSpPr/>
          <p:nvPr/>
        </p:nvSpPr>
        <p:spPr>
          <a:xfrm>
            <a:off x="3608712" y="2214554"/>
            <a:ext cx="1818703" cy="646331"/>
          </a:xfrm>
          <a:prstGeom prst="rect">
            <a:avLst/>
          </a:prstGeom>
        </p:spPr>
        <p:txBody>
          <a:bodyPr wrap="none" anchor="ctr">
            <a:spAutoFit/>
          </a:bodyPr>
          <a:lstStyle/>
          <a:p>
            <a:r>
              <a:rPr lang="id-ID" sz="3600" b="1" dirty="0" smtClean="0">
                <a:latin typeface="+mj-lt"/>
              </a:rPr>
              <a:t>Padahal </a:t>
            </a:r>
            <a:endParaRPr lang="en-GB" sz="3600" b="1" dirty="0">
              <a:latin typeface="+mj-lt"/>
            </a:endParaRPr>
          </a:p>
        </p:txBody>
      </p:sp>
      <p:sp>
        <p:nvSpPr>
          <p:cNvPr id="112" name="Rectangle 111"/>
          <p:cNvSpPr/>
          <p:nvPr/>
        </p:nvSpPr>
        <p:spPr>
          <a:xfrm>
            <a:off x="2966709" y="2214554"/>
            <a:ext cx="3267241" cy="646331"/>
          </a:xfrm>
          <a:prstGeom prst="rect">
            <a:avLst/>
          </a:prstGeom>
        </p:spPr>
        <p:txBody>
          <a:bodyPr wrap="none" anchor="ctr">
            <a:spAutoFit/>
          </a:bodyPr>
          <a:lstStyle/>
          <a:p>
            <a:r>
              <a:rPr lang="id-ID" sz="3600" b="1" dirty="0" smtClean="0">
                <a:latin typeface="+mj-lt"/>
              </a:rPr>
              <a:t>berjalan adalah </a:t>
            </a:r>
            <a:endParaRPr lang="en-GB" sz="3600" b="1" dirty="0">
              <a:latin typeface="+mj-lt"/>
            </a:endParaRPr>
          </a:p>
        </p:txBody>
      </p:sp>
      <p:sp>
        <p:nvSpPr>
          <p:cNvPr id="113" name="Rectangle 112"/>
          <p:cNvSpPr/>
          <p:nvPr/>
        </p:nvSpPr>
        <p:spPr>
          <a:xfrm>
            <a:off x="3045449" y="2214554"/>
            <a:ext cx="3087640" cy="646331"/>
          </a:xfrm>
          <a:prstGeom prst="rect">
            <a:avLst/>
          </a:prstGeom>
        </p:spPr>
        <p:txBody>
          <a:bodyPr wrap="none" anchor="ctr">
            <a:spAutoFit/>
          </a:bodyPr>
          <a:lstStyle/>
          <a:p>
            <a:r>
              <a:rPr lang="id-ID" sz="3600" b="1" dirty="0" smtClean="0">
                <a:latin typeface="+mj-lt"/>
              </a:rPr>
              <a:t>suatu kegiatan </a:t>
            </a:r>
            <a:endParaRPr lang="en-GB" sz="3600" b="1" dirty="0">
              <a:latin typeface="+mj-lt"/>
            </a:endParaRPr>
          </a:p>
        </p:txBody>
      </p:sp>
      <p:sp>
        <p:nvSpPr>
          <p:cNvPr id="114" name="Rectangle 113"/>
          <p:cNvSpPr/>
          <p:nvPr/>
        </p:nvSpPr>
        <p:spPr>
          <a:xfrm>
            <a:off x="3026212" y="2214554"/>
            <a:ext cx="3127908" cy="646331"/>
          </a:xfrm>
          <a:prstGeom prst="rect">
            <a:avLst/>
          </a:prstGeom>
        </p:spPr>
        <p:txBody>
          <a:bodyPr wrap="none" anchor="ctr">
            <a:spAutoFit/>
          </a:bodyPr>
          <a:lstStyle/>
          <a:p>
            <a:r>
              <a:rPr lang="id-ID" sz="3600" b="1" dirty="0" smtClean="0">
                <a:latin typeface="+mj-lt"/>
              </a:rPr>
              <a:t>kompleks yang </a:t>
            </a:r>
            <a:endParaRPr lang="en-GB" sz="3600" b="1" dirty="0">
              <a:latin typeface="+mj-lt"/>
            </a:endParaRPr>
          </a:p>
        </p:txBody>
      </p:sp>
      <p:sp>
        <p:nvSpPr>
          <p:cNvPr id="115" name="Rectangle 114"/>
          <p:cNvSpPr/>
          <p:nvPr/>
        </p:nvSpPr>
        <p:spPr>
          <a:xfrm>
            <a:off x="2441598" y="2214554"/>
            <a:ext cx="4452886" cy="646331"/>
          </a:xfrm>
          <a:prstGeom prst="rect">
            <a:avLst/>
          </a:prstGeom>
        </p:spPr>
        <p:txBody>
          <a:bodyPr wrap="none" anchor="ctr">
            <a:spAutoFit/>
          </a:bodyPr>
          <a:lstStyle/>
          <a:p>
            <a:r>
              <a:rPr lang="id-ID" sz="3600" b="1" dirty="0" smtClean="0">
                <a:latin typeface="+mj-lt"/>
              </a:rPr>
              <a:t>merupakan gabungan </a:t>
            </a:r>
            <a:endParaRPr lang="en-GB" sz="3600" b="1" dirty="0">
              <a:latin typeface="+mj-lt"/>
            </a:endParaRPr>
          </a:p>
        </p:txBody>
      </p:sp>
      <p:sp>
        <p:nvSpPr>
          <p:cNvPr id="116" name="Rectangle 115"/>
          <p:cNvSpPr/>
          <p:nvPr/>
        </p:nvSpPr>
        <p:spPr>
          <a:xfrm>
            <a:off x="3018294" y="2214554"/>
            <a:ext cx="3145926" cy="646331"/>
          </a:xfrm>
          <a:prstGeom prst="rect">
            <a:avLst/>
          </a:prstGeom>
        </p:spPr>
        <p:txBody>
          <a:bodyPr wrap="none" anchor="ctr">
            <a:spAutoFit/>
          </a:bodyPr>
          <a:lstStyle/>
          <a:p>
            <a:r>
              <a:rPr lang="id-ID" sz="3600" b="1" dirty="0" smtClean="0">
                <a:latin typeface="+mj-lt"/>
              </a:rPr>
              <a:t>dari koordinasi </a:t>
            </a:r>
            <a:endParaRPr lang="en-GB" sz="3600" b="1" dirty="0">
              <a:latin typeface="+mj-lt"/>
            </a:endParaRPr>
          </a:p>
        </p:txBody>
      </p:sp>
      <p:sp>
        <p:nvSpPr>
          <p:cNvPr id="117" name="Rectangle 116"/>
          <p:cNvSpPr/>
          <p:nvPr/>
        </p:nvSpPr>
        <p:spPr>
          <a:xfrm>
            <a:off x="3210686" y="2214554"/>
            <a:ext cx="2715167" cy="646331"/>
          </a:xfrm>
          <a:prstGeom prst="rect">
            <a:avLst/>
          </a:prstGeom>
        </p:spPr>
        <p:txBody>
          <a:bodyPr wrap="none" anchor="ctr">
            <a:spAutoFit/>
          </a:bodyPr>
          <a:lstStyle/>
          <a:p>
            <a:r>
              <a:rPr lang="id-ID" sz="3600" b="1" dirty="0" smtClean="0">
                <a:latin typeface="+mj-lt"/>
              </a:rPr>
              <a:t>gerak tubuh, </a:t>
            </a:r>
            <a:endParaRPr lang="en-GB" sz="3600" b="1" dirty="0">
              <a:latin typeface="+mj-lt"/>
            </a:endParaRPr>
          </a:p>
        </p:txBody>
      </p:sp>
      <p:sp>
        <p:nvSpPr>
          <p:cNvPr id="118" name="Rectangle 117"/>
          <p:cNvSpPr/>
          <p:nvPr/>
        </p:nvSpPr>
        <p:spPr>
          <a:xfrm>
            <a:off x="3063178" y="2214554"/>
            <a:ext cx="3047950" cy="646331"/>
          </a:xfrm>
          <a:prstGeom prst="rect">
            <a:avLst/>
          </a:prstGeom>
        </p:spPr>
        <p:txBody>
          <a:bodyPr wrap="none" anchor="ctr">
            <a:spAutoFit/>
          </a:bodyPr>
          <a:lstStyle/>
          <a:p>
            <a:r>
              <a:rPr lang="id-ID" sz="3600" b="1" dirty="0" smtClean="0">
                <a:latin typeface="+mj-lt"/>
              </a:rPr>
              <a:t>keseimbangan </a:t>
            </a:r>
            <a:endParaRPr lang="en-GB" sz="3600" b="1" dirty="0">
              <a:latin typeface="+mj-lt"/>
            </a:endParaRPr>
          </a:p>
        </p:txBody>
      </p:sp>
      <p:sp>
        <p:nvSpPr>
          <p:cNvPr id="119" name="Rectangle 118"/>
          <p:cNvSpPr/>
          <p:nvPr/>
        </p:nvSpPr>
        <p:spPr>
          <a:xfrm>
            <a:off x="2997487" y="2214554"/>
            <a:ext cx="3196837" cy="646331"/>
          </a:xfrm>
          <a:prstGeom prst="rect">
            <a:avLst/>
          </a:prstGeom>
        </p:spPr>
        <p:txBody>
          <a:bodyPr wrap="none" anchor="ctr">
            <a:spAutoFit/>
          </a:bodyPr>
          <a:lstStyle/>
          <a:p>
            <a:r>
              <a:rPr lang="id-ID" sz="3600" b="1" dirty="0" smtClean="0">
                <a:latin typeface="+mj-lt"/>
              </a:rPr>
              <a:t>dan kestabilan. </a:t>
            </a:r>
            <a:endParaRPr lang="en-GB" sz="3600" b="1" dirty="0">
              <a:latin typeface="+mj-lt"/>
            </a:endParaRPr>
          </a:p>
        </p:txBody>
      </p:sp>
      <p:sp>
        <p:nvSpPr>
          <p:cNvPr id="120" name="Rectangle 119"/>
          <p:cNvSpPr/>
          <p:nvPr/>
        </p:nvSpPr>
        <p:spPr>
          <a:xfrm>
            <a:off x="3648498" y="2214554"/>
            <a:ext cx="1724831" cy="646331"/>
          </a:xfrm>
          <a:prstGeom prst="rect">
            <a:avLst/>
          </a:prstGeom>
        </p:spPr>
        <p:txBody>
          <a:bodyPr wrap="none" anchor="ctr">
            <a:spAutoFit/>
          </a:bodyPr>
          <a:lstStyle/>
          <a:p>
            <a:r>
              <a:rPr lang="id-ID" sz="3600" b="1" dirty="0" smtClean="0">
                <a:latin typeface="+mj-lt"/>
              </a:rPr>
              <a:t>Bayi itu </a:t>
            </a:r>
            <a:endParaRPr lang="en-GB" sz="3600" b="1" dirty="0">
              <a:latin typeface="+mj-lt"/>
            </a:endParaRPr>
          </a:p>
        </p:txBody>
      </p:sp>
      <p:sp>
        <p:nvSpPr>
          <p:cNvPr id="121" name="Rectangle 120"/>
          <p:cNvSpPr/>
          <p:nvPr/>
        </p:nvSpPr>
        <p:spPr>
          <a:xfrm>
            <a:off x="2862129" y="2214554"/>
            <a:ext cx="3534044" cy="646331"/>
          </a:xfrm>
          <a:prstGeom prst="rect">
            <a:avLst/>
          </a:prstGeom>
        </p:spPr>
        <p:txBody>
          <a:bodyPr wrap="none" anchor="ctr">
            <a:spAutoFit/>
          </a:bodyPr>
          <a:lstStyle/>
          <a:p>
            <a:r>
              <a:rPr lang="id-ID" sz="3600" b="1" dirty="0" smtClean="0">
                <a:latin typeface="+mj-lt"/>
              </a:rPr>
              <a:t>ternyata berhasil </a:t>
            </a:r>
            <a:endParaRPr lang="en-GB" sz="3600" b="1" dirty="0">
              <a:latin typeface="+mj-lt"/>
            </a:endParaRPr>
          </a:p>
        </p:txBody>
      </p:sp>
      <p:sp>
        <p:nvSpPr>
          <p:cNvPr id="122" name="Rectangle 121"/>
          <p:cNvSpPr/>
          <p:nvPr/>
        </p:nvSpPr>
        <p:spPr>
          <a:xfrm>
            <a:off x="2438199" y="2214554"/>
            <a:ext cx="4455130" cy="646331"/>
          </a:xfrm>
          <a:prstGeom prst="rect">
            <a:avLst/>
          </a:prstGeom>
        </p:spPr>
        <p:txBody>
          <a:bodyPr wrap="none" anchor="ctr">
            <a:spAutoFit/>
          </a:bodyPr>
          <a:lstStyle/>
          <a:p>
            <a:r>
              <a:rPr lang="id-ID" sz="3600" b="1" dirty="0" smtClean="0">
                <a:latin typeface="+mj-lt"/>
              </a:rPr>
              <a:t>melakukan tugas sulit </a:t>
            </a:r>
            <a:endParaRPr lang="en-GB" sz="3600" b="1" dirty="0">
              <a:latin typeface="+mj-lt"/>
            </a:endParaRPr>
          </a:p>
        </p:txBody>
      </p:sp>
      <p:sp>
        <p:nvSpPr>
          <p:cNvPr id="123" name="Rectangle 122"/>
          <p:cNvSpPr/>
          <p:nvPr/>
        </p:nvSpPr>
        <p:spPr>
          <a:xfrm>
            <a:off x="3568027" y="2214554"/>
            <a:ext cx="1907830" cy="646331"/>
          </a:xfrm>
          <a:prstGeom prst="rect">
            <a:avLst/>
          </a:prstGeom>
        </p:spPr>
        <p:txBody>
          <a:bodyPr wrap="none" anchor="ctr">
            <a:spAutoFit/>
          </a:bodyPr>
          <a:lstStyle/>
          <a:p>
            <a:r>
              <a:rPr lang="id-ID" sz="3600" b="1" dirty="0" smtClean="0">
                <a:latin typeface="+mj-lt"/>
              </a:rPr>
              <a:t>tersebut </a:t>
            </a:r>
            <a:endParaRPr lang="en-GB" sz="3600" b="1" dirty="0">
              <a:latin typeface="+mj-lt"/>
            </a:endParaRPr>
          </a:p>
        </p:txBody>
      </p:sp>
      <p:sp>
        <p:nvSpPr>
          <p:cNvPr id="124" name="Rectangle 123"/>
          <p:cNvSpPr/>
          <p:nvPr/>
        </p:nvSpPr>
        <p:spPr>
          <a:xfrm>
            <a:off x="2571569" y="2214554"/>
            <a:ext cx="4156907" cy="646331"/>
          </a:xfrm>
          <a:prstGeom prst="rect">
            <a:avLst/>
          </a:prstGeom>
        </p:spPr>
        <p:txBody>
          <a:bodyPr wrap="none" anchor="ctr">
            <a:spAutoFit/>
          </a:bodyPr>
          <a:lstStyle/>
          <a:p>
            <a:r>
              <a:rPr lang="id-ID" sz="3600" b="1" dirty="0" smtClean="0">
                <a:latin typeface="+mj-lt"/>
              </a:rPr>
              <a:t>tanpa mendapatkan </a:t>
            </a:r>
            <a:endParaRPr lang="en-GB" sz="3600" b="1" dirty="0">
              <a:latin typeface="+mj-lt"/>
            </a:endParaRPr>
          </a:p>
        </p:txBody>
      </p:sp>
      <p:sp>
        <p:nvSpPr>
          <p:cNvPr id="125" name="Rectangle 124"/>
          <p:cNvSpPr/>
          <p:nvPr/>
        </p:nvSpPr>
        <p:spPr>
          <a:xfrm>
            <a:off x="2964208" y="2214554"/>
            <a:ext cx="3271280" cy="646331"/>
          </a:xfrm>
          <a:prstGeom prst="rect">
            <a:avLst/>
          </a:prstGeom>
        </p:spPr>
        <p:txBody>
          <a:bodyPr wrap="none" anchor="ctr">
            <a:spAutoFit/>
          </a:bodyPr>
          <a:lstStyle/>
          <a:p>
            <a:r>
              <a:rPr lang="id-ID" sz="3600" b="1" dirty="0" smtClean="0">
                <a:latin typeface="+mj-lt"/>
              </a:rPr>
              <a:t>petunjuk teknis </a:t>
            </a:r>
            <a:endParaRPr lang="en-GB" sz="3600" b="1" dirty="0">
              <a:latin typeface="+mj-lt"/>
            </a:endParaRPr>
          </a:p>
        </p:txBody>
      </p:sp>
      <p:sp>
        <p:nvSpPr>
          <p:cNvPr id="126" name="Rectangle 125"/>
          <p:cNvSpPr/>
          <p:nvPr/>
        </p:nvSpPr>
        <p:spPr>
          <a:xfrm>
            <a:off x="2806409" y="2214554"/>
            <a:ext cx="3631315" cy="646331"/>
          </a:xfrm>
          <a:prstGeom prst="rect">
            <a:avLst/>
          </a:prstGeom>
        </p:spPr>
        <p:txBody>
          <a:bodyPr wrap="none" anchor="ctr">
            <a:spAutoFit/>
          </a:bodyPr>
          <a:lstStyle/>
          <a:p>
            <a:r>
              <a:rPr lang="id-ID" sz="3600" b="1" dirty="0" smtClean="0">
                <a:latin typeface="+mj-lt"/>
              </a:rPr>
              <a:t>yang dibutuhkan. </a:t>
            </a:r>
            <a:endParaRPr lang="en-GB" sz="3600" b="1" dirty="0">
              <a:latin typeface="+mj-lt"/>
            </a:endParaRPr>
          </a:p>
        </p:txBody>
      </p:sp>
      <p:sp>
        <p:nvSpPr>
          <p:cNvPr id="128" name="Rectangle 127"/>
          <p:cNvSpPr/>
          <p:nvPr/>
        </p:nvSpPr>
        <p:spPr>
          <a:xfrm>
            <a:off x="2926217" y="2214554"/>
            <a:ext cx="3353482" cy="646331"/>
          </a:xfrm>
          <a:prstGeom prst="rect">
            <a:avLst/>
          </a:prstGeom>
        </p:spPr>
        <p:txBody>
          <a:bodyPr wrap="none" anchor="ctr">
            <a:spAutoFit/>
          </a:bodyPr>
          <a:lstStyle/>
          <a:p>
            <a:r>
              <a:rPr lang="id-ID" sz="3600" b="1" dirty="0" smtClean="0">
                <a:latin typeface="+mj-lt"/>
              </a:rPr>
              <a:t>memperhatikan </a:t>
            </a:r>
            <a:endParaRPr lang="en-GB" sz="3600" b="1" dirty="0">
              <a:latin typeface="+mj-lt"/>
            </a:endParaRPr>
          </a:p>
        </p:txBody>
      </p:sp>
      <p:sp>
        <p:nvSpPr>
          <p:cNvPr id="127" name="Rectangle 126"/>
          <p:cNvSpPr/>
          <p:nvPr/>
        </p:nvSpPr>
        <p:spPr>
          <a:xfrm>
            <a:off x="4229074" y="2214554"/>
            <a:ext cx="418704" cy="646331"/>
          </a:xfrm>
          <a:prstGeom prst="rect">
            <a:avLst/>
          </a:prstGeom>
        </p:spPr>
        <p:txBody>
          <a:bodyPr wrap="none" anchor="ctr">
            <a:spAutoFit/>
          </a:bodyPr>
          <a:lstStyle/>
          <a:p>
            <a:r>
              <a:rPr lang="en-US" sz="3600" b="1" dirty="0" smtClean="0">
                <a:latin typeface="+mj-lt"/>
              </a:rPr>
              <a:t>3</a:t>
            </a:r>
            <a:endParaRPr lang="en-GB" sz="3600" b="1" dirty="0">
              <a:latin typeface="+mj-lt"/>
            </a:endParaRPr>
          </a:p>
        </p:txBody>
      </p:sp>
      <p:sp>
        <p:nvSpPr>
          <p:cNvPr id="129" name="Rectangle 128"/>
          <p:cNvSpPr/>
          <p:nvPr/>
        </p:nvSpPr>
        <p:spPr>
          <a:xfrm>
            <a:off x="4229074" y="2214554"/>
            <a:ext cx="418704" cy="646331"/>
          </a:xfrm>
          <a:prstGeom prst="rect">
            <a:avLst/>
          </a:prstGeom>
        </p:spPr>
        <p:txBody>
          <a:bodyPr wrap="none" anchor="ctr">
            <a:spAutoFit/>
          </a:bodyPr>
          <a:lstStyle/>
          <a:p>
            <a:r>
              <a:rPr lang="en-US" sz="3600" b="1" dirty="0" smtClean="0">
                <a:latin typeface="+mj-lt"/>
              </a:rPr>
              <a:t>2</a:t>
            </a:r>
            <a:endParaRPr lang="en-GB" sz="3600" b="1" dirty="0">
              <a:latin typeface="+mj-lt"/>
            </a:endParaRPr>
          </a:p>
        </p:txBody>
      </p:sp>
      <p:sp>
        <p:nvSpPr>
          <p:cNvPr id="130" name="Rectangle 129"/>
          <p:cNvSpPr/>
          <p:nvPr/>
        </p:nvSpPr>
        <p:spPr>
          <a:xfrm>
            <a:off x="4229074" y="2214554"/>
            <a:ext cx="418704" cy="646331"/>
          </a:xfrm>
          <a:prstGeom prst="rect">
            <a:avLst/>
          </a:prstGeom>
        </p:spPr>
        <p:txBody>
          <a:bodyPr wrap="none" anchor="ctr">
            <a:spAutoFit/>
          </a:bodyPr>
          <a:lstStyle/>
          <a:p>
            <a:r>
              <a:rPr lang="en-US" sz="3600" b="1" dirty="0" smtClean="0">
                <a:latin typeface="+mj-lt"/>
              </a:rPr>
              <a:t>1</a:t>
            </a:r>
            <a:endParaRPr lang="en-GB" sz="3600" b="1" dirty="0">
              <a:latin typeface="+mj-lt"/>
            </a:endParaRPr>
          </a:p>
        </p:txBody>
      </p:sp>
      <p:sp>
        <p:nvSpPr>
          <p:cNvPr id="131" name="Rectangle 130"/>
          <p:cNvSpPr/>
          <p:nvPr/>
        </p:nvSpPr>
        <p:spPr>
          <a:xfrm>
            <a:off x="3678442" y="2214554"/>
            <a:ext cx="1620957" cy="646331"/>
          </a:xfrm>
          <a:prstGeom prst="rect">
            <a:avLst/>
          </a:prstGeom>
        </p:spPr>
        <p:txBody>
          <a:bodyPr wrap="none" anchor="ctr">
            <a:spAutoFit/>
          </a:bodyPr>
          <a:lstStyle/>
          <a:p>
            <a:r>
              <a:rPr lang="en-US" sz="3600" b="1" dirty="0" err="1" smtClean="0">
                <a:latin typeface="+mj-lt"/>
              </a:rPr>
              <a:t>Mulai</a:t>
            </a:r>
            <a:r>
              <a:rPr lang="en-US" sz="3600" b="1" dirty="0" smtClean="0">
                <a:latin typeface="+mj-lt"/>
              </a:rPr>
              <a:t>…</a:t>
            </a:r>
            <a:endParaRPr lang="en-GB" sz="3600" b="1"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1000"/>
                                        <p:tgtEl>
                                          <p:spTgt spid="127"/>
                                        </p:tgtEl>
                                      </p:cBhvr>
                                    </p:animEffect>
                                  </p:childTnLst>
                                  <p:subTnLst>
                                    <p:set>
                                      <p:cBhvr override="childStyle">
                                        <p:cTn dur="1" fill="hold" display="0" masterRel="sameClick" afterEffect="1">
                                          <p:stCondLst>
                                            <p:cond evt="end" delay="0">
                                              <p:tn val="5"/>
                                            </p:cond>
                                          </p:stCondLst>
                                        </p:cTn>
                                        <p:tgtEl>
                                          <p:spTgt spid="127"/>
                                        </p:tgtEl>
                                        <p:attrNameLst>
                                          <p:attrName>style.visibility</p:attrName>
                                        </p:attrNameLst>
                                      </p:cBhvr>
                                      <p:to>
                                        <p:strVal val="hidden"/>
                                      </p:to>
                                    </p:set>
                                  </p:sub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childTnLst>
                                  <p:subTnLst>
                                    <p:set>
                                      <p:cBhvr override="childStyle">
                                        <p:cTn dur="1" fill="hold" display="0" masterRel="sameClick" afterEffect="1">
                                          <p:stCondLst>
                                            <p:cond evt="end" delay="0">
                                              <p:tn val="9"/>
                                            </p:cond>
                                          </p:stCondLst>
                                        </p:cTn>
                                        <p:tgtEl>
                                          <p:spTgt spid="129"/>
                                        </p:tgtEl>
                                        <p:attrNameLst>
                                          <p:attrName>style.visibility</p:attrName>
                                        </p:attrNameLst>
                                      </p:cBhvr>
                                      <p:to>
                                        <p:strVal val="hidden"/>
                                      </p:to>
                                    </p:set>
                                  </p:sub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30"/>
                                        </p:tgtEl>
                                        <p:attrNameLst>
                                          <p:attrName>style.visibility</p:attrName>
                                        </p:attrNameLst>
                                      </p:cBhvr>
                                      <p:to>
                                        <p:strVal val="visible"/>
                                      </p:to>
                                    </p:set>
                                    <p:animEffect transition="in" filter="fade">
                                      <p:cBhvr>
                                        <p:cTn id="15" dur="1000"/>
                                        <p:tgtEl>
                                          <p:spTgt spid="130"/>
                                        </p:tgtEl>
                                      </p:cBhvr>
                                    </p:animEffect>
                                  </p:childTnLst>
                                  <p:subTnLst>
                                    <p:set>
                                      <p:cBhvr override="childStyle">
                                        <p:cTn dur="1" fill="hold" display="0" masterRel="sameClick" afterEffect="1">
                                          <p:stCondLst>
                                            <p:cond evt="end" delay="0">
                                              <p:tn val="13"/>
                                            </p:cond>
                                          </p:stCondLst>
                                        </p:cTn>
                                        <p:tgtEl>
                                          <p:spTgt spid="130"/>
                                        </p:tgtEl>
                                        <p:attrNameLst>
                                          <p:attrName>style.visibility</p:attrName>
                                        </p:attrNameLst>
                                      </p:cBhvr>
                                      <p:to>
                                        <p:strVal val="hidden"/>
                                      </p:to>
                                    </p:set>
                                  </p:sub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fade">
                                      <p:cBhvr>
                                        <p:cTn id="19" dur="1000"/>
                                        <p:tgtEl>
                                          <p:spTgt spid="131"/>
                                        </p:tgtEl>
                                      </p:cBhvr>
                                    </p:animEffect>
                                  </p:childTnLst>
                                  <p:subTnLst>
                                    <p:set>
                                      <p:cBhvr override="childStyle">
                                        <p:cTn dur="1" fill="hold" display="0" masterRel="sameClick" afterEffect="1">
                                          <p:stCondLst>
                                            <p:cond evt="end" delay="0">
                                              <p:tn val="17"/>
                                            </p:cond>
                                          </p:stCondLst>
                                        </p:cTn>
                                        <p:tgtEl>
                                          <p:spTgt spid="131"/>
                                        </p:tgtEl>
                                        <p:attrNameLst>
                                          <p:attrName>style.visibility</p:attrName>
                                        </p:attrNameLst>
                                      </p:cBhvr>
                                      <p:to>
                                        <p:strVal val="hidden"/>
                                      </p:to>
                                    </p:set>
                                  </p:sub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400"/>
                                        <p:tgtEl>
                                          <p:spTgt spid="66"/>
                                        </p:tgtEl>
                                      </p:cBhvr>
                                    </p:animEffect>
                                  </p:childTnLst>
                                  <p:subTnLst>
                                    <p:set>
                                      <p:cBhvr override="childStyle">
                                        <p:cTn dur="1" fill="hold" display="0" masterRel="sameClick" afterEffect="1">
                                          <p:stCondLst>
                                            <p:cond evt="end" delay="0">
                                              <p:tn val="21"/>
                                            </p:cond>
                                          </p:stCondLst>
                                        </p:cTn>
                                        <p:tgtEl>
                                          <p:spTgt spid="66"/>
                                        </p:tgtEl>
                                        <p:attrNameLst>
                                          <p:attrName>style.visibility</p:attrName>
                                        </p:attrNameLst>
                                      </p:cBhvr>
                                      <p:to>
                                        <p:strVal val="hidden"/>
                                      </p:to>
                                    </p:set>
                                  </p:subTnLst>
                                </p:cTn>
                              </p:par>
                            </p:childTnLst>
                          </p:cTn>
                        </p:par>
                        <p:par>
                          <p:cTn id="24" fill="hold">
                            <p:stCondLst>
                              <p:cond delay="4400"/>
                            </p:stCondLst>
                            <p:childTnLst>
                              <p:par>
                                <p:cTn id="25" presetID="10" presetClass="entr" presetSubtype="0" fill="hold" grpId="0" nodeType="after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fade">
                                      <p:cBhvr>
                                        <p:cTn id="27" dur="400"/>
                                        <p:tgtEl>
                                          <p:spTgt spid="128"/>
                                        </p:tgtEl>
                                      </p:cBhvr>
                                    </p:animEffect>
                                  </p:childTnLst>
                                  <p:subTnLst>
                                    <p:set>
                                      <p:cBhvr override="childStyle">
                                        <p:cTn dur="1" fill="hold" display="0" masterRel="sameClick" afterEffect="1">
                                          <p:stCondLst>
                                            <p:cond evt="end" delay="0">
                                              <p:tn val="25"/>
                                            </p:cond>
                                          </p:stCondLst>
                                        </p:cTn>
                                        <p:tgtEl>
                                          <p:spTgt spid="128"/>
                                        </p:tgtEl>
                                        <p:attrNameLst>
                                          <p:attrName>style.visibility</p:attrName>
                                        </p:attrNameLst>
                                      </p:cBhvr>
                                      <p:to>
                                        <p:strVal val="hidden"/>
                                      </p:to>
                                    </p:set>
                                  </p:subTnLst>
                                </p:cTn>
                              </p:par>
                            </p:childTnLst>
                          </p:cTn>
                        </p:par>
                        <p:par>
                          <p:cTn id="28" fill="hold">
                            <p:stCondLst>
                              <p:cond delay="4800"/>
                            </p:stCondLst>
                            <p:childTnLst>
                              <p:par>
                                <p:cTn id="29" presetID="10"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400"/>
                                        <p:tgtEl>
                                          <p:spTgt spid="67"/>
                                        </p:tgtEl>
                                      </p:cBhvr>
                                    </p:animEffect>
                                  </p:childTnLst>
                                  <p:subTnLst>
                                    <p:set>
                                      <p:cBhvr override="childStyle">
                                        <p:cTn dur="1" fill="hold" display="0" masterRel="sameClick" afterEffect="1">
                                          <p:stCondLst>
                                            <p:cond evt="end" delay="0">
                                              <p:tn val="29"/>
                                            </p:cond>
                                          </p:stCondLst>
                                        </p:cTn>
                                        <p:tgtEl>
                                          <p:spTgt spid="67"/>
                                        </p:tgtEl>
                                        <p:attrNameLst>
                                          <p:attrName>style.visibility</p:attrName>
                                        </p:attrNameLst>
                                      </p:cBhvr>
                                      <p:to>
                                        <p:strVal val="hidden"/>
                                      </p:to>
                                    </p:set>
                                  </p:subTnLst>
                                </p:cTn>
                              </p:par>
                            </p:childTnLst>
                          </p:cTn>
                        </p:par>
                        <p:par>
                          <p:cTn id="32" fill="hold">
                            <p:stCondLst>
                              <p:cond delay="5200"/>
                            </p:stCondLst>
                            <p:childTnLst>
                              <p:par>
                                <p:cTn id="33" presetID="10" presetClass="entr" presetSubtype="0"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400"/>
                                        <p:tgtEl>
                                          <p:spTgt spid="68"/>
                                        </p:tgtEl>
                                      </p:cBhvr>
                                    </p:animEffect>
                                  </p:childTnLst>
                                  <p:subTnLst>
                                    <p:set>
                                      <p:cBhvr override="childStyle">
                                        <p:cTn dur="1" fill="hold" display="0" masterRel="sameClick" afterEffect="1">
                                          <p:stCondLst>
                                            <p:cond evt="end" delay="0">
                                              <p:tn val="33"/>
                                            </p:cond>
                                          </p:stCondLst>
                                        </p:cTn>
                                        <p:tgtEl>
                                          <p:spTgt spid="68"/>
                                        </p:tgtEl>
                                        <p:attrNameLst>
                                          <p:attrName>style.visibility</p:attrName>
                                        </p:attrNameLst>
                                      </p:cBhvr>
                                      <p:to>
                                        <p:strVal val="hidden"/>
                                      </p:to>
                                    </p:set>
                                  </p:subTnLst>
                                </p:cTn>
                              </p:par>
                            </p:childTnLst>
                          </p:cTn>
                        </p:par>
                        <p:par>
                          <p:cTn id="36" fill="hold">
                            <p:stCondLst>
                              <p:cond delay="5600"/>
                            </p:stCondLst>
                            <p:childTnLst>
                              <p:par>
                                <p:cTn id="37" presetID="10" presetClass="entr" presetSubtype="0"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400"/>
                                        <p:tgtEl>
                                          <p:spTgt spid="69"/>
                                        </p:tgtEl>
                                      </p:cBhvr>
                                    </p:animEffect>
                                  </p:childTnLst>
                                  <p:subTnLst>
                                    <p:set>
                                      <p:cBhvr override="childStyle">
                                        <p:cTn dur="1" fill="hold" display="0" masterRel="sameClick" afterEffect="1">
                                          <p:stCondLst>
                                            <p:cond evt="end" delay="0">
                                              <p:tn val="37"/>
                                            </p:cond>
                                          </p:stCondLst>
                                        </p:cTn>
                                        <p:tgtEl>
                                          <p:spTgt spid="69"/>
                                        </p:tgtEl>
                                        <p:attrNameLst>
                                          <p:attrName>style.visibility</p:attrName>
                                        </p:attrNameLst>
                                      </p:cBhvr>
                                      <p:to>
                                        <p:strVal val="hidden"/>
                                      </p:to>
                                    </p:set>
                                  </p:sub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400"/>
                                        <p:tgtEl>
                                          <p:spTgt spid="70"/>
                                        </p:tgtEl>
                                      </p:cBhvr>
                                    </p:animEffect>
                                  </p:childTnLst>
                                  <p:subTnLst>
                                    <p:set>
                                      <p:cBhvr override="childStyle">
                                        <p:cTn dur="1" fill="hold" display="0" masterRel="sameClick" afterEffect="1">
                                          <p:stCondLst>
                                            <p:cond evt="end" delay="0">
                                              <p:tn val="41"/>
                                            </p:cond>
                                          </p:stCondLst>
                                        </p:cTn>
                                        <p:tgtEl>
                                          <p:spTgt spid="70"/>
                                        </p:tgtEl>
                                        <p:attrNameLst>
                                          <p:attrName>style.visibility</p:attrName>
                                        </p:attrNameLst>
                                      </p:cBhvr>
                                      <p:to>
                                        <p:strVal val="hidden"/>
                                      </p:to>
                                    </p:set>
                                  </p:subTnLst>
                                </p:cTn>
                              </p:par>
                            </p:childTnLst>
                          </p:cTn>
                        </p:par>
                        <p:par>
                          <p:cTn id="44" fill="hold">
                            <p:stCondLst>
                              <p:cond delay="6400"/>
                            </p:stCondLst>
                            <p:childTnLst>
                              <p:par>
                                <p:cTn id="45" presetID="10" presetClass="entr" presetSubtype="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400"/>
                                        <p:tgtEl>
                                          <p:spTgt spid="71"/>
                                        </p:tgtEl>
                                      </p:cBhvr>
                                    </p:animEffect>
                                  </p:childTnLst>
                                  <p:subTnLst>
                                    <p:set>
                                      <p:cBhvr override="childStyle">
                                        <p:cTn dur="1" fill="hold" display="0" masterRel="sameClick" afterEffect="1">
                                          <p:stCondLst>
                                            <p:cond evt="end" delay="0">
                                              <p:tn val="45"/>
                                            </p:cond>
                                          </p:stCondLst>
                                        </p:cTn>
                                        <p:tgtEl>
                                          <p:spTgt spid="71"/>
                                        </p:tgtEl>
                                        <p:attrNameLst>
                                          <p:attrName>style.visibility</p:attrName>
                                        </p:attrNameLst>
                                      </p:cBhvr>
                                      <p:to>
                                        <p:strVal val="hidden"/>
                                      </p:to>
                                    </p:set>
                                  </p:subTnLst>
                                </p:cTn>
                              </p:par>
                            </p:childTnLst>
                          </p:cTn>
                        </p:par>
                        <p:par>
                          <p:cTn id="48" fill="hold">
                            <p:stCondLst>
                              <p:cond delay="6800"/>
                            </p:stCondLst>
                            <p:childTnLst>
                              <p:par>
                                <p:cTn id="49" presetID="10" presetClass="entr" presetSubtype="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400"/>
                                        <p:tgtEl>
                                          <p:spTgt spid="72"/>
                                        </p:tgtEl>
                                      </p:cBhvr>
                                    </p:animEffect>
                                  </p:childTnLst>
                                  <p:subTnLst>
                                    <p:set>
                                      <p:cBhvr override="childStyle">
                                        <p:cTn dur="1" fill="hold" display="0" masterRel="sameClick" afterEffect="1">
                                          <p:stCondLst>
                                            <p:cond evt="end" delay="0">
                                              <p:tn val="49"/>
                                            </p:cond>
                                          </p:stCondLst>
                                        </p:cTn>
                                        <p:tgtEl>
                                          <p:spTgt spid="72"/>
                                        </p:tgtEl>
                                        <p:attrNameLst>
                                          <p:attrName>style.visibility</p:attrName>
                                        </p:attrNameLst>
                                      </p:cBhvr>
                                      <p:to>
                                        <p:strVal val="hidden"/>
                                      </p:to>
                                    </p:set>
                                  </p:subTnLst>
                                </p:cTn>
                              </p:par>
                            </p:childTnLst>
                          </p:cTn>
                        </p:par>
                        <p:par>
                          <p:cTn id="52" fill="hold">
                            <p:stCondLst>
                              <p:cond delay="7200"/>
                            </p:stCondLst>
                            <p:childTnLst>
                              <p:par>
                                <p:cTn id="53" presetID="10" presetClass="entr" presetSubtype="0"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400"/>
                                        <p:tgtEl>
                                          <p:spTgt spid="73"/>
                                        </p:tgtEl>
                                      </p:cBhvr>
                                    </p:animEffect>
                                  </p:childTnLst>
                                  <p:subTnLst>
                                    <p:set>
                                      <p:cBhvr override="childStyle">
                                        <p:cTn dur="1" fill="hold" display="0" masterRel="sameClick" afterEffect="1">
                                          <p:stCondLst>
                                            <p:cond evt="end" delay="0">
                                              <p:tn val="53"/>
                                            </p:cond>
                                          </p:stCondLst>
                                        </p:cTn>
                                        <p:tgtEl>
                                          <p:spTgt spid="73"/>
                                        </p:tgtEl>
                                        <p:attrNameLst>
                                          <p:attrName>style.visibility</p:attrName>
                                        </p:attrNameLst>
                                      </p:cBhvr>
                                      <p:to>
                                        <p:strVal val="hidden"/>
                                      </p:to>
                                    </p:set>
                                  </p:subTnLst>
                                </p:cTn>
                              </p:par>
                            </p:childTnLst>
                          </p:cTn>
                        </p:par>
                        <p:par>
                          <p:cTn id="56" fill="hold">
                            <p:stCondLst>
                              <p:cond delay="7600"/>
                            </p:stCondLst>
                            <p:childTnLst>
                              <p:par>
                                <p:cTn id="57" presetID="10"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400"/>
                                        <p:tgtEl>
                                          <p:spTgt spid="74"/>
                                        </p:tgtEl>
                                      </p:cBhvr>
                                    </p:animEffect>
                                  </p:childTnLst>
                                  <p:subTnLst>
                                    <p:set>
                                      <p:cBhvr override="childStyle">
                                        <p:cTn dur="1" fill="hold" display="0" masterRel="sameClick" afterEffect="1">
                                          <p:stCondLst>
                                            <p:cond evt="end" delay="0">
                                              <p:tn val="57"/>
                                            </p:cond>
                                          </p:stCondLst>
                                        </p:cTn>
                                        <p:tgtEl>
                                          <p:spTgt spid="74"/>
                                        </p:tgtEl>
                                        <p:attrNameLst>
                                          <p:attrName>style.visibility</p:attrName>
                                        </p:attrNameLst>
                                      </p:cBhvr>
                                      <p:to>
                                        <p:strVal val="hidden"/>
                                      </p:to>
                                    </p:set>
                                  </p:sub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400"/>
                                        <p:tgtEl>
                                          <p:spTgt spid="75"/>
                                        </p:tgtEl>
                                      </p:cBhvr>
                                    </p:animEffect>
                                  </p:childTnLst>
                                  <p:subTnLst>
                                    <p:set>
                                      <p:cBhvr override="childStyle">
                                        <p:cTn dur="1" fill="hold" display="0" masterRel="sameClick" afterEffect="1">
                                          <p:stCondLst>
                                            <p:cond evt="end" delay="0">
                                              <p:tn val="61"/>
                                            </p:cond>
                                          </p:stCondLst>
                                        </p:cTn>
                                        <p:tgtEl>
                                          <p:spTgt spid="75"/>
                                        </p:tgtEl>
                                        <p:attrNameLst>
                                          <p:attrName>style.visibility</p:attrName>
                                        </p:attrNameLst>
                                      </p:cBhvr>
                                      <p:to>
                                        <p:strVal val="hidden"/>
                                      </p:to>
                                    </p:set>
                                  </p:subTnLst>
                                </p:cTn>
                              </p:par>
                            </p:childTnLst>
                          </p:cTn>
                        </p:par>
                        <p:par>
                          <p:cTn id="64" fill="hold">
                            <p:stCondLst>
                              <p:cond delay="8400"/>
                            </p:stCondLst>
                            <p:childTnLst>
                              <p:par>
                                <p:cTn id="65" presetID="10" presetClass="entr" presetSubtype="0" fill="hold" grpId="0" nodeType="after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fade">
                                      <p:cBhvr>
                                        <p:cTn id="67" dur="400"/>
                                        <p:tgtEl>
                                          <p:spTgt spid="76"/>
                                        </p:tgtEl>
                                      </p:cBhvr>
                                    </p:animEffect>
                                  </p:childTnLst>
                                  <p:subTnLst>
                                    <p:set>
                                      <p:cBhvr override="childStyle">
                                        <p:cTn dur="1" fill="hold" display="0" masterRel="sameClick" afterEffect="1">
                                          <p:stCondLst>
                                            <p:cond evt="end" delay="0">
                                              <p:tn val="65"/>
                                            </p:cond>
                                          </p:stCondLst>
                                        </p:cTn>
                                        <p:tgtEl>
                                          <p:spTgt spid="76"/>
                                        </p:tgtEl>
                                        <p:attrNameLst>
                                          <p:attrName>style.visibility</p:attrName>
                                        </p:attrNameLst>
                                      </p:cBhvr>
                                      <p:to>
                                        <p:strVal val="hidden"/>
                                      </p:to>
                                    </p:set>
                                  </p:subTnLst>
                                </p:cTn>
                              </p:par>
                            </p:childTnLst>
                          </p:cTn>
                        </p:par>
                        <p:par>
                          <p:cTn id="68" fill="hold">
                            <p:stCondLst>
                              <p:cond delay="8800"/>
                            </p:stCondLst>
                            <p:childTnLst>
                              <p:par>
                                <p:cTn id="69" presetID="10" presetClass="entr" presetSubtype="0" fill="hold" grpId="0" nodeType="after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fade">
                                      <p:cBhvr>
                                        <p:cTn id="71" dur="400"/>
                                        <p:tgtEl>
                                          <p:spTgt spid="77"/>
                                        </p:tgtEl>
                                      </p:cBhvr>
                                    </p:animEffect>
                                  </p:childTnLst>
                                  <p:subTnLst>
                                    <p:set>
                                      <p:cBhvr override="childStyle">
                                        <p:cTn dur="1" fill="hold" display="0" masterRel="sameClick" afterEffect="1">
                                          <p:stCondLst>
                                            <p:cond evt="end" delay="0">
                                              <p:tn val="69"/>
                                            </p:cond>
                                          </p:stCondLst>
                                        </p:cTn>
                                        <p:tgtEl>
                                          <p:spTgt spid="77"/>
                                        </p:tgtEl>
                                        <p:attrNameLst>
                                          <p:attrName>style.visibility</p:attrName>
                                        </p:attrNameLst>
                                      </p:cBhvr>
                                      <p:to>
                                        <p:strVal val="hidden"/>
                                      </p:to>
                                    </p:set>
                                  </p:subTnLst>
                                </p:cTn>
                              </p:par>
                            </p:childTnLst>
                          </p:cTn>
                        </p:par>
                        <p:par>
                          <p:cTn id="72" fill="hold">
                            <p:stCondLst>
                              <p:cond delay="9200"/>
                            </p:stCondLst>
                            <p:childTnLst>
                              <p:par>
                                <p:cTn id="73" presetID="10" presetClass="entr" presetSubtype="0" fill="hold" grpId="0" nodeType="after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400"/>
                                        <p:tgtEl>
                                          <p:spTgt spid="78"/>
                                        </p:tgtEl>
                                      </p:cBhvr>
                                    </p:animEffect>
                                  </p:childTnLst>
                                  <p:subTnLst>
                                    <p:set>
                                      <p:cBhvr override="childStyle">
                                        <p:cTn dur="1" fill="hold" display="0" masterRel="sameClick" afterEffect="1">
                                          <p:stCondLst>
                                            <p:cond evt="end" delay="0">
                                              <p:tn val="73"/>
                                            </p:cond>
                                          </p:stCondLst>
                                        </p:cTn>
                                        <p:tgtEl>
                                          <p:spTgt spid="78"/>
                                        </p:tgtEl>
                                        <p:attrNameLst>
                                          <p:attrName>style.visibility</p:attrName>
                                        </p:attrNameLst>
                                      </p:cBhvr>
                                      <p:to>
                                        <p:strVal val="hidden"/>
                                      </p:to>
                                    </p:set>
                                  </p:subTnLst>
                                </p:cTn>
                              </p:par>
                            </p:childTnLst>
                          </p:cTn>
                        </p:par>
                        <p:par>
                          <p:cTn id="76" fill="hold">
                            <p:stCondLst>
                              <p:cond delay="9600"/>
                            </p:stCondLst>
                            <p:childTnLst>
                              <p:par>
                                <p:cTn id="77" presetID="10" presetClass="entr" presetSubtype="0" fill="hold" grpId="0" nodeType="after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fade">
                                      <p:cBhvr>
                                        <p:cTn id="79" dur="400"/>
                                        <p:tgtEl>
                                          <p:spTgt spid="79"/>
                                        </p:tgtEl>
                                      </p:cBhvr>
                                    </p:animEffect>
                                  </p:childTnLst>
                                  <p:subTnLst>
                                    <p:set>
                                      <p:cBhvr override="childStyle">
                                        <p:cTn dur="1" fill="hold" display="0" masterRel="sameClick" afterEffect="1">
                                          <p:stCondLst>
                                            <p:cond evt="end" delay="0">
                                              <p:tn val="77"/>
                                            </p:cond>
                                          </p:stCondLst>
                                        </p:cTn>
                                        <p:tgtEl>
                                          <p:spTgt spid="79"/>
                                        </p:tgtEl>
                                        <p:attrNameLst>
                                          <p:attrName>style.visibility</p:attrName>
                                        </p:attrNameLst>
                                      </p:cBhvr>
                                      <p:to>
                                        <p:strVal val="hidden"/>
                                      </p:to>
                                    </p:set>
                                  </p:subTnLst>
                                </p:cTn>
                              </p:par>
                            </p:childTnLst>
                          </p:cTn>
                        </p:par>
                        <p:par>
                          <p:cTn id="80" fill="hold">
                            <p:stCondLst>
                              <p:cond delay="10000"/>
                            </p:stCondLst>
                            <p:childTnLst>
                              <p:par>
                                <p:cTn id="81" presetID="10" presetClass="entr" presetSubtype="0" fill="hold" grpId="0" nodeType="after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400"/>
                                        <p:tgtEl>
                                          <p:spTgt spid="80"/>
                                        </p:tgtEl>
                                      </p:cBhvr>
                                    </p:animEffect>
                                  </p:childTnLst>
                                  <p:subTnLst>
                                    <p:set>
                                      <p:cBhvr override="childStyle">
                                        <p:cTn dur="1" fill="hold" display="0" masterRel="sameClick" afterEffect="1">
                                          <p:stCondLst>
                                            <p:cond evt="end" delay="0">
                                              <p:tn val="81"/>
                                            </p:cond>
                                          </p:stCondLst>
                                        </p:cTn>
                                        <p:tgtEl>
                                          <p:spTgt spid="80"/>
                                        </p:tgtEl>
                                        <p:attrNameLst>
                                          <p:attrName>style.visibility</p:attrName>
                                        </p:attrNameLst>
                                      </p:cBhvr>
                                      <p:to>
                                        <p:strVal val="hidden"/>
                                      </p:to>
                                    </p:set>
                                  </p:subTnLst>
                                </p:cTn>
                              </p:par>
                            </p:childTnLst>
                          </p:cTn>
                        </p:par>
                        <p:par>
                          <p:cTn id="84" fill="hold">
                            <p:stCondLst>
                              <p:cond delay="10400"/>
                            </p:stCondLst>
                            <p:childTnLst>
                              <p:par>
                                <p:cTn id="85" presetID="10" presetClass="entr" presetSubtype="0" fill="hold" grpId="0" nodeType="after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fade">
                                      <p:cBhvr>
                                        <p:cTn id="87" dur="400"/>
                                        <p:tgtEl>
                                          <p:spTgt spid="81"/>
                                        </p:tgtEl>
                                      </p:cBhvr>
                                    </p:animEffect>
                                  </p:childTnLst>
                                  <p:subTnLst>
                                    <p:set>
                                      <p:cBhvr override="childStyle">
                                        <p:cTn dur="1" fill="hold" display="0" masterRel="sameClick" afterEffect="1">
                                          <p:stCondLst>
                                            <p:cond evt="end" delay="0">
                                              <p:tn val="85"/>
                                            </p:cond>
                                          </p:stCondLst>
                                        </p:cTn>
                                        <p:tgtEl>
                                          <p:spTgt spid="81"/>
                                        </p:tgtEl>
                                        <p:attrNameLst>
                                          <p:attrName>style.visibility</p:attrName>
                                        </p:attrNameLst>
                                      </p:cBhvr>
                                      <p:to>
                                        <p:strVal val="hidden"/>
                                      </p:to>
                                    </p:set>
                                  </p:subTnLst>
                                </p:cTn>
                              </p:par>
                            </p:childTnLst>
                          </p:cTn>
                        </p:par>
                        <p:par>
                          <p:cTn id="88" fill="hold">
                            <p:stCondLst>
                              <p:cond delay="10800"/>
                            </p:stCondLst>
                            <p:childTnLst>
                              <p:par>
                                <p:cTn id="89" presetID="10" presetClass="entr" presetSubtype="0" fill="hold" grpId="0" nodeType="afterEffect">
                                  <p:stCondLst>
                                    <p:cond delay="0"/>
                                  </p:stCondLst>
                                  <p:childTnLst>
                                    <p:set>
                                      <p:cBhvr>
                                        <p:cTn id="90" dur="1" fill="hold">
                                          <p:stCondLst>
                                            <p:cond delay="0"/>
                                          </p:stCondLst>
                                        </p:cTn>
                                        <p:tgtEl>
                                          <p:spTgt spid="82"/>
                                        </p:tgtEl>
                                        <p:attrNameLst>
                                          <p:attrName>style.visibility</p:attrName>
                                        </p:attrNameLst>
                                      </p:cBhvr>
                                      <p:to>
                                        <p:strVal val="visible"/>
                                      </p:to>
                                    </p:set>
                                    <p:animEffect transition="in" filter="fade">
                                      <p:cBhvr>
                                        <p:cTn id="91" dur="400"/>
                                        <p:tgtEl>
                                          <p:spTgt spid="82"/>
                                        </p:tgtEl>
                                      </p:cBhvr>
                                    </p:animEffect>
                                  </p:childTnLst>
                                  <p:subTnLst>
                                    <p:set>
                                      <p:cBhvr override="childStyle">
                                        <p:cTn dur="1" fill="hold" display="0" masterRel="sameClick" afterEffect="1">
                                          <p:stCondLst>
                                            <p:cond evt="end" delay="0">
                                              <p:tn val="89"/>
                                            </p:cond>
                                          </p:stCondLst>
                                        </p:cTn>
                                        <p:tgtEl>
                                          <p:spTgt spid="82"/>
                                        </p:tgtEl>
                                        <p:attrNameLst>
                                          <p:attrName>style.visibility</p:attrName>
                                        </p:attrNameLst>
                                      </p:cBhvr>
                                      <p:to>
                                        <p:strVal val="hidden"/>
                                      </p:to>
                                    </p:set>
                                  </p:subTnLst>
                                </p:cTn>
                              </p:par>
                            </p:childTnLst>
                          </p:cTn>
                        </p:par>
                        <p:par>
                          <p:cTn id="92" fill="hold">
                            <p:stCondLst>
                              <p:cond delay="11200"/>
                            </p:stCondLst>
                            <p:childTnLst>
                              <p:par>
                                <p:cTn id="93" presetID="10" presetClass="entr" presetSubtype="0" fill="hold" grpId="0" nodeType="after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fade">
                                      <p:cBhvr>
                                        <p:cTn id="95" dur="400"/>
                                        <p:tgtEl>
                                          <p:spTgt spid="83"/>
                                        </p:tgtEl>
                                      </p:cBhvr>
                                    </p:animEffect>
                                  </p:childTnLst>
                                  <p:subTnLst>
                                    <p:set>
                                      <p:cBhvr override="childStyle">
                                        <p:cTn dur="1" fill="hold" display="0" masterRel="sameClick" afterEffect="1">
                                          <p:stCondLst>
                                            <p:cond evt="end" delay="0">
                                              <p:tn val="93"/>
                                            </p:cond>
                                          </p:stCondLst>
                                        </p:cTn>
                                        <p:tgtEl>
                                          <p:spTgt spid="83"/>
                                        </p:tgtEl>
                                        <p:attrNameLst>
                                          <p:attrName>style.visibility</p:attrName>
                                        </p:attrNameLst>
                                      </p:cBhvr>
                                      <p:to>
                                        <p:strVal val="hidden"/>
                                      </p:to>
                                    </p:set>
                                  </p:subTnLst>
                                </p:cTn>
                              </p:par>
                            </p:childTnLst>
                          </p:cTn>
                        </p:par>
                        <p:par>
                          <p:cTn id="96" fill="hold">
                            <p:stCondLst>
                              <p:cond delay="11600"/>
                            </p:stCondLst>
                            <p:childTnLst>
                              <p:par>
                                <p:cTn id="97" presetID="10" presetClass="entr" presetSubtype="0" fill="hold" grpId="0" nodeType="after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fade">
                                      <p:cBhvr>
                                        <p:cTn id="99" dur="400"/>
                                        <p:tgtEl>
                                          <p:spTgt spid="84"/>
                                        </p:tgtEl>
                                      </p:cBhvr>
                                    </p:animEffect>
                                  </p:childTnLst>
                                  <p:subTnLst>
                                    <p:set>
                                      <p:cBhvr override="childStyle">
                                        <p:cTn dur="1" fill="hold" display="0" masterRel="sameClick" afterEffect="1">
                                          <p:stCondLst>
                                            <p:cond evt="end" delay="0">
                                              <p:tn val="97"/>
                                            </p:cond>
                                          </p:stCondLst>
                                        </p:cTn>
                                        <p:tgtEl>
                                          <p:spTgt spid="84"/>
                                        </p:tgtEl>
                                        <p:attrNameLst>
                                          <p:attrName>style.visibility</p:attrName>
                                        </p:attrNameLst>
                                      </p:cBhvr>
                                      <p:to>
                                        <p:strVal val="hidden"/>
                                      </p:to>
                                    </p:set>
                                  </p:sub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85"/>
                                        </p:tgtEl>
                                        <p:attrNameLst>
                                          <p:attrName>style.visibility</p:attrName>
                                        </p:attrNameLst>
                                      </p:cBhvr>
                                      <p:to>
                                        <p:strVal val="visible"/>
                                      </p:to>
                                    </p:set>
                                    <p:animEffect transition="in" filter="fade">
                                      <p:cBhvr>
                                        <p:cTn id="103" dur="400"/>
                                        <p:tgtEl>
                                          <p:spTgt spid="85"/>
                                        </p:tgtEl>
                                      </p:cBhvr>
                                    </p:animEffect>
                                  </p:childTnLst>
                                  <p:subTnLst>
                                    <p:set>
                                      <p:cBhvr override="childStyle">
                                        <p:cTn dur="1" fill="hold" display="0" masterRel="sameClick" afterEffect="1">
                                          <p:stCondLst>
                                            <p:cond evt="end" delay="0">
                                              <p:tn val="101"/>
                                            </p:cond>
                                          </p:stCondLst>
                                        </p:cTn>
                                        <p:tgtEl>
                                          <p:spTgt spid="85"/>
                                        </p:tgtEl>
                                        <p:attrNameLst>
                                          <p:attrName>style.visibility</p:attrName>
                                        </p:attrNameLst>
                                      </p:cBhvr>
                                      <p:to>
                                        <p:strVal val="hidden"/>
                                      </p:to>
                                    </p:set>
                                  </p:subTnLst>
                                </p:cTn>
                              </p:par>
                            </p:childTnLst>
                          </p:cTn>
                        </p:par>
                        <p:par>
                          <p:cTn id="104" fill="hold">
                            <p:stCondLst>
                              <p:cond delay="12400"/>
                            </p:stCondLst>
                            <p:childTnLst>
                              <p:par>
                                <p:cTn id="105" presetID="10" presetClass="entr" presetSubtype="0" fill="hold" grpId="0" nodeType="after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fade">
                                      <p:cBhvr>
                                        <p:cTn id="107" dur="400"/>
                                        <p:tgtEl>
                                          <p:spTgt spid="86"/>
                                        </p:tgtEl>
                                      </p:cBhvr>
                                    </p:animEffect>
                                  </p:childTnLst>
                                  <p:subTnLst>
                                    <p:set>
                                      <p:cBhvr override="childStyle">
                                        <p:cTn dur="1" fill="hold" display="0" masterRel="sameClick" afterEffect="1">
                                          <p:stCondLst>
                                            <p:cond evt="end" delay="0">
                                              <p:tn val="105"/>
                                            </p:cond>
                                          </p:stCondLst>
                                        </p:cTn>
                                        <p:tgtEl>
                                          <p:spTgt spid="86"/>
                                        </p:tgtEl>
                                        <p:attrNameLst>
                                          <p:attrName>style.visibility</p:attrName>
                                        </p:attrNameLst>
                                      </p:cBhvr>
                                      <p:to>
                                        <p:strVal val="hidden"/>
                                      </p:to>
                                    </p:set>
                                  </p:subTnLst>
                                </p:cTn>
                              </p:par>
                            </p:childTnLst>
                          </p:cTn>
                        </p:par>
                        <p:par>
                          <p:cTn id="108" fill="hold">
                            <p:stCondLst>
                              <p:cond delay="12800"/>
                            </p:stCondLst>
                            <p:childTnLst>
                              <p:par>
                                <p:cTn id="109" presetID="10" presetClass="entr" presetSubtype="0" fill="hold" grpId="0" nodeType="afterEffect">
                                  <p:stCondLst>
                                    <p:cond delay="0"/>
                                  </p:stCondLst>
                                  <p:childTnLst>
                                    <p:set>
                                      <p:cBhvr>
                                        <p:cTn id="110" dur="1" fill="hold">
                                          <p:stCondLst>
                                            <p:cond delay="0"/>
                                          </p:stCondLst>
                                        </p:cTn>
                                        <p:tgtEl>
                                          <p:spTgt spid="87"/>
                                        </p:tgtEl>
                                        <p:attrNameLst>
                                          <p:attrName>style.visibility</p:attrName>
                                        </p:attrNameLst>
                                      </p:cBhvr>
                                      <p:to>
                                        <p:strVal val="visible"/>
                                      </p:to>
                                    </p:set>
                                    <p:animEffect transition="in" filter="fade">
                                      <p:cBhvr>
                                        <p:cTn id="111" dur="400"/>
                                        <p:tgtEl>
                                          <p:spTgt spid="87"/>
                                        </p:tgtEl>
                                      </p:cBhvr>
                                    </p:animEffect>
                                  </p:childTnLst>
                                  <p:subTnLst>
                                    <p:set>
                                      <p:cBhvr override="childStyle">
                                        <p:cTn dur="1" fill="hold" display="0" masterRel="sameClick" afterEffect="1">
                                          <p:stCondLst>
                                            <p:cond evt="end" delay="0">
                                              <p:tn val="109"/>
                                            </p:cond>
                                          </p:stCondLst>
                                        </p:cTn>
                                        <p:tgtEl>
                                          <p:spTgt spid="87"/>
                                        </p:tgtEl>
                                        <p:attrNameLst>
                                          <p:attrName>style.visibility</p:attrName>
                                        </p:attrNameLst>
                                      </p:cBhvr>
                                      <p:to>
                                        <p:strVal val="hidden"/>
                                      </p:to>
                                    </p:set>
                                  </p:subTnLst>
                                </p:cTn>
                              </p:par>
                            </p:childTnLst>
                          </p:cTn>
                        </p:par>
                        <p:par>
                          <p:cTn id="112" fill="hold">
                            <p:stCondLst>
                              <p:cond delay="13200"/>
                            </p:stCondLst>
                            <p:childTnLst>
                              <p:par>
                                <p:cTn id="113" presetID="10" presetClass="entr" presetSubtype="0" fill="hold" grpId="0" nodeType="afterEffect">
                                  <p:stCondLst>
                                    <p:cond delay="0"/>
                                  </p:stCondLst>
                                  <p:childTnLst>
                                    <p:set>
                                      <p:cBhvr>
                                        <p:cTn id="114" dur="1" fill="hold">
                                          <p:stCondLst>
                                            <p:cond delay="0"/>
                                          </p:stCondLst>
                                        </p:cTn>
                                        <p:tgtEl>
                                          <p:spTgt spid="88"/>
                                        </p:tgtEl>
                                        <p:attrNameLst>
                                          <p:attrName>style.visibility</p:attrName>
                                        </p:attrNameLst>
                                      </p:cBhvr>
                                      <p:to>
                                        <p:strVal val="visible"/>
                                      </p:to>
                                    </p:set>
                                    <p:animEffect transition="in" filter="fade">
                                      <p:cBhvr>
                                        <p:cTn id="115" dur="400"/>
                                        <p:tgtEl>
                                          <p:spTgt spid="88"/>
                                        </p:tgtEl>
                                      </p:cBhvr>
                                    </p:animEffect>
                                  </p:childTnLst>
                                  <p:subTnLst>
                                    <p:set>
                                      <p:cBhvr override="childStyle">
                                        <p:cTn dur="1" fill="hold" display="0" masterRel="sameClick" afterEffect="1">
                                          <p:stCondLst>
                                            <p:cond evt="end" delay="0">
                                              <p:tn val="113"/>
                                            </p:cond>
                                          </p:stCondLst>
                                        </p:cTn>
                                        <p:tgtEl>
                                          <p:spTgt spid="88"/>
                                        </p:tgtEl>
                                        <p:attrNameLst>
                                          <p:attrName>style.visibility</p:attrName>
                                        </p:attrNameLst>
                                      </p:cBhvr>
                                      <p:to>
                                        <p:strVal val="hidden"/>
                                      </p:to>
                                    </p:set>
                                  </p:subTnLst>
                                </p:cTn>
                              </p:par>
                            </p:childTnLst>
                          </p:cTn>
                        </p:par>
                        <p:par>
                          <p:cTn id="116" fill="hold">
                            <p:stCondLst>
                              <p:cond delay="13600"/>
                            </p:stCondLst>
                            <p:childTnLst>
                              <p:par>
                                <p:cTn id="117" presetID="10" presetClass="entr" presetSubtype="0" fill="hold" grpId="0" nodeType="after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fade">
                                      <p:cBhvr>
                                        <p:cTn id="119" dur="400"/>
                                        <p:tgtEl>
                                          <p:spTgt spid="89"/>
                                        </p:tgtEl>
                                      </p:cBhvr>
                                    </p:animEffect>
                                  </p:childTnLst>
                                  <p:subTnLst>
                                    <p:set>
                                      <p:cBhvr override="childStyle">
                                        <p:cTn dur="1" fill="hold" display="0" masterRel="sameClick" afterEffect="1">
                                          <p:stCondLst>
                                            <p:cond evt="end" delay="0">
                                              <p:tn val="117"/>
                                            </p:cond>
                                          </p:stCondLst>
                                        </p:cTn>
                                        <p:tgtEl>
                                          <p:spTgt spid="89"/>
                                        </p:tgtEl>
                                        <p:attrNameLst>
                                          <p:attrName>style.visibility</p:attrName>
                                        </p:attrNameLst>
                                      </p:cBhvr>
                                      <p:to>
                                        <p:strVal val="hidden"/>
                                      </p:to>
                                    </p:set>
                                  </p:subTnLst>
                                </p:cTn>
                              </p:par>
                            </p:childTnLst>
                          </p:cTn>
                        </p:par>
                        <p:par>
                          <p:cTn id="120" fill="hold">
                            <p:stCondLst>
                              <p:cond delay="14000"/>
                            </p:stCondLst>
                            <p:childTnLst>
                              <p:par>
                                <p:cTn id="121" presetID="10" presetClass="entr" presetSubtype="0" fill="hold" grpId="0" nodeType="afterEffect">
                                  <p:stCondLst>
                                    <p:cond delay="0"/>
                                  </p:stCondLst>
                                  <p:childTnLst>
                                    <p:set>
                                      <p:cBhvr>
                                        <p:cTn id="122" dur="1" fill="hold">
                                          <p:stCondLst>
                                            <p:cond delay="0"/>
                                          </p:stCondLst>
                                        </p:cTn>
                                        <p:tgtEl>
                                          <p:spTgt spid="90"/>
                                        </p:tgtEl>
                                        <p:attrNameLst>
                                          <p:attrName>style.visibility</p:attrName>
                                        </p:attrNameLst>
                                      </p:cBhvr>
                                      <p:to>
                                        <p:strVal val="visible"/>
                                      </p:to>
                                    </p:set>
                                    <p:animEffect transition="in" filter="fade">
                                      <p:cBhvr>
                                        <p:cTn id="123" dur="400"/>
                                        <p:tgtEl>
                                          <p:spTgt spid="90"/>
                                        </p:tgtEl>
                                      </p:cBhvr>
                                    </p:animEffect>
                                  </p:childTnLst>
                                  <p:subTnLst>
                                    <p:set>
                                      <p:cBhvr override="childStyle">
                                        <p:cTn dur="1" fill="hold" display="0" masterRel="sameClick" afterEffect="1">
                                          <p:stCondLst>
                                            <p:cond evt="end" delay="0">
                                              <p:tn val="121"/>
                                            </p:cond>
                                          </p:stCondLst>
                                        </p:cTn>
                                        <p:tgtEl>
                                          <p:spTgt spid="90"/>
                                        </p:tgtEl>
                                        <p:attrNameLst>
                                          <p:attrName>style.visibility</p:attrName>
                                        </p:attrNameLst>
                                      </p:cBhvr>
                                      <p:to>
                                        <p:strVal val="hidden"/>
                                      </p:to>
                                    </p:set>
                                  </p:subTnLst>
                                </p:cTn>
                              </p:par>
                            </p:childTnLst>
                          </p:cTn>
                        </p:par>
                        <p:par>
                          <p:cTn id="124" fill="hold">
                            <p:stCondLst>
                              <p:cond delay="14400"/>
                            </p:stCondLst>
                            <p:childTnLst>
                              <p:par>
                                <p:cTn id="125" presetID="10" presetClass="entr" presetSubtype="0" fill="hold" grpId="0" nodeType="afterEffect">
                                  <p:stCondLst>
                                    <p:cond delay="0"/>
                                  </p:stCondLst>
                                  <p:childTnLst>
                                    <p:set>
                                      <p:cBhvr>
                                        <p:cTn id="126" dur="1" fill="hold">
                                          <p:stCondLst>
                                            <p:cond delay="0"/>
                                          </p:stCondLst>
                                        </p:cTn>
                                        <p:tgtEl>
                                          <p:spTgt spid="91"/>
                                        </p:tgtEl>
                                        <p:attrNameLst>
                                          <p:attrName>style.visibility</p:attrName>
                                        </p:attrNameLst>
                                      </p:cBhvr>
                                      <p:to>
                                        <p:strVal val="visible"/>
                                      </p:to>
                                    </p:set>
                                    <p:animEffect transition="in" filter="fade">
                                      <p:cBhvr>
                                        <p:cTn id="127" dur="400"/>
                                        <p:tgtEl>
                                          <p:spTgt spid="91"/>
                                        </p:tgtEl>
                                      </p:cBhvr>
                                    </p:animEffect>
                                  </p:childTnLst>
                                  <p:subTnLst>
                                    <p:set>
                                      <p:cBhvr override="childStyle">
                                        <p:cTn dur="1" fill="hold" display="0" masterRel="sameClick" afterEffect="1">
                                          <p:stCondLst>
                                            <p:cond evt="end" delay="0">
                                              <p:tn val="125"/>
                                            </p:cond>
                                          </p:stCondLst>
                                        </p:cTn>
                                        <p:tgtEl>
                                          <p:spTgt spid="91"/>
                                        </p:tgtEl>
                                        <p:attrNameLst>
                                          <p:attrName>style.visibility</p:attrName>
                                        </p:attrNameLst>
                                      </p:cBhvr>
                                      <p:to>
                                        <p:strVal val="hidden"/>
                                      </p:to>
                                    </p:set>
                                  </p:subTnLst>
                                </p:cTn>
                              </p:par>
                            </p:childTnLst>
                          </p:cTn>
                        </p:par>
                        <p:par>
                          <p:cTn id="128" fill="hold">
                            <p:stCondLst>
                              <p:cond delay="14800"/>
                            </p:stCondLst>
                            <p:childTnLst>
                              <p:par>
                                <p:cTn id="129" presetID="10" presetClass="entr" presetSubtype="0" fill="hold" grpId="0" nodeType="afterEffect">
                                  <p:stCondLst>
                                    <p:cond delay="0"/>
                                  </p:stCondLst>
                                  <p:childTnLst>
                                    <p:set>
                                      <p:cBhvr>
                                        <p:cTn id="130" dur="1" fill="hold">
                                          <p:stCondLst>
                                            <p:cond delay="0"/>
                                          </p:stCondLst>
                                        </p:cTn>
                                        <p:tgtEl>
                                          <p:spTgt spid="92"/>
                                        </p:tgtEl>
                                        <p:attrNameLst>
                                          <p:attrName>style.visibility</p:attrName>
                                        </p:attrNameLst>
                                      </p:cBhvr>
                                      <p:to>
                                        <p:strVal val="visible"/>
                                      </p:to>
                                    </p:set>
                                    <p:animEffect transition="in" filter="fade">
                                      <p:cBhvr>
                                        <p:cTn id="131" dur="400"/>
                                        <p:tgtEl>
                                          <p:spTgt spid="92"/>
                                        </p:tgtEl>
                                      </p:cBhvr>
                                    </p:animEffect>
                                  </p:childTnLst>
                                  <p:subTnLst>
                                    <p:set>
                                      <p:cBhvr override="childStyle">
                                        <p:cTn dur="1" fill="hold" display="0" masterRel="sameClick" afterEffect="1">
                                          <p:stCondLst>
                                            <p:cond evt="end" delay="0">
                                              <p:tn val="129"/>
                                            </p:cond>
                                          </p:stCondLst>
                                        </p:cTn>
                                        <p:tgtEl>
                                          <p:spTgt spid="92"/>
                                        </p:tgtEl>
                                        <p:attrNameLst>
                                          <p:attrName>style.visibility</p:attrName>
                                        </p:attrNameLst>
                                      </p:cBhvr>
                                      <p:to>
                                        <p:strVal val="hidden"/>
                                      </p:to>
                                    </p:set>
                                  </p:subTnLst>
                                </p:cTn>
                              </p:par>
                            </p:childTnLst>
                          </p:cTn>
                        </p:par>
                        <p:par>
                          <p:cTn id="132" fill="hold">
                            <p:stCondLst>
                              <p:cond delay="15200"/>
                            </p:stCondLst>
                            <p:childTnLst>
                              <p:par>
                                <p:cTn id="133" presetID="10" presetClass="entr" presetSubtype="0" fill="hold" grpId="0" nodeType="afterEffect">
                                  <p:stCondLst>
                                    <p:cond delay="0"/>
                                  </p:stCondLst>
                                  <p:childTnLst>
                                    <p:set>
                                      <p:cBhvr>
                                        <p:cTn id="134" dur="1" fill="hold">
                                          <p:stCondLst>
                                            <p:cond delay="0"/>
                                          </p:stCondLst>
                                        </p:cTn>
                                        <p:tgtEl>
                                          <p:spTgt spid="93"/>
                                        </p:tgtEl>
                                        <p:attrNameLst>
                                          <p:attrName>style.visibility</p:attrName>
                                        </p:attrNameLst>
                                      </p:cBhvr>
                                      <p:to>
                                        <p:strVal val="visible"/>
                                      </p:to>
                                    </p:set>
                                    <p:animEffect transition="in" filter="fade">
                                      <p:cBhvr>
                                        <p:cTn id="135" dur="400"/>
                                        <p:tgtEl>
                                          <p:spTgt spid="93"/>
                                        </p:tgtEl>
                                      </p:cBhvr>
                                    </p:animEffect>
                                  </p:childTnLst>
                                  <p:subTnLst>
                                    <p:set>
                                      <p:cBhvr override="childStyle">
                                        <p:cTn dur="1" fill="hold" display="0" masterRel="sameClick" afterEffect="1">
                                          <p:stCondLst>
                                            <p:cond evt="end" delay="0">
                                              <p:tn val="133"/>
                                            </p:cond>
                                          </p:stCondLst>
                                        </p:cTn>
                                        <p:tgtEl>
                                          <p:spTgt spid="93"/>
                                        </p:tgtEl>
                                        <p:attrNameLst>
                                          <p:attrName>style.visibility</p:attrName>
                                        </p:attrNameLst>
                                      </p:cBhvr>
                                      <p:to>
                                        <p:strVal val="hidden"/>
                                      </p:to>
                                    </p:set>
                                  </p:subTnLst>
                                </p:cTn>
                              </p:par>
                            </p:childTnLst>
                          </p:cTn>
                        </p:par>
                        <p:par>
                          <p:cTn id="136" fill="hold">
                            <p:stCondLst>
                              <p:cond delay="15600"/>
                            </p:stCondLst>
                            <p:childTnLst>
                              <p:par>
                                <p:cTn id="137" presetID="10" presetClass="entr" presetSubtype="0" fill="hold" grpId="0" nodeType="afterEffect">
                                  <p:stCondLst>
                                    <p:cond delay="0"/>
                                  </p:stCondLst>
                                  <p:childTnLst>
                                    <p:set>
                                      <p:cBhvr>
                                        <p:cTn id="138" dur="1" fill="hold">
                                          <p:stCondLst>
                                            <p:cond delay="0"/>
                                          </p:stCondLst>
                                        </p:cTn>
                                        <p:tgtEl>
                                          <p:spTgt spid="94"/>
                                        </p:tgtEl>
                                        <p:attrNameLst>
                                          <p:attrName>style.visibility</p:attrName>
                                        </p:attrNameLst>
                                      </p:cBhvr>
                                      <p:to>
                                        <p:strVal val="visible"/>
                                      </p:to>
                                    </p:set>
                                    <p:animEffect transition="in" filter="fade">
                                      <p:cBhvr>
                                        <p:cTn id="139" dur="400"/>
                                        <p:tgtEl>
                                          <p:spTgt spid="94"/>
                                        </p:tgtEl>
                                      </p:cBhvr>
                                    </p:animEffect>
                                  </p:childTnLst>
                                  <p:subTnLst>
                                    <p:set>
                                      <p:cBhvr override="childStyle">
                                        <p:cTn dur="1" fill="hold" display="0" masterRel="sameClick" afterEffect="1">
                                          <p:stCondLst>
                                            <p:cond evt="end" delay="0">
                                              <p:tn val="137"/>
                                            </p:cond>
                                          </p:stCondLst>
                                        </p:cTn>
                                        <p:tgtEl>
                                          <p:spTgt spid="94"/>
                                        </p:tgtEl>
                                        <p:attrNameLst>
                                          <p:attrName>style.visibility</p:attrName>
                                        </p:attrNameLst>
                                      </p:cBhvr>
                                      <p:to>
                                        <p:strVal val="hidden"/>
                                      </p:to>
                                    </p:set>
                                  </p:subTnLst>
                                </p:cTn>
                              </p:par>
                            </p:childTnLst>
                          </p:cTn>
                        </p:par>
                        <p:par>
                          <p:cTn id="140" fill="hold">
                            <p:stCondLst>
                              <p:cond delay="16000"/>
                            </p:stCondLst>
                            <p:childTnLst>
                              <p:par>
                                <p:cTn id="141" presetID="10" presetClass="entr" presetSubtype="0" fill="hold" grpId="0" nodeType="afterEffect">
                                  <p:stCondLst>
                                    <p:cond delay="0"/>
                                  </p:stCondLst>
                                  <p:childTnLst>
                                    <p:set>
                                      <p:cBhvr>
                                        <p:cTn id="142" dur="1" fill="hold">
                                          <p:stCondLst>
                                            <p:cond delay="0"/>
                                          </p:stCondLst>
                                        </p:cTn>
                                        <p:tgtEl>
                                          <p:spTgt spid="95"/>
                                        </p:tgtEl>
                                        <p:attrNameLst>
                                          <p:attrName>style.visibility</p:attrName>
                                        </p:attrNameLst>
                                      </p:cBhvr>
                                      <p:to>
                                        <p:strVal val="visible"/>
                                      </p:to>
                                    </p:set>
                                    <p:animEffect transition="in" filter="fade">
                                      <p:cBhvr>
                                        <p:cTn id="143" dur="400"/>
                                        <p:tgtEl>
                                          <p:spTgt spid="95"/>
                                        </p:tgtEl>
                                      </p:cBhvr>
                                    </p:animEffect>
                                  </p:childTnLst>
                                  <p:subTnLst>
                                    <p:set>
                                      <p:cBhvr override="childStyle">
                                        <p:cTn dur="1" fill="hold" display="0" masterRel="sameClick" afterEffect="1">
                                          <p:stCondLst>
                                            <p:cond evt="end" delay="0">
                                              <p:tn val="141"/>
                                            </p:cond>
                                          </p:stCondLst>
                                        </p:cTn>
                                        <p:tgtEl>
                                          <p:spTgt spid="95"/>
                                        </p:tgtEl>
                                        <p:attrNameLst>
                                          <p:attrName>style.visibility</p:attrName>
                                        </p:attrNameLst>
                                      </p:cBhvr>
                                      <p:to>
                                        <p:strVal val="hidden"/>
                                      </p:to>
                                    </p:set>
                                  </p:subTnLst>
                                </p:cTn>
                              </p:par>
                            </p:childTnLst>
                          </p:cTn>
                        </p:par>
                        <p:par>
                          <p:cTn id="144" fill="hold">
                            <p:stCondLst>
                              <p:cond delay="16400"/>
                            </p:stCondLst>
                            <p:childTnLst>
                              <p:par>
                                <p:cTn id="145" presetID="10" presetClass="entr" presetSubtype="0" fill="hold" grpId="0" nodeType="afterEffect">
                                  <p:stCondLst>
                                    <p:cond delay="0"/>
                                  </p:stCondLst>
                                  <p:childTnLst>
                                    <p:set>
                                      <p:cBhvr>
                                        <p:cTn id="146" dur="1" fill="hold">
                                          <p:stCondLst>
                                            <p:cond delay="0"/>
                                          </p:stCondLst>
                                        </p:cTn>
                                        <p:tgtEl>
                                          <p:spTgt spid="96"/>
                                        </p:tgtEl>
                                        <p:attrNameLst>
                                          <p:attrName>style.visibility</p:attrName>
                                        </p:attrNameLst>
                                      </p:cBhvr>
                                      <p:to>
                                        <p:strVal val="visible"/>
                                      </p:to>
                                    </p:set>
                                    <p:animEffect transition="in" filter="fade">
                                      <p:cBhvr>
                                        <p:cTn id="147" dur="400"/>
                                        <p:tgtEl>
                                          <p:spTgt spid="96"/>
                                        </p:tgtEl>
                                      </p:cBhvr>
                                    </p:animEffect>
                                  </p:childTnLst>
                                  <p:subTnLst>
                                    <p:set>
                                      <p:cBhvr override="childStyle">
                                        <p:cTn dur="1" fill="hold" display="0" masterRel="sameClick" afterEffect="1">
                                          <p:stCondLst>
                                            <p:cond evt="end" delay="0">
                                              <p:tn val="145"/>
                                            </p:cond>
                                          </p:stCondLst>
                                        </p:cTn>
                                        <p:tgtEl>
                                          <p:spTgt spid="96"/>
                                        </p:tgtEl>
                                        <p:attrNameLst>
                                          <p:attrName>style.visibility</p:attrName>
                                        </p:attrNameLst>
                                      </p:cBhvr>
                                      <p:to>
                                        <p:strVal val="hidden"/>
                                      </p:to>
                                    </p:set>
                                  </p:subTnLst>
                                </p:cTn>
                              </p:par>
                            </p:childTnLst>
                          </p:cTn>
                        </p:par>
                        <p:par>
                          <p:cTn id="148" fill="hold">
                            <p:stCondLst>
                              <p:cond delay="16800"/>
                            </p:stCondLst>
                            <p:childTnLst>
                              <p:par>
                                <p:cTn id="149" presetID="10" presetClass="entr" presetSubtype="0" fill="hold" grpId="0" nodeType="afterEffect">
                                  <p:stCondLst>
                                    <p:cond delay="0"/>
                                  </p:stCondLst>
                                  <p:childTnLst>
                                    <p:set>
                                      <p:cBhvr>
                                        <p:cTn id="150" dur="1" fill="hold">
                                          <p:stCondLst>
                                            <p:cond delay="0"/>
                                          </p:stCondLst>
                                        </p:cTn>
                                        <p:tgtEl>
                                          <p:spTgt spid="97"/>
                                        </p:tgtEl>
                                        <p:attrNameLst>
                                          <p:attrName>style.visibility</p:attrName>
                                        </p:attrNameLst>
                                      </p:cBhvr>
                                      <p:to>
                                        <p:strVal val="visible"/>
                                      </p:to>
                                    </p:set>
                                    <p:animEffect transition="in" filter="fade">
                                      <p:cBhvr>
                                        <p:cTn id="151" dur="400"/>
                                        <p:tgtEl>
                                          <p:spTgt spid="97"/>
                                        </p:tgtEl>
                                      </p:cBhvr>
                                    </p:animEffect>
                                  </p:childTnLst>
                                  <p:subTnLst>
                                    <p:set>
                                      <p:cBhvr override="childStyle">
                                        <p:cTn dur="1" fill="hold" display="0" masterRel="sameClick" afterEffect="1">
                                          <p:stCondLst>
                                            <p:cond evt="end" delay="0">
                                              <p:tn val="149"/>
                                            </p:cond>
                                          </p:stCondLst>
                                        </p:cTn>
                                        <p:tgtEl>
                                          <p:spTgt spid="97"/>
                                        </p:tgtEl>
                                        <p:attrNameLst>
                                          <p:attrName>style.visibility</p:attrName>
                                        </p:attrNameLst>
                                      </p:cBhvr>
                                      <p:to>
                                        <p:strVal val="hidden"/>
                                      </p:to>
                                    </p:set>
                                  </p:subTnLst>
                                </p:cTn>
                              </p:par>
                            </p:childTnLst>
                          </p:cTn>
                        </p:par>
                        <p:par>
                          <p:cTn id="152" fill="hold">
                            <p:stCondLst>
                              <p:cond delay="17200"/>
                            </p:stCondLst>
                            <p:childTnLst>
                              <p:par>
                                <p:cTn id="153" presetID="10" presetClass="entr" presetSubtype="0" fill="hold" grpId="0" nodeType="afterEffect">
                                  <p:stCondLst>
                                    <p:cond delay="0"/>
                                  </p:stCondLst>
                                  <p:childTnLst>
                                    <p:set>
                                      <p:cBhvr>
                                        <p:cTn id="154" dur="1" fill="hold">
                                          <p:stCondLst>
                                            <p:cond delay="0"/>
                                          </p:stCondLst>
                                        </p:cTn>
                                        <p:tgtEl>
                                          <p:spTgt spid="98"/>
                                        </p:tgtEl>
                                        <p:attrNameLst>
                                          <p:attrName>style.visibility</p:attrName>
                                        </p:attrNameLst>
                                      </p:cBhvr>
                                      <p:to>
                                        <p:strVal val="visible"/>
                                      </p:to>
                                    </p:set>
                                    <p:animEffect transition="in" filter="fade">
                                      <p:cBhvr>
                                        <p:cTn id="155" dur="400"/>
                                        <p:tgtEl>
                                          <p:spTgt spid="98"/>
                                        </p:tgtEl>
                                      </p:cBhvr>
                                    </p:animEffect>
                                  </p:childTnLst>
                                  <p:subTnLst>
                                    <p:set>
                                      <p:cBhvr override="childStyle">
                                        <p:cTn dur="1" fill="hold" display="0" masterRel="sameClick" afterEffect="1">
                                          <p:stCondLst>
                                            <p:cond evt="end" delay="0">
                                              <p:tn val="153"/>
                                            </p:cond>
                                          </p:stCondLst>
                                        </p:cTn>
                                        <p:tgtEl>
                                          <p:spTgt spid="98"/>
                                        </p:tgtEl>
                                        <p:attrNameLst>
                                          <p:attrName>style.visibility</p:attrName>
                                        </p:attrNameLst>
                                      </p:cBhvr>
                                      <p:to>
                                        <p:strVal val="hidden"/>
                                      </p:to>
                                    </p:set>
                                  </p:subTnLst>
                                </p:cTn>
                              </p:par>
                            </p:childTnLst>
                          </p:cTn>
                        </p:par>
                        <p:par>
                          <p:cTn id="156" fill="hold">
                            <p:stCondLst>
                              <p:cond delay="17600"/>
                            </p:stCondLst>
                            <p:childTnLst>
                              <p:par>
                                <p:cTn id="157" presetID="10" presetClass="entr" presetSubtype="0" fill="hold" grpId="0" nodeType="afterEffect">
                                  <p:stCondLst>
                                    <p:cond delay="0"/>
                                  </p:stCondLst>
                                  <p:childTnLst>
                                    <p:set>
                                      <p:cBhvr>
                                        <p:cTn id="158" dur="1" fill="hold">
                                          <p:stCondLst>
                                            <p:cond delay="0"/>
                                          </p:stCondLst>
                                        </p:cTn>
                                        <p:tgtEl>
                                          <p:spTgt spid="99"/>
                                        </p:tgtEl>
                                        <p:attrNameLst>
                                          <p:attrName>style.visibility</p:attrName>
                                        </p:attrNameLst>
                                      </p:cBhvr>
                                      <p:to>
                                        <p:strVal val="visible"/>
                                      </p:to>
                                    </p:set>
                                    <p:animEffect transition="in" filter="fade">
                                      <p:cBhvr>
                                        <p:cTn id="159" dur="400"/>
                                        <p:tgtEl>
                                          <p:spTgt spid="99"/>
                                        </p:tgtEl>
                                      </p:cBhvr>
                                    </p:animEffect>
                                  </p:childTnLst>
                                  <p:subTnLst>
                                    <p:set>
                                      <p:cBhvr override="childStyle">
                                        <p:cTn dur="1" fill="hold" display="0" masterRel="sameClick" afterEffect="1">
                                          <p:stCondLst>
                                            <p:cond evt="end" delay="0">
                                              <p:tn val="157"/>
                                            </p:cond>
                                          </p:stCondLst>
                                        </p:cTn>
                                        <p:tgtEl>
                                          <p:spTgt spid="99"/>
                                        </p:tgtEl>
                                        <p:attrNameLst>
                                          <p:attrName>style.visibility</p:attrName>
                                        </p:attrNameLst>
                                      </p:cBhvr>
                                      <p:to>
                                        <p:strVal val="hidden"/>
                                      </p:to>
                                    </p:set>
                                  </p:subTnLst>
                                </p:cTn>
                              </p:par>
                            </p:childTnLst>
                          </p:cTn>
                        </p:par>
                        <p:par>
                          <p:cTn id="160" fill="hold">
                            <p:stCondLst>
                              <p:cond delay="18000"/>
                            </p:stCondLst>
                            <p:childTnLst>
                              <p:par>
                                <p:cTn id="161" presetID="10" presetClass="entr" presetSubtype="0" fill="hold" grpId="0" nodeType="afterEffect">
                                  <p:stCondLst>
                                    <p:cond delay="0"/>
                                  </p:stCondLst>
                                  <p:childTnLst>
                                    <p:set>
                                      <p:cBhvr>
                                        <p:cTn id="162" dur="1" fill="hold">
                                          <p:stCondLst>
                                            <p:cond delay="0"/>
                                          </p:stCondLst>
                                        </p:cTn>
                                        <p:tgtEl>
                                          <p:spTgt spid="100"/>
                                        </p:tgtEl>
                                        <p:attrNameLst>
                                          <p:attrName>style.visibility</p:attrName>
                                        </p:attrNameLst>
                                      </p:cBhvr>
                                      <p:to>
                                        <p:strVal val="visible"/>
                                      </p:to>
                                    </p:set>
                                    <p:animEffect transition="in" filter="fade">
                                      <p:cBhvr>
                                        <p:cTn id="163" dur="400"/>
                                        <p:tgtEl>
                                          <p:spTgt spid="100"/>
                                        </p:tgtEl>
                                      </p:cBhvr>
                                    </p:animEffect>
                                  </p:childTnLst>
                                  <p:subTnLst>
                                    <p:set>
                                      <p:cBhvr override="childStyle">
                                        <p:cTn dur="1" fill="hold" display="0" masterRel="sameClick" afterEffect="1">
                                          <p:stCondLst>
                                            <p:cond evt="end" delay="0">
                                              <p:tn val="161"/>
                                            </p:cond>
                                          </p:stCondLst>
                                        </p:cTn>
                                        <p:tgtEl>
                                          <p:spTgt spid="100"/>
                                        </p:tgtEl>
                                        <p:attrNameLst>
                                          <p:attrName>style.visibility</p:attrName>
                                        </p:attrNameLst>
                                      </p:cBhvr>
                                      <p:to>
                                        <p:strVal val="hidden"/>
                                      </p:to>
                                    </p:set>
                                  </p:subTnLst>
                                </p:cTn>
                              </p:par>
                            </p:childTnLst>
                          </p:cTn>
                        </p:par>
                        <p:par>
                          <p:cTn id="164" fill="hold">
                            <p:stCondLst>
                              <p:cond delay="18400"/>
                            </p:stCondLst>
                            <p:childTnLst>
                              <p:par>
                                <p:cTn id="165" presetID="10" presetClass="entr" presetSubtype="0" fill="hold" grpId="0" nodeType="afterEffect">
                                  <p:stCondLst>
                                    <p:cond delay="0"/>
                                  </p:stCondLst>
                                  <p:childTnLst>
                                    <p:set>
                                      <p:cBhvr>
                                        <p:cTn id="166" dur="1" fill="hold">
                                          <p:stCondLst>
                                            <p:cond delay="0"/>
                                          </p:stCondLst>
                                        </p:cTn>
                                        <p:tgtEl>
                                          <p:spTgt spid="101"/>
                                        </p:tgtEl>
                                        <p:attrNameLst>
                                          <p:attrName>style.visibility</p:attrName>
                                        </p:attrNameLst>
                                      </p:cBhvr>
                                      <p:to>
                                        <p:strVal val="visible"/>
                                      </p:to>
                                    </p:set>
                                    <p:animEffect transition="in" filter="fade">
                                      <p:cBhvr>
                                        <p:cTn id="167" dur="400"/>
                                        <p:tgtEl>
                                          <p:spTgt spid="101"/>
                                        </p:tgtEl>
                                      </p:cBhvr>
                                    </p:animEffect>
                                  </p:childTnLst>
                                  <p:subTnLst>
                                    <p:set>
                                      <p:cBhvr override="childStyle">
                                        <p:cTn dur="1" fill="hold" display="0" masterRel="sameClick" afterEffect="1">
                                          <p:stCondLst>
                                            <p:cond evt="end" delay="0">
                                              <p:tn val="165"/>
                                            </p:cond>
                                          </p:stCondLst>
                                        </p:cTn>
                                        <p:tgtEl>
                                          <p:spTgt spid="101"/>
                                        </p:tgtEl>
                                        <p:attrNameLst>
                                          <p:attrName>style.visibility</p:attrName>
                                        </p:attrNameLst>
                                      </p:cBhvr>
                                      <p:to>
                                        <p:strVal val="hidden"/>
                                      </p:to>
                                    </p:set>
                                  </p:subTnLst>
                                </p:cTn>
                              </p:par>
                            </p:childTnLst>
                          </p:cTn>
                        </p:par>
                        <p:par>
                          <p:cTn id="168" fill="hold">
                            <p:stCondLst>
                              <p:cond delay="18800"/>
                            </p:stCondLst>
                            <p:childTnLst>
                              <p:par>
                                <p:cTn id="169" presetID="10" presetClass="entr" presetSubtype="0" fill="hold" grpId="0" nodeType="afterEffect">
                                  <p:stCondLst>
                                    <p:cond delay="0"/>
                                  </p:stCondLst>
                                  <p:childTnLst>
                                    <p:set>
                                      <p:cBhvr>
                                        <p:cTn id="170" dur="1" fill="hold">
                                          <p:stCondLst>
                                            <p:cond delay="0"/>
                                          </p:stCondLst>
                                        </p:cTn>
                                        <p:tgtEl>
                                          <p:spTgt spid="102"/>
                                        </p:tgtEl>
                                        <p:attrNameLst>
                                          <p:attrName>style.visibility</p:attrName>
                                        </p:attrNameLst>
                                      </p:cBhvr>
                                      <p:to>
                                        <p:strVal val="visible"/>
                                      </p:to>
                                    </p:set>
                                    <p:animEffect transition="in" filter="fade">
                                      <p:cBhvr>
                                        <p:cTn id="171" dur="400"/>
                                        <p:tgtEl>
                                          <p:spTgt spid="102"/>
                                        </p:tgtEl>
                                      </p:cBhvr>
                                    </p:animEffect>
                                  </p:childTnLst>
                                  <p:subTnLst>
                                    <p:set>
                                      <p:cBhvr override="childStyle">
                                        <p:cTn dur="1" fill="hold" display="0" masterRel="sameClick" afterEffect="1">
                                          <p:stCondLst>
                                            <p:cond evt="end" delay="0">
                                              <p:tn val="169"/>
                                            </p:cond>
                                          </p:stCondLst>
                                        </p:cTn>
                                        <p:tgtEl>
                                          <p:spTgt spid="102"/>
                                        </p:tgtEl>
                                        <p:attrNameLst>
                                          <p:attrName>style.visibility</p:attrName>
                                        </p:attrNameLst>
                                      </p:cBhvr>
                                      <p:to>
                                        <p:strVal val="hidden"/>
                                      </p:to>
                                    </p:set>
                                  </p:subTnLst>
                                </p:cTn>
                              </p:par>
                            </p:childTnLst>
                          </p:cTn>
                        </p:par>
                        <p:par>
                          <p:cTn id="172" fill="hold">
                            <p:stCondLst>
                              <p:cond delay="19200"/>
                            </p:stCondLst>
                            <p:childTnLst>
                              <p:par>
                                <p:cTn id="173" presetID="10" presetClass="entr" presetSubtype="0" fill="hold" grpId="0" nodeType="afterEffect">
                                  <p:stCondLst>
                                    <p:cond delay="0"/>
                                  </p:stCondLst>
                                  <p:childTnLst>
                                    <p:set>
                                      <p:cBhvr>
                                        <p:cTn id="174" dur="1" fill="hold">
                                          <p:stCondLst>
                                            <p:cond delay="0"/>
                                          </p:stCondLst>
                                        </p:cTn>
                                        <p:tgtEl>
                                          <p:spTgt spid="103"/>
                                        </p:tgtEl>
                                        <p:attrNameLst>
                                          <p:attrName>style.visibility</p:attrName>
                                        </p:attrNameLst>
                                      </p:cBhvr>
                                      <p:to>
                                        <p:strVal val="visible"/>
                                      </p:to>
                                    </p:set>
                                    <p:animEffect transition="in" filter="fade">
                                      <p:cBhvr>
                                        <p:cTn id="175" dur="400"/>
                                        <p:tgtEl>
                                          <p:spTgt spid="103"/>
                                        </p:tgtEl>
                                      </p:cBhvr>
                                    </p:animEffect>
                                  </p:childTnLst>
                                  <p:subTnLst>
                                    <p:set>
                                      <p:cBhvr override="childStyle">
                                        <p:cTn dur="1" fill="hold" display="0" masterRel="sameClick" afterEffect="1">
                                          <p:stCondLst>
                                            <p:cond evt="end" delay="0">
                                              <p:tn val="173"/>
                                            </p:cond>
                                          </p:stCondLst>
                                        </p:cTn>
                                        <p:tgtEl>
                                          <p:spTgt spid="103"/>
                                        </p:tgtEl>
                                        <p:attrNameLst>
                                          <p:attrName>style.visibility</p:attrName>
                                        </p:attrNameLst>
                                      </p:cBhvr>
                                      <p:to>
                                        <p:strVal val="hidden"/>
                                      </p:to>
                                    </p:set>
                                  </p:subTnLst>
                                </p:cTn>
                              </p:par>
                            </p:childTnLst>
                          </p:cTn>
                        </p:par>
                        <p:par>
                          <p:cTn id="176" fill="hold">
                            <p:stCondLst>
                              <p:cond delay="19600"/>
                            </p:stCondLst>
                            <p:childTnLst>
                              <p:par>
                                <p:cTn id="177" presetID="10" presetClass="entr" presetSubtype="0" fill="hold" grpId="0" nodeType="afterEffect">
                                  <p:stCondLst>
                                    <p:cond delay="0"/>
                                  </p:stCondLst>
                                  <p:childTnLst>
                                    <p:set>
                                      <p:cBhvr>
                                        <p:cTn id="178" dur="1" fill="hold">
                                          <p:stCondLst>
                                            <p:cond delay="0"/>
                                          </p:stCondLst>
                                        </p:cTn>
                                        <p:tgtEl>
                                          <p:spTgt spid="104"/>
                                        </p:tgtEl>
                                        <p:attrNameLst>
                                          <p:attrName>style.visibility</p:attrName>
                                        </p:attrNameLst>
                                      </p:cBhvr>
                                      <p:to>
                                        <p:strVal val="visible"/>
                                      </p:to>
                                    </p:set>
                                    <p:animEffect transition="in" filter="fade">
                                      <p:cBhvr>
                                        <p:cTn id="179" dur="400"/>
                                        <p:tgtEl>
                                          <p:spTgt spid="104"/>
                                        </p:tgtEl>
                                      </p:cBhvr>
                                    </p:animEffect>
                                  </p:childTnLst>
                                  <p:subTnLst>
                                    <p:set>
                                      <p:cBhvr override="childStyle">
                                        <p:cTn dur="1" fill="hold" display="0" masterRel="sameClick" afterEffect="1">
                                          <p:stCondLst>
                                            <p:cond evt="end" delay="0">
                                              <p:tn val="177"/>
                                            </p:cond>
                                          </p:stCondLst>
                                        </p:cTn>
                                        <p:tgtEl>
                                          <p:spTgt spid="104"/>
                                        </p:tgtEl>
                                        <p:attrNameLst>
                                          <p:attrName>style.visibility</p:attrName>
                                        </p:attrNameLst>
                                      </p:cBhvr>
                                      <p:to>
                                        <p:strVal val="hidden"/>
                                      </p:to>
                                    </p:set>
                                  </p:subTnLst>
                                </p:cTn>
                              </p:par>
                            </p:childTnLst>
                          </p:cTn>
                        </p:par>
                        <p:par>
                          <p:cTn id="180" fill="hold">
                            <p:stCondLst>
                              <p:cond delay="20000"/>
                            </p:stCondLst>
                            <p:childTnLst>
                              <p:par>
                                <p:cTn id="181" presetID="10" presetClass="entr" presetSubtype="0" fill="hold" grpId="0" nodeType="afterEffect">
                                  <p:stCondLst>
                                    <p:cond delay="0"/>
                                  </p:stCondLst>
                                  <p:childTnLst>
                                    <p:set>
                                      <p:cBhvr>
                                        <p:cTn id="182" dur="1" fill="hold">
                                          <p:stCondLst>
                                            <p:cond delay="0"/>
                                          </p:stCondLst>
                                        </p:cTn>
                                        <p:tgtEl>
                                          <p:spTgt spid="105"/>
                                        </p:tgtEl>
                                        <p:attrNameLst>
                                          <p:attrName>style.visibility</p:attrName>
                                        </p:attrNameLst>
                                      </p:cBhvr>
                                      <p:to>
                                        <p:strVal val="visible"/>
                                      </p:to>
                                    </p:set>
                                    <p:animEffect transition="in" filter="fade">
                                      <p:cBhvr>
                                        <p:cTn id="183" dur="400"/>
                                        <p:tgtEl>
                                          <p:spTgt spid="105"/>
                                        </p:tgtEl>
                                      </p:cBhvr>
                                    </p:animEffect>
                                  </p:childTnLst>
                                  <p:subTnLst>
                                    <p:set>
                                      <p:cBhvr override="childStyle">
                                        <p:cTn dur="1" fill="hold" display="0" masterRel="sameClick" afterEffect="1">
                                          <p:stCondLst>
                                            <p:cond evt="end" delay="0">
                                              <p:tn val="181"/>
                                            </p:cond>
                                          </p:stCondLst>
                                        </p:cTn>
                                        <p:tgtEl>
                                          <p:spTgt spid="105"/>
                                        </p:tgtEl>
                                        <p:attrNameLst>
                                          <p:attrName>style.visibility</p:attrName>
                                        </p:attrNameLst>
                                      </p:cBhvr>
                                      <p:to>
                                        <p:strVal val="hidden"/>
                                      </p:to>
                                    </p:set>
                                  </p:subTnLst>
                                </p:cTn>
                              </p:par>
                            </p:childTnLst>
                          </p:cTn>
                        </p:par>
                        <p:par>
                          <p:cTn id="184" fill="hold">
                            <p:stCondLst>
                              <p:cond delay="20400"/>
                            </p:stCondLst>
                            <p:childTnLst>
                              <p:par>
                                <p:cTn id="185" presetID="10" presetClass="entr" presetSubtype="0" fill="hold" grpId="0" nodeType="afterEffect">
                                  <p:stCondLst>
                                    <p:cond delay="0"/>
                                  </p:stCondLst>
                                  <p:childTnLst>
                                    <p:set>
                                      <p:cBhvr>
                                        <p:cTn id="186" dur="1" fill="hold">
                                          <p:stCondLst>
                                            <p:cond delay="0"/>
                                          </p:stCondLst>
                                        </p:cTn>
                                        <p:tgtEl>
                                          <p:spTgt spid="106"/>
                                        </p:tgtEl>
                                        <p:attrNameLst>
                                          <p:attrName>style.visibility</p:attrName>
                                        </p:attrNameLst>
                                      </p:cBhvr>
                                      <p:to>
                                        <p:strVal val="visible"/>
                                      </p:to>
                                    </p:set>
                                    <p:animEffect transition="in" filter="fade">
                                      <p:cBhvr>
                                        <p:cTn id="187" dur="400"/>
                                        <p:tgtEl>
                                          <p:spTgt spid="106"/>
                                        </p:tgtEl>
                                      </p:cBhvr>
                                    </p:animEffect>
                                  </p:childTnLst>
                                  <p:subTnLst>
                                    <p:set>
                                      <p:cBhvr override="childStyle">
                                        <p:cTn dur="1" fill="hold" display="0" masterRel="sameClick" afterEffect="1">
                                          <p:stCondLst>
                                            <p:cond evt="end" delay="0">
                                              <p:tn val="185"/>
                                            </p:cond>
                                          </p:stCondLst>
                                        </p:cTn>
                                        <p:tgtEl>
                                          <p:spTgt spid="106"/>
                                        </p:tgtEl>
                                        <p:attrNameLst>
                                          <p:attrName>style.visibility</p:attrName>
                                        </p:attrNameLst>
                                      </p:cBhvr>
                                      <p:to>
                                        <p:strVal val="hidden"/>
                                      </p:to>
                                    </p:set>
                                  </p:subTnLst>
                                </p:cTn>
                              </p:par>
                            </p:childTnLst>
                          </p:cTn>
                        </p:par>
                        <p:par>
                          <p:cTn id="188" fill="hold">
                            <p:stCondLst>
                              <p:cond delay="20800"/>
                            </p:stCondLst>
                            <p:childTnLst>
                              <p:par>
                                <p:cTn id="189" presetID="10" presetClass="entr" presetSubtype="0" fill="hold" grpId="0" nodeType="afterEffect">
                                  <p:stCondLst>
                                    <p:cond delay="0"/>
                                  </p:stCondLst>
                                  <p:childTnLst>
                                    <p:set>
                                      <p:cBhvr>
                                        <p:cTn id="190" dur="1" fill="hold">
                                          <p:stCondLst>
                                            <p:cond delay="0"/>
                                          </p:stCondLst>
                                        </p:cTn>
                                        <p:tgtEl>
                                          <p:spTgt spid="107"/>
                                        </p:tgtEl>
                                        <p:attrNameLst>
                                          <p:attrName>style.visibility</p:attrName>
                                        </p:attrNameLst>
                                      </p:cBhvr>
                                      <p:to>
                                        <p:strVal val="visible"/>
                                      </p:to>
                                    </p:set>
                                    <p:animEffect transition="in" filter="fade">
                                      <p:cBhvr>
                                        <p:cTn id="191" dur="400"/>
                                        <p:tgtEl>
                                          <p:spTgt spid="107"/>
                                        </p:tgtEl>
                                      </p:cBhvr>
                                    </p:animEffect>
                                  </p:childTnLst>
                                  <p:subTnLst>
                                    <p:set>
                                      <p:cBhvr override="childStyle">
                                        <p:cTn dur="1" fill="hold" display="0" masterRel="sameClick" afterEffect="1">
                                          <p:stCondLst>
                                            <p:cond evt="end" delay="0">
                                              <p:tn val="189"/>
                                            </p:cond>
                                          </p:stCondLst>
                                        </p:cTn>
                                        <p:tgtEl>
                                          <p:spTgt spid="107"/>
                                        </p:tgtEl>
                                        <p:attrNameLst>
                                          <p:attrName>style.visibility</p:attrName>
                                        </p:attrNameLst>
                                      </p:cBhvr>
                                      <p:to>
                                        <p:strVal val="hidden"/>
                                      </p:to>
                                    </p:set>
                                  </p:subTnLst>
                                </p:cTn>
                              </p:par>
                            </p:childTnLst>
                          </p:cTn>
                        </p:par>
                        <p:par>
                          <p:cTn id="192" fill="hold">
                            <p:stCondLst>
                              <p:cond delay="21200"/>
                            </p:stCondLst>
                            <p:childTnLst>
                              <p:par>
                                <p:cTn id="193" presetID="10" presetClass="entr" presetSubtype="0" fill="hold" grpId="0" nodeType="afterEffect">
                                  <p:stCondLst>
                                    <p:cond delay="0"/>
                                  </p:stCondLst>
                                  <p:childTnLst>
                                    <p:set>
                                      <p:cBhvr>
                                        <p:cTn id="194" dur="1" fill="hold">
                                          <p:stCondLst>
                                            <p:cond delay="0"/>
                                          </p:stCondLst>
                                        </p:cTn>
                                        <p:tgtEl>
                                          <p:spTgt spid="108"/>
                                        </p:tgtEl>
                                        <p:attrNameLst>
                                          <p:attrName>style.visibility</p:attrName>
                                        </p:attrNameLst>
                                      </p:cBhvr>
                                      <p:to>
                                        <p:strVal val="visible"/>
                                      </p:to>
                                    </p:set>
                                    <p:animEffect transition="in" filter="fade">
                                      <p:cBhvr>
                                        <p:cTn id="195" dur="400"/>
                                        <p:tgtEl>
                                          <p:spTgt spid="108"/>
                                        </p:tgtEl>
                                      </p:cBhvr>
                                    </p:animEffect>
                                  </p:childTnLst>
                                  <p:subTnLst>
                                    <p:set>
                                      <p:cBhvr override="childStyle">
                                        <p:cTn dur="1" fill="hold" display="0" masterRel="sameClick" afterEffect="1">
                                          <p:stCondLst>
                                            <p:cond evt="end" delay="0">
                                              <p:tn val="193"/>
                                            </p:cond>
                                          </p:stCondLst>
                                        </p:cTn>
                                        <p:tgtEl>
                                          <p:spTgt spid="108"/>
                                        </p:tgtEl>
                                        <p:attrNameLst>
                                          <p:attrName>style.visibility</p:attrName>
                                        </p:attrNameLst>
                                      </p:cBhvr>
                                      <p:to>
                                        <p:strVal val="hidden"/>
                                      </p:to>
                                    </p:set>
                                  </p:subTnLst>
                                </p:cTn>
                              </p:par>
                            </p:childTnLst>
                          </p:cTn>
                        </p:par>
                        <p:par>
                          <p:cTn id="196" fill="hold">
                            <p:stCondLst>
                              <p:cond delay="21600"/>
                            </p:stCondLst>
                            <p:childTnLst>
                              <p:par>
                                <p:cTn id="197" presetID="10" presetClass="entr" presetSubtype="0" fill="hold" grpId="0" nodeType="afterEffect">
                                  <p:stCondLst>
                                    <p:cond delay="0"/>
                                  </p:stCondLst>
                                  <p:childTnLst>
                                    <p:set>
                                      <p:cBhvr>
                                        <p:cTn id="198" dur="1" fill="hold">
                                          <p:stCondLst>
                                            <p:cond delay="0"/>
                                          </p:stCondLst>
                                        </p:cTn>
                                        <p:tgtEl>
                                          <p:spTgt spid="109"/>
                                        </p:tgtEl>
                                        <p:attrNameLst>
                                          <p:attrName>style.visibility</p:attrName>
                                        </p:attrNameLst>
                                      </p:cBhvr>
                                      <p:to>
                                        <p:strVal val="visible"/>
                                      </p:to>
                                    </p:set>
                                    <p:animEffect transition="in" filter="fade">
                                      <p:cBhvr>
                                        <p:cTn id="199" dur="400"/>
                                        <p:tgtEl>
                                          <p:spTgt spid="109"/>
                                        </p:tgtEl>
                                      </p:cBhvr>
                                    </p:animEffect>
                                  </p:childTnLst>
                                  <p:subTnLst>
                                    <p:set>
                                      <p:cBhvr override="childStyle">
                                        <p:cTn dur="1" fill="hold" display="0" masterRel="sameClick" afterEffect="1">
                                          <p:stCondLst>
                                            <p:cond evt="end" delay="0">
                                              <p:tn val="197"/>
                                            </p:cond>
                                          </p:stCondLst>
                                        </p:cTn>
                                        <p:tgtEl>
                                          <p:spTgt spid="109"/>
                                        </p:tgtEl>
                                        <p:attrNameLst>
                                          <p:attrName>style.visibility</p:attrName>
                                        </p:attrNameLst>
                                      </p:cBhvr>
                                      <p:to>
                                        <p:strVal val="hidden"/>
                                      </p:to>
                                    </p:set>
                                  </p:subTnLst>
                                </p:cTn>
                              </p:par>
                            </p:childTnLst>
                          </p:cTn>
                        </p:par>
                        <p:par>
                          <p:cTn id="200" fill="hold">
                            <p:stCondLst>
                              <p:cond delay="22000"/>
                            </p:stCondLst>
                            <p:childTnLst>
                              <p:par>
                                <p:cTn id="201" presetID="10" presetClass="entr" presetSubtype="0" fill="hold" grpId="0" nodeType="afterEffect">
                                  <p:stCondLst>
                                    <p:cond delay="0"/>
                                  </p:stCondLst>
                                  <p:childTnLst>
                                    <p:set>
                                      <p:cBhvr>
                                        <p:cTn id="202" dur="1" fill="hold">
                                          <p:stCondLst>
                                            <p:cond delay="0"/>
                                          </p:stCondLst>
                                        </p:cTn>
                                        <p:tgtEl>
                                          <p:spTgt spid="110"/>
                                        </p:tgtEl>
                                        <p:attrNameLst>
                                          <p:attrName>style.visibility</p:attrName>
                                        </p:attrNameLst>
                                      </p:cBhvr>
                                      <p:to>
                                        <p:strVal val="visible"/>
                                      </p:to>
                                    </p:set>
                                    <p:animEffect transition="in" filter="fade">
                                      <p:cBhvr>
                                        <p:cTn id="203" dur="400"/>
                                        <p:tgtEl>
                                          <p:spTgt spid="110"/>
                                        </p:tgtEl>
                                      </p:cBhvr>
                                    </p:animEffect>
                                  </p:childTnLst>
                                  <p:subTnLst>
                                    <p:set>
                                      <p:cBhvr override="childStyle">
                                        <p:cTn dur="1" fill="hold" display="0" masterRel="sameClick" afterEffect="1">
                                          <p:stCondLst>
                                            <p:cond evt="end" delay="0">
                                              <p:tn val="201"/>
                                            </p:cond>
                                          </p:stCondLst>
                                        </p:cTn>
                                        <p:tgtEl>
                                          <p:spTgt spid="110"/>
                                        </p:tgtEl>
                                        <p:attrNameLst>
                                          <p:attrName>style.visibility</p:attrName>
                                        </p:attrNameLst>
                                      </p:cBhvr>
                                      <p:to>
                                        <p:strVal val="hidden"/>
                                      </p:to>
                                    </p:set>
                                  </p:subTnLst>
                                </p:cTn>
                              </p:par>
                            </p:childTnLst>
                          </p:cTn>
                        </p:par>
                        <p:par>
                          <p:cTn id="204" fill="hold">
                            <p:stCondLst>
                              <p:cond delay="22400"/>
                            </p:stCondLst>
                            <p:childTnLst>
                              <p:par>
                                <p:cTn id="205" presetID="10" presetClass="entr" presetSubtype="0" fill="hold" grpId="0" nodeType="afterEffect">
                                  <p:stCondLst>
                                    <p:cond delay="0"/>
                                  </p:stCondLst>
                                  <p:childTnLst>
                                    <p:set>
                                      <p:cBhvr>
                                        <p:cTn id="206" dur="1" fill="hold">
                                          <p:stCondLst>
                                            <p:cond delay="0"/>
                                          </p:stCondLst>
                                        </p:cTn>
                                        <p:tgtEl>
                                          <p:spTgt spid="111"/>
                                        </p:tgtEl>
                                        <p:attrNameLst>
                                          <p:attrName>style.visibility</p:attrName>
                                        </p:attrNameLst>
                                      </p:cBhvr>
                                      <p:to>
                                        <p:strVal val="visible"/>
                                      </p:to>
                                    </p:set>
                                    <p:animEffect transition="in" filter="fade">
                                      <p:cBhvr>
                                        <p:cTn id="207" dur="400"/>
                                        <p:tgtEl>
                                          <p:spTgt spid="111"/>
                                        </p:tgtEl>
                                      </p:cBhvr>
                                    </p:animEffect>
                                  </p:childTnLst>
                                  <p:subTnLst>
                                    <p:set>
                                      <p:cBhvr override="childStyle">
                                        <p:cTn dur="1" fill="hold" display="0" masterRel="sameClick" afterEffect="1">
                                          <p:stCondLst>
                                            <p:cond evt="end" delay="0">
                                              <p:tn val="205"/>
                                            </p:cond>
                                          </p:stCondLst>
                                        </p:cTn>
                                        <p:tgtEl>
                                          <p:spTgt spid="111"/>
                                        </p:tgtEl>
                                        <p:attrNameLst>
                                          <p:attrName>style.visibility</p:attrName>
                                        </p:attrNameLst>
                                      </p:cBhvr>
                                      <p:to>
                                        <p:strVal val="hidden"/>
                                      </p:to>
                                    </p:set>
                                  </p:subTnLst>
                                </p:cTn>
                              </p:par>
                            </p:childTnLst>
                          </p:cTn>
                        </p:par>
                        <p:par>
                          <p:cTn id="208" fill="hold">
                            <p:stCondLst>
                              <p:cond delay="22800"/>
                            </p:stCondLst>
                            <p:childTnLst>
                              <p:par>
                                <p:cTn id="209" presetID="10" presetClass="entr" presetSubtype="0" fill="hold" grpId="0" nodeType="afterEffect">
                                  <p:stCondLst>
                                    <p:cond delay="0"/>
                                  </p:stCondLst>
                                  <p:childTnLst>
                                    <p:set>
                                      <p:cBhvr>
                                        <p:cTn id="210" dur="1" fill="hold">
                                          <p:stCondLst>
                                            <p:cond delay="0"/>
                                          </p:stCondLst>
                                        </p:cTn>
                                        <p:tgtEl>
                                          <p:spTgt spid="112"/>
                                        </p:tgtEl>
                                        <p:attrNameLst>
                                          <p:attrName>style.visibility</p:attrName>
                                        </p:attrNameLst>
                                      </p:cBhvr>
                                      <p:to>
                                        <p:strVal val="visible"/>
                                      </p:to>
                                    </p:set>
                                    <p:animEffect transition="in" filter="fade">
                                      <p:cBhvr>
                                        <p:cTn id="211" dur="400"/>
                                        <p:tgtEl>
                                          <p:spTgt spid="112"/>
                                        </p:tgtEl>
                                      </p:cBhvr>
                                    </p:animEffect>
                                  </p:childTnLst>
                                  <p:subTnLst>
                                    <p:set>
                                      <p:cBhvr override="childStyle">
                                        <p:cTn dur="1" fill="hold" display="0" masterRel="sameClick" afterEffect="1">
                                          <p:stCondLst>
                                            <p:cond evt="end" delay="0">
                                              <p:tn val="209"/>
                                            </p:cond>
                                          </p:stCondLst>
                                        </p:cTn>
                                        <p:tgtEl>
                                          <p:spTgt spid="112"/>
                                        </p:tgtEl>
                                        <p:attrNameLst>
                                          <p:attrName>style.visibility</p:attrName>
                                        </p:attrNameLst>
                                      </p:cBhvr>
                                      <p:to>
                                        <p:strVal val="hidden"/>
                                      </p:to>
                                    </p:set>
                                  </p:subTnLst>
                                </p:cTn>
                              </p:par>
                            </p:childTnLst>
                          </p:cTn>
                        </p:par>
                        <p:par>
                          <p:cTn id="212" fill="hold">
                            <p:stCondLst>
                              <p:cond delay="23200"/>
                            </p:stCondLst>
                            <p:childTnLst>
                              <p:par>
                                <p:cTn id="213" presetID="10" presetClass="entr" presetSubtype="0" fill="hold" grpId="0" nodeType="afterEffect">
                                  <p:stCondLst>
                                    <p:cond delay="0"/>
                                  </p:stCondLst>
                                  <p:childTnLst>
                                    <p:set>
                                      <p:cBhvr>
                                        <p:cTn id="214" dur="1" fill="hold">
                                          <p:stCondLst>
                                            <p:cond delay="0"/>
                                          </p:stCondLst>
                                        </p:cTn>
                                        <p:tgtEl>
                                          <p:spTgt spid="113"/>
                                        </p:tgtEl>
                                        <p:attrNameLst>
                                          <p:attrName>style.visibility</p:attrName>
                                        </p:attrNameLst>
                                      </p:cBhvr>
                                      <p:to>
                                        <p:strVal val="visible"/>
                                      </p:to>
                                    </p:set>
                                    <p:animEffect transition="in" filter="fade">
                                      <p:cBhvr>
                                        <p:cTn id="215" dur="400"/>
                                        <p:tgtEl>
                                          <p:spTgt spid="113"/>
                                        </p:tgtEl>
                                      </p:cBhvr>
                                    </p:animEffect>
                                  </p:childTnLst>
                                  <p:subTnLst>
                                    <p:set>
                                      <p:cBhvr override="childStyle">
                                        <p:cTn dur="1" fill="hold" display="0" masterRel="sameClick" afterEffect="1">
                                          <p:stCondLst>
                                            <p:cond evt="end" delay="0">
                                              <p:tn val="213"/>
                                            </p:cond>
                                          </p:stCondLst>
                                        </p:cTn>
                                        <p:tgtEl>
                                          <p:spTgt spid="113"/>
                                        </p:tgtEl>
                                        <p:attrNameLst>
                                          <p:attrName>style.visibility</p:attrName>
                                        </p:attrNameLst>
                                      </p:cBhvr>
                                      <p:to>
                                        <p:strVal val="hidden"/>
                                      </p:to>
                                    </p:set>
                                  </p:subTnLst>
                                </p:cTn>
                              </p:par>
                            </p:childTnLst>
                          </p:cTn>
                        </p:par>
                        <p:par>
                          <p:cTn id="216" fill="hold">
                            <p:stCondLst>
                              <p:cond delay="23600"/>
                            </p:stCondLst>
                            <p:childTnLst>
                              <p:par>
                                <p:cTn id="217" presetID="10" presetClass="entr" presetSubtype="0" fill="hold" grpId="0" nodeType="afterEffect">
                                  <p:stCondLst>
                                    <p:cond delay="0"/>
                                  </p:stCondLst>
                                  <p:childTnLst>
                                    <p:set>
                                      <p:cBhvr>
                                        <p:cTn id="218" dur="1" fill="hold">
                                          <p:stCondLst>
                                            <p:cond delay="0"/>
                                          </p:stCondLst>
                                        </p:cTn>
                                        <p:tgtEl>
                                          <p:spTgt spid="114"/>
                                        </p:tgtEl>
                                        <p:attrNameLst>
                                          <p:attrName>style.visibility</p:attrName>
                                        </p:attrNameLst>
                                      </p:cBhvr>
                                      <p:to>
                                        <p:strVal val="visible"/>
                                      </p:to>
                                    </p:set>
                                    <p:animEffect transition="in" filter="fade">
                                      <p:cBhvr>
                                        <p:cTn id="219" dur="400"/>
                                        <p:tgtEl>
                                          <p:spTgt spid="114"/>
                                        </p:tgtEl>
                                      </p:cBhvr>
                                    </p:animEffect>
                                  </p:childTnLst>
                                  <p:subTnLst>
                                    <p:set>
                                      <p:cBhvr override="childStyle">
                                        <p:cTn dur="1" fill="hold" display="0" masterRel="sameClick" afterEffect="1">
                                          <p:stCondLst>
                                            <p:cond evt="end" delay="0">
                                              <p:tn val="217"/>
                                            </p:cond>
                                          </p:stCondLst>
                                        </p:cTn>
                                        <p:tgtEl>
                                          <p:spTgt spid="114"/>
                                        </p:tgtEl>
                                        <p:attrNameLst>
                                          <p:attrName>style.visibility</p:attrName>
                                        </p:attrNameLst>
                                      </p:cBhvr>
                                      <p:to>
                                        <p:strVal val="hidden"/>
                                      </p:to>
                                    </p:set>
                                  </p:subTnLst>
                                </p:cTn>
                              </p:par>
                            </p:childTnLst>
                          </p:cTn>
                        </p:par>
                        <p:par>
                          <p:cTn id="220" fill="hold">
                            <p:stCondLst>
                              <p:cond delay="24000"/>
                            </p:stCondLst>
                            <p:childTnLst>
                              <p:par>
                                <p:cTn id="221" presetID="10" presetClass="entr" presetSubtype="0" fill="hold" grpId="0" nodeType="afterEffect">
                                  <p:stCondLst>
                                    <p:cond delay="0"/>
                                  </p:stCondLst>
                                  <p:childTnLst>
                                    <p:set>
                                      <p:cBhvr>
                                        <p:cTn id="222" dur="1" fill="hold">
                                          <p:stCondLst>
                                            <p:cond delay="0"/>
                                          </p:stCondLst>
                                        </p:cTn>
                                        <p:tgtEl>
                                          <p:spTgt spid="115"/>
                                        </p:tgtEl>
                                        <p:attrNameLst>
                                          <p:attrName>style.visibility</p:attrName>
                                        </p:attrNameLst>
                                      </p:cBhvr>
                                      <p:to>
                                        <p:strVal val="visible"/>
                                      </p:to>
                                    </p:set>
                                    <p:animEffect transition="in" filter="fade">
                                      <p:cBhvr>
                                        <p:cTn id="223" dur="400"/>
                                        <p:tgtEl>
                                          <p:spTgt spid="115"/>
                                        </p:tgtEl>
                                      </p:cBhvr>
                                    </p:animEffect>
                                  </p:childTnLst>
                                  <p:subTnLst>
                                    <p:set>
                                      <p:cBhvr override="childStyle">
                                        <p:cTn dur="1" fill="hold" display="0" masterRel="sameClick" afterEffect="1">
                                          <p:stCondLst>
                                            <p:cond evt="end" delay="0">
                                              <p:tn val="221"/>
                                            </p:cond>
                                          </p:stCondLst>
                                        </p:cTn>
                                        <p:tgtEl>
                                          <p:spTgt spid="115"/>
                                        </p:tgtEl>
                                        <p:attrNameLst>
                                          <p:attrName>style.visibility</p:attrName>
                                        </p:attrNameLst>
                                      </p:cBhvr>
                                      <p:to>
                                        <p:strVal val="hidden"/>
                                      </p:to>
                                    </p:set>
                                  </p:subTnLst>
                                </p:cTn>
                              </p:par>
                            </p:childTnLst>
                          </p:cTn>
                        </p:par>
                        <p:par>
                          <p:cTn id="224" fill="hold">
                            <p:stCondLst>
                              <p:cond delay="24400"/>
                            </p:stCondLst>
                            <p:childTnLst>
                              <p:par>
                                <p:cTn id="225" presetID="10" presetClass="entr" presetSubtype="0" fill="hold" grpId="0" nodeType="afterEffect">
                                  <p:stCondLst>
                                    <p:cond delay="0"/>
                                  </p:stCondLst>
                                  <p:childTnLst>
                                    <p:set>
                                      <p:cBhvr>
                                        <p:cTn id="226" dur="1" fill="hold">
                                          <p:stCondLst>
                                            <p:cond delay="0"/>
                                          </p:stCondLst>
                                        </p:cTn>
                                        <p:tgtEl>
                                          <p:spTgt spid="116"/>
                                        </p:tgtEl>
                                        <p:attrNameLst>
                                          <p:attrName>style.visibility</p:attrName>
                                        </p:attrNameLst>
                                      </p:cBhvr>
                                      <p:to>
                                        <p:strVal val="visible"/>
                                      </p:to>
                                    </p:set>
                                    <p:animEffect transition="in" filter="fade">
                                      <p:cBhvr>
                                        <p:cTn id="227" dur="400"/>
                                        <p:tgtEl>
                                          <p:spTgt spid="116"/>
                                        </p:tgtEl>
                                      </p:cBhvr>
                                    </p:animEffect>
                                  </p:childTnLst>
                                  <p:subTnLst>
                                    <p:set>
                                      <p:cBhvr override="childStyle">
                                        <p:cTn dur="1" fill="hold" display="0" masterRel="sameClick" afterEffect="1">
                                          <p:stCondLst>
                                            <p:cond evt="end" delay="0">
                                              <p:tn val="225"/>
                                            </p:cond>
                                          </p:stCondLst>
                                        </p:cTn>
                                        <p:tgtEl>
                                          <p:spTgt spid="116"/>
                                        </p:tgtEl>
                                        <p:attrNameLst>
                                          <p:attrName>style.visibility</p:attrName>
                                        </p:attrNameLst>
                                      </p:cBhvr>
                                      <p:to>
                                        <p:strVal val="hidden"/>
                                      </p:to>
                                    </p:set>
                                  </p:subTnLst>
                                </p:cTn>
                              </p:par>
                            </p:childTnLst>
                          </p:cTn>
                        </p:par>
                        <p:par>
                          <p:cTn id="228" fill="hold">
                            <p:stCondLst>
                              <p:cond delay="24800"/>
                            </p:stCondLst>
                            <p:childTnLst>
                              <p:par>
                                <p:cTn id="229" presetID="10" presetClass="entr" presetSubtype="0" fill="hold" grpId="0" nodeType="afterEffect">
                                  <p:stCondLst>
                                    <p:cond delay="0"/>
                                  </p:stCondLst>
                                  <p:childTnLst>
                                    <p:set>
                                      <p:cBhvr>
                                        <p:cTn id="230" dur="1" fill="hold">
                                          <p:stCondLst>
                                            <p:cond delay="0"/>
                                          </p:stCondLst>
                                        </p:cTn>
                                        <p:tgtEl>
                                          <p:spTgt spid="117"/>
                                        </p:tgtEl>
                                        <p:attrNameLst>
                                          <p:attrName>style.visibility</p:attrName>
                                        </p:attrNameLst>
                                      </p:cBhvr>
                                      <p:to>
                                        <p:strVal val="visible"/>
                                      </p:to>
                                    </p:set>
                                    <p:animEffect transition="in" filter="fade">
                                      <p:cBhvr>
                                        <p:cTn id="231" dur="400"/>
                                        <p:tgtEl>
                                          <p:spTgt spid="117"/>
                                        </p:tgtEl>
                                      </p:cBhvr>
                                    </p:animEffect>
                                  </p:childTnLst>
                                  <p:subTnLst>
                                    <p:set>
                                      <p:cBhvr override="childStyle">
                                        <p:cTn dur="1" fill="hold" display="0" masterRel="sameClick" afterEffect="1">
                                          <p:stCondLst>
                                            <p:cond evt="end" delay="0">
                                              <p:tn val="229"/>
                                            </p:cond>
                                          </p:stCondLst>
                                        </p:cTn>
                                        <p:tgtEl>
                                          <p:spTgt spid="117"/>
                                        </p:tgtEl>
                                        <p:attrNameLst>
                                          <p:attrName>style.visibility</p:attrName>
                                        </p:attrNameLst>
                                      </p:cBhvr>
                                      <p:to>
                                        <p:strVal val="hidden"/>
                                      </p:to>
                                    </p:set>
                                  </p:subTnLst>
                                </p:cTn>
                              </p:par>
                            </p:childTnLst>
                          </p:cTn>
                        </p:par>
                        <p:par>
                          <p:cTn id="232" fill="hold">
                            <p:stCondLst>
                              <p:cond delay="25200"/>
                            </p:stCondLst>
                            <p:childTnLst>
                              <p:par>
                                <p:cTn id="233" presetID="10" presetClass="entr" presetSubtype="0" fill="hold" grpId="0" nodeType="afterEffect">
                                  <p:stCondLst>
                                    <p:cond delay="0"/>
                                  </p:stCondLst>
                                  <p:childTnLst>
                                    <p:set>
                                      <p:cBhvr>
                                        <p:cTn id="234" dur="1" fill="hold">
                                          <p:stCondLst>
                                            <p:cond delay="0"/>
                                          </p:stCondLst>
                                        </p:cTn>
                                        <p:tgtEl>
                                          <p:spTgt spid="118"/>
                                        </p:tgtEl>
                                        <p:attrNameLst>
                                          <p:attrName>style.visibility</p:attrName>
                                        </p:attrNameLst>
                                      </p:cBhvr>
                                      <p:to>
                                        <p:strVal val="visible"/>
                                      </p:to>
                                    </p:set>
                                    <p:animEffect transition="in" filter="fade">
                                      <p:cBhvr>
                                        <p:cTn id="235" dur="400"/>
                                        <p:tgtEl>
                                          <p:spTgt spid="118"/>
                                        </p:tgtEl>
                                      </p:cBhvr>
                                    </p:animEffect>
                                  </p:childTnLst>
                                  <p:subTnLst>
                                    <p:set>
                                      <p:cBhvr override="childStyle">
                                        <p:cTn dur="1" fill="hold" display="0" masterRel="sameClick" afterEffect="1">
                                          <p:stCondLst>
                                            <p:cond evt="end" delay="0">
                                              <p:tn val="233"/>
                                            </p:cond>
                                          </p:stCondLst>
                                        </p:cTn>
                                        <p:tgtEl>
                                          <p:spTgt spid="118"/>
                                        </p:tgtEl>
                                        <p:attrNameLst>
                                          <p:attrName>style.visibility</p:attrName>
                                        </p:attrNameLst>
                                      </p:cBhvr>
                                      <p:to>
                                        <p:strVal val="hidden"/>
                                      </p:to>
                                    </p:set>
                                  </p:subTnLst>
                                </p:cTn>
                              </p:par>
                            </p:childTnLst>
                          </p:cTn>
                        </p:par>
                        <p:par>
                          <p:cTn id="236" fill="hold">
                            <p:stCondLst>
                              <p:cond delay="25600"/>
                            </p:stCondLst>
                            <p:childTnLst>
                              <p:par>
                                <p:cTn id="237" presetID="10" presetClass="entr" presetSubtype="0" fill="hold" grpId="0" nodeType="afterEffect">
                                  <p:stCondLst>
                                    <p:cond delay="0"/>
                                  </p:stCondLst>
                                  <p:childTnLst>
                                    <p:set>
                                      <p:cBhvr>
                                        <p:cTn id="238" dur="1" fill="hold">
                                          <p:stCondLst>
                                            <p:cond delay="0"/>
                                          </p:stCondLst>
                                        </p:cTn>
                                        <p:tgtEl>
                                          <p:spTgt spid="119"/>
                                        </p:tgtEl>
                                        <p:attrNameLst>
                                          <p:attrName>style.visibility</p:attrName>
                                        </p:attrNameLst>
                                      </p:cBhvr>
                                      <p:to>
                                        <p:strVal val="visible"/>
                                      </p:to>
                                    </p:set>
                                    <p:animEffect transition="in" filter="fade">
                                      <p:cBhvr>
                                        <p:cTn id="239" dur="400"/>
                                        <p:tgtEl>
                                          <p:spTgt spid="119"/>
                                        </p:tgtEl>
                                      </p:cBhvr>
                                    </p:animEffect>
                                  </p:childTnLst>
                                  <p:subTnLst>
                                    <p:set>
                                      <p:cBhvr override="childStyle">
                                        <p:cTn dur="1" fill="hold" display="0" masterRel="sameClick" afterEffect="1">
                                          <p:stCondLst>
                                            <p:cond evt="end" delay="0">
                                              <p:tn val="237"/>
                                            </p:cond>
                                          </p:stCondLst>
                                        </p:cTn>
                                        <p:tgtEl>
                                          <p:spTgt spid="119"/>
                                        </p:tgtEl>
                                        <p:attrNameLst>
                                          <p:attrName>style.visibility</p:attrName>
                                        </p:attrNameLst>
                                      </p:cBhvr>
                                      <p:to>
                                        <p:strVal val="hidden"/>
                                      </p:to>
                                    </p:set>
                                  </p:subTnLst>
                                </p:cTn>
                              </p:par>
                            </p:childTnLst>
                          </p:cTn>
                        </p:par>
                        <p:par>
                          <p:cTn id="240" fill="hold">
                            <p:stCondLst>
                              <p:cond delay="26000"/>
                            </p:stCondLst>
                            <p:childTnLst>
                              <p:par>
                                <p:cTn id="241" presetID="10" presetClass="entr" presetSubtype="0" fill="hold" grpId="0" nodeType="afterEffect">
                                  <p:stCondLst>
                                    <p:cond delay="0"/>
                                  </p:stCondLst>
                                  <p:childTnLst>
                                    <p:set>
                                      <p:cBhvr>
                                        <p:cTn id="242" dur="1" fill="hold">
                                          <p:stCondLst>
                                            <p:cond delay="0"/>
                                          </p:stCondLst>
                                        </p:cTn>
                                        <p:tgtEl>
                                          <p:spTgt spid="120"/>
                                        </p:tgtEl>
                                        <p:attrNameLst>
                                          <p:attrName>style.visibility</p:attrName>
                                        </p:attrNameLst>
                                      </p:cBhvr>
                                      <p:to>
                                        <p:strVal val="visible"/>
                                      </p:to>
                                    </p:set>
                                    <p:animEffect transition="in" filter="fade">
                                      <p:cBhvr>
                                        <p:cTn id="243" dur="400"/>
                                        <p:tgtEl>
                                          <p:spTgt spid="120"/>
                                        </p:tgtEl>
                                      </p:cBhvr>
                                    </p:animEffect>
                                  </p:childTnLst>
                                  <p:subTnLst>
                                    <p:set>
                                      <p:cBhvr override="childStyle">
                                        <p:cTn dur="1" fill="hold" display="0" masterRel="sameClick" afterEffect="1">
                                          <p:stCondLst>
                                            <p:cond evt="end" delay="0">
                                              <p:tn val="241"/>
                                            </p:cond>
                                          </p:stCondLst>
                                        </p:cTn>
                                        <p:tgtEl>
                                          <p:spTgt spid="120"/>
                                        </p:tgtEl>
                                        <p:attrNameLst>
                                          <p:attrName>style.visibility</p:attrName>
                                        </p:attrNameLst>
                                      </p:cBhvr>
                                      <p:to>
                                        <p:strVal val="hidden"/>
                                      </p:to>
                                    </p:set>
                                  </p:subTnLst>
                                </p:cTn>
                              </p:par>
                            </p:childTnLst>
                          </p:cTn>
                        </p:par>
                        <p:par>
                          <p:cTn id="244" fill="hold">
                            <p:stCondLst>
                              <p:cond delay="26400"/>
                            </p:stCondLst>
                            <p:childTnLst>
                              <p:par>
                                <p:cTn id="245" presetID="10" presetClass="entr" presetSubtype="0" fill="hold" grpId="0" nodeType="afterEffect">
                                  <p:stCondLst>
                                    <p:cond delay="0"/>
                                  </p:stCondLst>
                                  <p:childTnLst>
                                    <p:set>
                                      <p:cBhvr>
                                        <p:cTn id="246" dur="1" fill="hold">
                                          <p:stCondLst>
                                            <p:cond delay="0"/>
                                          </p:stCondLst>
                                        </p:cTn>
                                        <p:tgtEl>
                                          <p:spTgt spid="121"/>
                                        </p:tgtEl>
                                        <p:attrNameLst>
                                          <p:attrName>style.visibility</p:attrName>
                                        </p:attrNameLst>
                                      </p:cBhvr>
                                      <p:to>
                                        <p:strVal val="visible"/>
                                      </p:to>
                                    </p:set>
                                    <p:animEffect transition="in" filter="fade">
                                      <p:cBhvr>
                                        <p:cTn id="247" dur="400"/>
                                        <p:tgtEl>
                                          <p:spTgt spid="121"/>
                                        </p:tgtEl>
                                      </p:cBhvr>
                                    </p:animEffect>
                                  </p:childTnLst>
                                  <p:subTnLst>
                                    <p:set>
                                      <p:cBhvr override="childStyle">
                                        <p:cTn dur="1" fill="hold" display="0" masterRel="sameClick" afterEffect="1">
                                          <p:stCondLst>
                                            <p:cond evt="end" delay="0">
                                              <p:tn val="245"/>
                                            </p:cond>
                                          </p:stCondLst>
                                        </p:cTn>
                                        <p:tgtEl>
                                          <p:spTgt spid="121"/>
                                        </p:tgtEl>
                                        <p:attrNameLst>
                                          <p:attrName>style.visibility</p:attrName>
                                        </p:attrNameLst>
                                      </p:cBhvr>
                                      <p:to>
                                        <p:strVal val="hidden"/>
                                      </p:to>
                                    </p:set>
                                  </p:subTnLst>
                                </p:cTn>
                              </p:par>
                            </p:childTnLst>
                          </p:cTn>
                        </p:par>
                        <p:par>
                          <p:cTn id="248" fill="hold">
                            <p:stCondLst>
                              <p:cond delay="26800"/>
                            </p:stCondLst>
                            <p:childTnLst>
                              <p:par>
                                <p:cTn id="249" presetID="10" presetClass="entr" presetSubtype="0" fill="hold" grpId="0" nodeType="afterEffect">
                                  <p:stCondLst>
                                    <p:cond delay="0"/>
                                  </p:stCondLst>
                                  <p:childTnLst>
                                    <p:set>
                                      <p:cBhvr>
                                        <p:cTn id="250" dur="1" fill="hold">
                                          <p:stCondLst>
                                            <p:cond delay="0"/>
                                          </p:stCondLst>
                                        </p:cTn>
                                        <p:tgtEl>
                                          <p:spTgt spid="122"/>
                                        </p:tgtEl>
                                        <p:attrNameLst>
                                          <p:attrName>style.visibility</p:attrName>
                                        </p:attrNameLst>
                                      </p:cBhvr>
                                      <p:to>
                                        <p:strVal val="visible"/>
                                      </p:to>
                                    </p:set>
                                    <p:animEffect transition="in" filter="fade">
                                      <p:cBhvr>
                                        <p:cTn id="251" dur="400"/>
                                        <p:tgtEl>
                                          <p:spTgt spid="122"/>
                                        </p:tgtEl>
                                      </p:cBhvr>
                                    </p:animEffect>
                                  </p:childTnLst>
                                  <p:subTnLst>
                                    <p:set>
                                      <p:cBhvr override="childStyle">
                                        <p:cTn dur="1" fill="hold" display="0" masterRel="sameClick" afterEffect="1">
                                          <p:stCondLst>
                                            <p:cond evt="end" delay="0">
                                              <p:tn val="249"/>
                                            </p:cond>
                                          </p:stCondLst>
                                        </p:cTn>
                                        <p:tgtEl>
                                          <p:spTgt spid="122"/>
                                        </p:tgtEl>
                                        <p:attrNameLst>
                                          <p:attrName>style.visibility</p:attrName>
                                        </p:attrNameLst>
                                      </p:cBhvr>
                                      <p:to>
                                        <p:strVal val="hidden"/>
                                      </p:to>
                                    </p:set>
                                  </p:subTnLst>
                                </p:cTn>
                              </p:par>
                            </p:childTnLst>
                          </p:cTn>
                        </p:par>
                        <p:par>
                          <p:cTn id="252" fill="hold">
                            <p:stCondLst>
                              <p:cond delay="27200"/>
                            </p:stCondLst>
                            <p:childTnLst>
                              <p:par>
                                <p:cTn id="253" presetID="10" presetClass="entr" presetSubtype="0" fill="hold" grpId="0" nodeType="afterEffect">
                                  <p:stCondLst>
                                    <p:cond delay="0"/>
                                  </p:stCondLst>
                                  <p:childTnLst>
                                    <p:set>
                                      <p:cBhvr>
                                        <p:cTn id="254" dur="1" fill="hold">
                                          <p:stCondLst>
                                            <p:cond delay="0"/>
                                          </p:stCondLst>
                                        </p:cTn>
                                        <p:tgtEl>
                                          <p:spTgt spid="123"/>
                                        </p:tgtEl>
                                        <p:attrNameLst>
                                          <p:attrName>style.visibility</p:attrName>
                                        </p:attrNameLst>
                                      </p:cBhvr>
                                      <p:to>
                                        <p:strVal val="visible"/>
                                      </p:to>
                                    </p:set>
                                    <p:animEffect transition="in" filter="fade">
                                      <p:cBhvr>
                                        <p:cTn id="255" dur="400"/>
                                        <p:tgtEl>
                                          <p:spTgt spid="123"/>
                                        </p:tgtEl>
                                      </p:cBhvr>
                                    </p:animEffect>
                                  </p:childTnLst>
                                  <p:subTnLst>
                                    <p:set>
                                      <p:cBhvr override="childStyle">
                                        <p:cTn dur="1" fill="hold" display="0" masterRel="sameClick" afterEffect="1">
                                          <p:stCondLst>
                                            <p:cond evt="end" delay="0">
                                              <p:tn val="253"/>
                                            </p:cond>
                                          </p:stCondLst>
                                        </p:cTn>
                                        <p:tgtEl>
                                          <p:spTgt spid="123"/>
                                        </p:tgtEl>
                                        <p:attrNameLst>
                                          <p:attrName>style.visibility</p:attrName>
                                        </p:attrNameLst>
                                      </p:cBhvr>
                                      <p:to>
                                        <p:strVal val="hidden"/>
                                      </p:to>
                                    </p:set>
                                  </p:subTnLst>
                                </p:cTn>
                              </p:par>
                            </p:childTnLst>
                          </p:cTn>
                        </p:par>
                        <p:par>
                          <p:cTn id="256" fill="hold">
                            <p:stCondLst>
                              <p:cond delay="27600"/>
                            </p:stCondLst>
                            <p:childTnLst>
                              <p:par>
                                <p:cTn id="257" presetID="10" presetClass="entr" presetSubtype="0" fill="hold" grpId="0" nodeType="afterEffect">
                                  <p:stCondLst>
                                    <p:cond delay="0"/>
                                  </p:stCondLst>
                                  <p:childTnLst>
                                    <p:set>
                                      <p:cBhvr>
                                        <p:cTn id="258" dur="1" fill="hold">
                                          <p:stCondLst>
                                            <p:cond delay="0"/>
                                          </p:stCondLst>
                                        </p:cTn>
                                        <p:tgtEl>
                                          <p:spTgt spid="124"/>
                                        </p:tgtEl>
                                        <p:attrNameLst>
                                          <p:attrName>style.visibility</p:attrName>
                                        </p:attrNameLst>
                                      </p:cBhvr>
                                      <p:to>
                                        <p:strVal val="visible"/>
                                      </p:to>
                                    </p:set>
                                    <p:animEffect transition="in" filter="fade">
                                      <p:cBhvr>
                                        <p:cTn id="259" dur="400"/>
                                        <p:tgtEl>
                                          <p:spTgt spid="124"/>
                                        </p:tgtEl>
                                      </p:cBhvr>
                                    </p:animEffect>
                                  </p:childTnLst>
                                  <p:subTnLst>
                                    <p:set>
                                      <p:cBhvr override="childStyle">
                                        <p:cTn dur="1" fill="hold" display="0" masterRel="sameClick" afterEffect="1">
                                          <p:stCondLst>
                                            <p:cond evt="end" delay="0">
                                              <p:tn val="257"/>
                                            </p:cond>
                                          </p:stCondLst>
                                        </p:cTn>
                                        <p:tgtEl>
                                          <p:spTgt spid="124"/>
                                        </p:tgtEl>
                                        <p:attrNameLst>
                                          <p:attrName>style.visibility</p:attrName>
                                        </p:attrNameLst>
                                      </p:cBhvr>
                                      <p:to>
                                        <p:strVal val="hidden"/>
                                      </p:to>
                                    </p:set>
                                  </p:subTnLst>
                                </p:cTn>
                              </p:par>
                            </p:childTnLst>
                          </p:cTn>
                        </p:par>
                        <p:par>
                          <p:cTn id="260" fill="hold">
                            <p:stCondLst>
                              <p:cond delay="28000"/>
                            </p:stCondLst>
                            <p:childTnLst>
                              <p:par>
                                <p:cTn id="261" presetID="10" presetClass="entr" presetSubtype="0" fill="hold" grpId="0" nodeType="afterEffect">
                                  <p:stCondLst>
                                    <p:cond delay="0"/>
                                  </p:stCondLst>
                                  <p:childTnLst>
                                    <p:set>
                                      <p:cBhvr>
                                        <p:cTn id="262" dur="1" fill="hold">
                                          <p:stCondLst>
                                            <p:cond delay="0"/>
                                          </p:stCondLst>
                                        </p:cTn>
                                        <p:tgtEl>
                                          <p:spTgt spid="125"/>
                                        </p:tgtEl>
                                        <p:attrNameLst>
                                          <p:attrName>style.visibility</p:attrName>
                                        </p:attrNameLst>
                                      </p:cBhvr>
                                      <p:to>
                                        <p:strVal val="visible"/>
                                      </p:to>
                                    </p:set>
                                    <p:animEffect transition="in" filter="fade">
                                      <p:cBhvr>
                                        <p:cTn id="263" dur="400"/>
                                        <p:tgtEl>
                                          <p:spTgt spid="125"/>
                                        </p:tgtEl>
                                      </p:cBhvr>
                                    </p:animEffect>
                                  </p:childTnLst>
                                  <p:subTnLst>
                                    <p:set>
                                      <p:cBhvr override="childStyle">
                                        <p:cTn dur="1" fill="hold" display="0" masterRel="sameClick" afterEffect="1">
                                          <p:stCondLst>
                                            <p:cond evt="end" delay="0">
                                              <p:tn val="261"/>
                                            </p:cond>
                                          </p:stCondLst>
                                        </p:cTn>
                                        <p:tgtEl>
                                          <p:spTgt spid="125"/>
                                        </p:tgtEl>
                                        <p:attrNameLst>
                                          <p:attrName>style.visibility</p:attrName>
                                        </p:attrNameLst>
                                      </p:cBhvr>
                                      <p:to>
                                        <p:strVal val="hidden"/>
                                      </p:to>
                                    </p:set>
                                  </p:subTnLst>
                                </p:cTn>
                              </p:par>
                            </p:childTnLst>
                          </p:cTn>
                        </p:par>
                        <p:par>
                          <p:cTn id="264" fill="hold">
                            <p:stCondLst>
                              <p:cond delay="28400"/>
                            </p:stCondLst>
                            <p:childTnLst>
                              <p:par>
                                <p:cTn id="265" presetID="10" presetClass="entr" presetSubtype="0" fill="hold" grpId="0" nodeType="afterEffect">
                                  <p:stCondLst>
                                    <p:cond delay="0"/>
                                  </p:stCondLst>
                                  <p:childTnLst>
                                    <p:set>
                                      <p:cBhvr>
                                        <p:cTn id="266" dur="1" fill="hold">
                                          <p:stCondLst>
                                            <p:cond delay="0"/>
                                          </p:stCondLst>
                                        </p:cTn>
                                        <p:tgtEl>
                                          <p:spTgt spid="126"/>
                                        </p:tgtEl>
                                        <p:attrNameLst>
                                          <p:attrName>style.visibility</p:attrName>
                                        </p:attrNameLst>
                                      </p:cBhvr>
                                      <p:to>
                                        <p:strVal val="visible"/>
                                      </p:to>
                                    </p:set>
                                    <p:animEffect transition="in" filter="fade">
                                      <p:cBhvr>
                                        <p:cTn id="267" dur="400"/>
                                        <p:tgtEl>
                                          <p:spTgt spid="126"/>
                                        </p:tgtEl>
                                      </p:cBhvr>
                                    </p:animEffect>
                                  </p:childTnLst>
                                  <p:subTnLst>
                                    <p:set>
                                      <p:cBhvr override="childStyle">
                                        <p:cTn dur="1" fill="hold" display="0" masterRel="sameClick" afterEffect="1">
                                          <p:stCondLst>
                                            <p:cond evt="end" delay="0">
                                              <p:tn val="265"/>
                                            </p:cond>
                                          </p:stCondLst>
                                        </p:cTn>
                                        <p:tgtEl>
                                          <p:spTgt spid="12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8" grpId="0"/>
      <p:bldP spid="127" grpId="0"/>
      <p:bldP spid="129" grpId="0"/>
      <p:bldP spid="130" grpId="0"/>
      <p:bldP spid="1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84010"/>
            <a:ext cx="8305800" cy="5016758"/>
          </a:xfrm>
          <a:prstGeom prst="rect">
            <a:avLst/>
          </a:prstGeom>
        </p:spPr>
        <p:txBody>
          <a:bodyPr wrap="square">
            <a:spAutoFit/>
          </a:bodyPr>
          <a:lstStyle/>
          <a:p>
            <a:r>
              <a:rPr lang="id-ID" sz="2000" dirty="0" smtClean="0">
                <a:latin typeface="+mj-lt"/>
              </a:rPr>
              <a:t>Pernahkah Anda memperhatikan seorang bayi belajar berjalan? Dengan keberanian yang dimilikinya, ia melangkahkan kaki selangkah demi selangkah. Namun apa hendak dikata bayi tersebut jatuh tersungkur. Tapi, ia pantang menyerah. Tersungkur satu kali, dua kali, bahkan puluhan kali tidak membuatnya jera untuk terus melangkah dan melangkah. Akhirnya, dalam waktu yang relatif singkat sang bayi sudah dapat berjalan sendiri.</a:t>
            </a:r>
          </a:p>
          <a:p>
            <a:endParaRPr lang="en-US" sz="2000" dirty="0" smtClean="0">
              <a:latin typeface="+mj-lt"/>
            </a:endParaRPr>
          </a:p>
          <a:p>
            <a:r>
              <a:rPr lang="id-ID" sz="2000" dirty="0" smtClean="0">
                <a:latin typeface="+mj-lt"/>
              </a:rPr>
              <a:t>Bagaimanakah bayi tersebut bisa belajar berjalan dengan sukses? Pertanyaan ini cukup menarik untuk dijawab. Seorang bayi tidak pernah diinstruksikan oleh orang tuanya atau siapa saja untuk belajar berdiri tegak, menjaga keseimbangan, atau menyuruhnya berjalan pelan-pelan supaya tidak jatuh. Tidak, sekali-kali tidak. Bayi tidak pernah diberi bimbingan macam-macam. Padahal berjalan adalah suatu kegiatan kompleks yang merupakan gabungan dari koordinasi gerak tubuh, keseimbangan dan kestabilan. Bayi itu te</a:t>
            </a:r>
            <a:r>
              <a:rPr lang="en-US" sz="2000" dirty="0" err="1" smtClean="0">
                <a:latin typeface="+mj-lt"/>
              </a:rPr>
              <a:t>rn</a:t>
            </a:r>
            <a:r>
              <a:rPr lang="id-ID" sz="2000" dirty="0" smtClean="0">
                <a:latin typeface="+mj-lt"/>
              </a:rPr>
              <a:t>yata berhasil melakukan tugas sulit tersebut tanpa mendapatkan petunjuk teknis yang dibutuhkan. </a:t>
            </a:r>
            <a:endParaRPr lang="en-GB" sz="2000" dirty="0" smtClean="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noemuh77\My Documents\Home C\TED\iStock_000008911507XSmall.jpg"/>
          <p:cNvPicPr>
            <a:picLocks noChangeAspect="1" noChangeArrowheads="1"/>
          </p:cNvPicPr>
          <p:nvPr/>
        </p:nvPicPr>
        <p:blipFill>
          <a:blip r:embed="rId3"/>
          <a:srcRect/>
          <a:stretch>
            <a:fillRect/>
          </a:stretch>
        </p:blipFill>
        <p:spPr bwMode="auto">
          <a:xfrm>
            <a:off x="1900421" y="642918"/>
            <a:ext cx="5529099" cy="3668720"/>
          </a:xfrm>
          <a:prstGeom prst="rect">
            <a:avLst/>
          </a:prstGeom>
          <a:noFill/>
        </p:spPr>
      </p:pic>
      <p:sp>
        <p:nvSpPr>
          <p:cNvPr id="2" name="Text Box 2"/>
          <p:cNvSpPr txBox="1">
            <a:spLocks noChangeArrowheads="1"/>
          </p:cNvSpPr>
          <p:nvPr/>
        </p:nvSpPr>
        <p:spPr bwMode="auto">
          <a:xfrm>
            <a:off x="611188" y="3857628"/>
            <a:ext cx="7921625" cy="2215991"/>
          </a:xfrm>
          <a:prstGeom prst="rect">
            <a:avLst/>
          </a:prstGeom>
          <a:noFill/>
          <a:ln w="9525">
            <a:noFill/>
            <a:miter lim="800000"/>
            <a:headEnd/>
            <a:tailEnd/>
          </a:ln>
          <a:effectLst/>
        </p:spPr>
        <p:txBody>
          <a:bodyPr>
            <a:spAutoFit/>
          </a:bodyPr>
          <a:lstStyle/>
          <a:p>
            <a:pPr algn="ctr">
              <a:spcBef>
                <a:spcPct val="50000"/>
              </a:spcBef>
            </a:pPr>
            <a:r>
              <a:rPr lang="en-US" sz="13800" b="1" dirty="0" smtClean="0">
                <a:solidFill>
                  <a:srgbClr val="002060"/>
                </a:solidFill>
                <a:latin typeface="Calibri" pitchFamily="34" charset="0"/>
              </a:rPr>
              <a:t>2 x</a:t>
            </a:r>
            <a:endParaRPr lang="en-GB" sz="13800" b="1" dirty="0">
              <a:solidFill>
                <a:srgbClr val="002060"/>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Z:\Home\Noer Home Documents\My Works\www.MembacaCepat.com\Picture\Design Logo\Final\Logo MC Teks Bawah_cr.jpg"/>
          <p:cNvPicPr>
            <a:picLocks noChangeAspect="1" noChangeArrowheads="1"/>
          </p:cNvPicPr>
          <p:nvPr/>
        </p:nvPicPr>
        <p:blipFill>
          <a:blip r:embed="rId3" cstate="screen"/>
          <a:srcRect/>
          <a:stretch>
            <a:fillRect/>
          </a:stretch>
        </p:blipFill>
        <p:spPr bwMode="auto">
          <a:xfrm>
            <a:off x="2786050" y="2500306"/>
            <a:ext cx="3571900" cy="1945398"/>
          </a:xfrm>
          <a:prstGeom prst="rect">
            <a:avLst/>
          </a:prstGeom>
          <a:noFill/>
        </p:spPr>
      </p:pic>
      <p:pic>
        <p:nvPicPr>
          <p:cNvPr id="2050" name="Picture 2" descr="Z:\Home\Noer Home Documents\My Works\www.MembacaCepat.com\TEDxJakarta\Picture\Keputusan.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42910" y="3857628"/>
            <a:ext cx="2635804" cy="2037446"/>
          </a:xfrm>
          <a:prstGeom prst="rect">
            <a:avLst/>
          </a:prstGeom>
          <a:noFill/>
        </p:spPr>
      </p:pic>
      <p:pic>
        <p:nvPicPr>
          <p:cNvPr id="2051" name="Picture 3" descr="Z:\Home\Noer Home Documents\My Works\www.MembacaCepat.com\TEDxJakarta\Picture\Pemahaman Tinggi.jpg"/>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929322" y="3500438"/>
            <a:ext cx="2900900" cy="2181356"/>
          </a:xfrm>
          <a:prstGeom prst="rect">
            <a:avLst/>
          </a:prstGeom>
          <a:noFill/>
        </p:spPr>
      </p:pic>
      <p:pic>
        <p:nvPicPr>
          <p:cNvPr id="2052" name="Picture 4" descr="Z:\Home\Noer Home Documents\My Works\www.MembacaCepat.com\TEDxJakarta\Picture\Pembaca Cerdas.jpg"/>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143504" y="428604"/>
            <a:ext cx="3143272" cy="2590360"/>
          </a:xfrm>
          <a:prstGeom prst="rect">
            <a:avLst/>
          </a:prstGeom>
          <a:noFill/>
        </p:spPr>
      </p:pic>
      <p:pic>
        <p:nvPicPr>
          <p:cNvPr id="2053" name="Picture 5" descr="Z:\Home\Noer Home Documents\My Works\www.MembacaCepat.com\TEDxJakarta\Picture\Pribadi Unggul.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642910" y="690256"/>
            <a:ext cx="3075104" cy="2310116"/>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1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10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3"/>
                                        </p:tgtEl>
                                        <p:attrNameLst>
                                          <p:attrName>style.visibility</p:attrName>
                                        </p:attrNameLst>
                                      </p:cBhvr>
                                      <p:to>
                                        <p:strVal val="visible"/>
                                      </p:to>
                                    </p:set>
                                    <p:animEffect transition="in" filter="fade">
                                      <p:cBhvr>
                                        <p:cTn id="22" dur="1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Z:\Home\Noer Home Documents\My Works\www.MembacaCepat.com\Picture\Design Logo\Final\Logo Membaca Cepat - Book Only.png"/>
          <p:cNvPicPr>
            <a:picLocks noChangeAspect="1" noChangeArrowheads="1"/>
          </p:cNvPicPr>
          <p:nvPr/>
        </p:nvPicPr>
        <p:blipFill>
          <a:blip r:embed="rId3"/>
          <a:srcRect/>
          <a:stretch>
            <a:fillRect/>
          </a:stretch>
        </p:blipFill>
        <p:spPr bwMode="auto">
          <a:xfrm>
            <a:off x="4925450" y="2689434"/>
            <a:ext cx="2406173" cy="1428760"/>
          </a:xfrm>
          <a:prstGeom prst="rect">
            <a:avLst/>
          </a:prstGeom>
          <a:noFill/>
        </p:spPr>
      </p:pic>
      <p:pic>
        <p:nvPicPr>
          <p:cNvPr id="5" name="Picture 8" descr="Buku-Stacked-No-Background"/>
          <p:cNvPicPr>
            <a:picLocks noChangeAspect="1" noChangeArrowheads="1"/>
          </p:cNvPicPr>
          <p:nvPr/>
        </p:nvPicPr>
        <p:blipFill>
          <a:blip r:embed="rId4" cstate="email"/>
          <a:srcRect/>
          <a:stretch>
            <a:fillRect/>
          </a:stretch>
        </p:blipFill>
        <p:spPr bwMode="auto">
          <a:xfrm>
            <a:off x="1500166" y="785794"/>
            <a:ext cx="2135166" cy="4113386"/>
          </a:xfrm>
          <a:prstGeom prst="rect">
            <a:avLst/>
          </a:prstGeom>
          <a:noFill/>
        </p:spPr>
      </p:pic>
      <p:sp>
        <p:nvSpPr>
          <p:cNvPr id="6" name="Text Box 5"/>
          <p:cNvSpPr txBox="1">
            <a:spLocks noChangeArrowheads="1"/>
          </p:cNvSpPr>
          <p:nvPr/>
        </p:nvSpPr>
        <p:spPr bwMode="auto">
          <a:xfrm>
            <a:off x="4143372" y="4425743"/>
            <a:ext cx="3887850" cy="646331"/>
          </a:xfrm>
          <a:prstGeom prst="rect">
            <a:avLst/>
          </a:prstGeom>
          <a:noFill/>
          <a:ln w="9525">
            <a:noFill/>
            <a:miter lim="800000"/>
            <a:headEnd/>
            <a:tailEnd/>
          </a:ln>
          <a:effectLst/>
        </p:spPr>
        <p:txBody>
          <a:bodyPr wrap="square">
            <a:spAutoFit/>
          </a:bodyPr>
          <a:lstStyle/>
          <a:p>
            <a:pPr algn="ctr">
              <a:spcBef>
                <a:spcPct val="50000"/>
              </a:spcBef>
            </a:pPr>
            <a:r>
              <a:rPr lang="en-US" sz="3600" b="1" dirty="0" smtClean="0">
                <a:solidFill>
                  <a:srgbClr val="002060"/>
                </a:solidFill>
                <a:latin typeface="Calibri" pitchFamily="34" charset="0"/>
              </a:rPr>
              <a:t>52 </a:t>
            </a:r>
            <a:r>
              <a:rPr lang="en-US" sz="3600" b="1" dirty="0" err="1" smtClean="0">
                <a:solidFill>
                  <a:srgbClr val="002060"/>
                </a:solidFill>
                <a:latin typeface="Calibri" pitchFamily="34" charset="0"/>
              </a:rPr>
              <a:t>buku</a:t>
            </a:r>
            <a:r>
              <a:rPr lang="en-US" sz="3600" b="1" dirty="0" smtClean="0">
                <a:solidFill>
                  <a:srgbClr val="002060"/>
                </a:solidFill>
                <a:latin typeface="Calibri" pitchFamily="34" charset="0"/>
              </a:rPr>
              <a:t> </a:t>
            </a:r>
            <a:r>
              <a:rPr lang="en-US" sz="3600" b="1" dirty="0" err="1" smtClean="0">
                <a:solidFill>
                  <a:srgbClr val="002060"/>
                </a:solidFill>
                <a:latin typeface="Calibri" pitchFamily="34" charset="0"/>
              </a:rPr>
              <a:t>setahun</a:t>
            </a:r>
            <a:endParaRPr lang="en-GB" sz="3600" b="1" dirty="0">
              <a:solidFill>
                <a:srgbClr val="002060"/>
              </a:solidFill>
              <a:latin typeface="Calibri" pitchFamily="34" charset="0"/>
            </a:endParaRPr>
          </a:p>
        </p:txBody>
      </p:sp>
      <p:pic>
        <p:nvPicPr>
          <p:cNvPr id="5122" name="Picture 2" descr="Z:\Home\Noer Home Documents\My Works\Blogging\Book\Rapid E-Learning\Resources\hd-blogshapes\arrow-black-curve2.png"/>
          <p:cNvPicPr>
            <a:picLocks noChangeAspect="1" noChangeArrowheads="1"/>
          </p:cNvPicPr>
          <p:nvPr/>
        </p:nvPicPr>
        <p:blipFill>
          <a:blip r:embed="rId5"/>
          <a:srcRect/>
          <a:stretch>
            <a:fillRect/>
          </a:stretch>
        </p:blipFill>
        <p:spPr bwMode="auto">
          <a:xfrm>
            <a:off x="4420338" y="968428"/>
            <a:ext cx="1937612" cy="1357322"/>
          </a:xfrm>
          <a:prstGeom prst="rect">
            <a:avLst/>
          </a:prstGeom>
          <a:noFill/>
        </p:spPr>
      </p:pic>
      <p:sp>
        <p:nvSpPr>
          <p:cNvPr id="7" name="Text Box 5"/>
          <p:cNvSpPr txBox="1">
            <a:spLocks noChangeArrowheads="1"/>
          </p:cNvSpPr>
          <p:nvPr/>
        </p:nvSpPr>
        <p:spPr bwMode="auto">
          <a:xfrm>
            <a:off x="714348" y="5127981"/>
            <a:ext cx="7858180" cy="1015663"/>
          </a:xfrm>
          <a:prstGeom prst="rect">
            <a:avLst/>
          </a:prstGeom>
          <a:noFill/>
          <a:ln w="9525">
            <a:noFill/>
            <a:miter lim="800000"/>
            <a:headEnd/>
            <a:tailEnd/>
          </a:ln>
          <a:effectLst/>
        </p:spPr>
        <p:txBody>
          <a:bodyPr wrap="square">
            <a:spAutoFit/>
          </a:bodyPr>
          <a:lstStyle/>
          <a:p>
            <a:pPr algn="ctr">
              <a:spcBef>
                <a:spcPct val="50000"/>
              </a:spcBef>
            </a:pPr>
            <a:r>
              <a:rPr lang="en-US" sz="6000" b="1" dirty="0" smtClean="0">
                <a:solidFill>
                  <a:srgbClr val="002060"/>
                </a:solidFill>
                <a:effectLst>
                  <a:outerShdw blurRad="38100" dist="38100" dir="2700000" algn="tl">
                    <a:srgbClr val="000000">
                      <a:alpha val="43137"/>
                    </a:srgbClr>
                  </a:outerShdw>
                </a:effectLst>
                <a:latin typeface="Calibri" pitchFamily="34" charset="0"/>
              </a:rPr>
              <a:t>“</a:t>
            </a:r>
            <a:r>
              <a:rPr lang="en-US" sz="6000" b="1" dirty="0" err="1" smtClean="0">
                <a:solidFill>
                  <a:srgbClr val="002060"/>
                </a:solidFill>
                <a:effectLst>
                  <a:outerShdw blurRad="38100" dist="38100" dir="2700000" algn="tl">
                    <a:srgbClr val="000000">
                      <a:alpha val="43137"/>
                    </a:srgbClr>
                  </a:outerShdw>
                </a:effectLst>
                <a:latin typeface="Calibri" pitchFamily="34" charset="0"/>
              </a:rPr>
              <a:t>Saya</a:t>
            </a:r>
            <a:r>
              <a:rPr lang="en-US" sz="6000" b="1" dirty="0" smtClean="0">
                <a:solidFill>
                  <a:srgbClr val="002060"/>
                </a:solidFill>
                <a:effectLst>
                  <a:outerShdw blurRad="38100" dist="38100" dir="2700000" algn="tl">
                    <a:srgbClr val="000000">
                      <a:alpha val="43137"/>
                    </a:srgbClr>
                  </a:outerShdw>
                </a:effectLst>
                <a:latin typeface="Calibri" pitchFamily="34" charset="0"/>
              </a:rPr>
              <a:t> </a:t>
            </a:r>
            <a:r>
              <a:rPr lang="en-US" sz="6000" b="1" dirty="0" err="1" smtClean="0">
                <a:solidFill>
                  <a:srgbClr val="002060"/>
                </a:solidFill>
                <a:effectLst>
                  <a:outerShdw blurRad="38100" dist="38100" dir="2700000" algn="tl">
                    <a:srgbClr val="000000">
                      <a:alpha val="43137"/>
                    </a:srgbClr>
                  </a:outerShdw>
                </a:effectLst>
                <a:latin typeface="Calibri" pitchFamily="34" charset="0"/>
              </a:rPr>
              <a:t>pembaca</a:t>
            </a:r>
            <a:r>
              <a:rPr lang="en-US" sz="6000" b="1" dirty="0" smtClean="0">
                <a:solidFill>
                  <a:srgbClr val="002060"/>
                </a:solidFill>
                <a:effectLst>
                  <a:outerShdw blurRad="38100" dist="38100" dir="2700000" algn="tl">
                    <a:srgbClr val="000000">
                      <a:alpha val="43137"/>
                    </a:srgbClr>
                  </a:outerShdw>
                </a:effectLst>
                <a:latin typeface="Calibri" pitchFamily="34" charset="0"/>
              </a:rPr>
              <a:t> </a:t>
            </a:r>
            <a:r>
              <a:rPr lang="en-US" sz="6000" b="1" dirty="0" err="1" smtClean="0">
                <a:solidFill>
                  <a:srgbClr val="002060"/>
                </a:solidFill>
                <a:effectLst>
                  <a:outerShdw blurRad="38100" dist="38100" dir="2700000" algn="tl">
                    <a:srgbClr val="000000">
                      <a:alpha val="43137"/>
                    </a:srgbClr>
                  </a:outerShdw>
                </a:effectLst>
                <a:latin typeface="Calibri" pitchFamily="34" charset="0"/>
              </a:rPr>
              <a:t>cepat</a:t>
            </a:r>
            <a:r>
              <a:rPr lang="en-US" sz="6000" b="1" dirty="0" smtClean="0">
                <a:solidFill>
                  <a:srgbClr val="002060"/>
                </a:solidFill>
                <a:effectLst>
                  <a:outerShdw blurRad="38100" dist="38100" dir="2700000" algn="tl">
                    <a:srgbClr val="000000">
                      <a:alpha val="43137"/>
                    </a:srgbClr>
                  </a:outerShdw>
                </a:effectLst>
                <a:latin typeface="Calibri" pitchFamily="34" charset="0"/>
              </a:rPr>
              <a:t>”</a:t>
            </a:r>
            <a:endParaRPr lang="en-GB" sz="6000" b="1" dirty="0">
              <a:solidFill>
                <a:srgbClr val="002060"/>
              </a:solidFill>
              <a:effectLst>
                <a:outerShdw blurRad="38100" dist="38100" dir="2700000" algn="tl">
                  <a:srgbClr val="000000">
                    <a:alpha val="43137"/>
                  </a:srgbClr>
                </a:outerShdw>
              </a:effectLst>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500"/>
                                        <p:tgtEl>
                                          <p:spTgt spid="10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4"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from="(-#ppt_w/2)" to="(#ppt_x)" calcmode="lin" valueType="num">
                                      <p:cBhvr>
                                        <p:cTn id="18" dur="600" fill="hold">
                                          <p:stCondLst>
                                            <p:cond delay="0"/>
                                          </p:stCondLst>
                                        </p:cTn>
                                        <p:tgtEl>
                                          <p:spTgt spid="7"/>
                                        </p:tgtEl>
                                        <p:attrNameLst>
                                          <p:attrName>ppt_x</p:attrName>
                                        </p:attrNameLst>
                                      </p:cBhvr>
                                    </p:anim>
                                    <p:anim from="0" to="-1.0" calcmode="lin" valueType="num">
                                      <p:cBhvr>
                                        <p:cTn id="19" dur="200" decel="50000" autoRev="1" fill="hold">
                                          <p:stCondLst>
                                            <p:cond delay="600"/>
                                          </p:stCondLst>
                                        </p:cTn>
                                        <p:tgtEl>
                                          <p:spTgt spid="7"/>
                                        </p:tgtEl>
                                        <p:attrNameLst>
                                          <p:attrName>xshear</p:attrName>
                                        </p:attrNameLst>
                                      </p:cBhvr>
                                    </p:anim>
                                    <p:animScale>
                                      <p:cBhvr>
                                        <p:cTn id="20" dur="200" decel="100000" autoRev="1" fill="hold">
                                          <p:stCondLst>
                                            <p:cond delay="600"/>
                                          </p:stCondLst>
                                        </p:cTn>
                                        <p:tgtEl>
                                          <p:spTgt spid="7"/>
                                        </p:tgtEl>
                                      </p:cBhvr>
                                      <p:from x="100000" y="100000"/>
                                      <p:to x="80000" y="100000"/>
                                    </p:animScale>
                                    <p:anim by="(#ppt_h/3+#ppt_w*0.1)" calcmode="lin" valueType="num">
                                      <p:cBhvr additive="sum">
                                        <p:cTn id="21" dur="200" decel="100000" autoRev="1" fill="hold">
                                          <p:stCondLst>
                                            <p:cond delay="6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K-Club Pres to MLL">
  <a:themeElements>
    <a:clrScheme name="K-Club Pres to ML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Club Pres to MLL">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K-Club Pres to ML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Club Pres to ML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Club Pres to MLL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Club Pres to MLL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Club Pres to ML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Club Pres to ML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Club Pres to ML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1519</TotalTime>
  <Words>1187</Words>
  <Application>Microsoft Office PowerPoint</Application>
  <PresentationFormat>On-screen Show (4:3)</PresentationFormat>
  <Paragraphs>199</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K-Club Pres to MLL</vt:lpstr>
      <vt:lpstr>Slide 1</vt:lpstr>
      <vt:lpstr>Slide 2</vt:lpstr>
      <vt:lpstr>Slide 3</vt:lpstr>
      <vt:lpstr>Slide 4</vt:lpstr>
      <vt:lpstr>Berapa kecepatan baca rata-rata?</vt:lpstr>
      <vt:lpstr>Slide 6</vt:lpstr>
      <vt:lpstr>Slide 7</vt:lpstr>
      <vt:lpstr>Slide 8</vt:lpstr>
      <vt:lpstr>Slide 9</vt:lpstr>
      <vt:lpstr>Slide 10</vt:lpstr>
      <vt:lpstr>Slide 11</vt:lpstr>
      <vt:lpstr>Slide 12</vt:lpstr>
      <vt:lpstr>Slide 13</vt:lpstr>
      <vt:lpstr>Slide 14</vt:lpstr>
      <vt:lpstr>Slide 15</vt:lpstr>
    </vt:vector>
  </TitlesOfParts>
  <Company>Unilever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Muhammad Noer</dc:creator>
  <cp:lastModifiedBy>Muhammad Noer</cp:lastModifiedBy>
  <cp:revision>35</cp:revision>
  <dcterms:created xsi:type="dcterms:W3CDTF">2011-07-21T23:13:10Z</dcterms:created>
  <dcterms:modified xsi:type="dcterms:W3CDTF">2011-08-12T06:18:25Z</dcterms:modified>
</cp:coreProperties>
</file>