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9"/>
  </p:notesMasterIdLst>
  <p:sldIdLst>
    <p:sldId id="256" r:id="rId2"/>
    <p:sldId id="258" r:id="rId3"/>
    <p:sldId id="259" r:id="rId4"/>
    <p:sldId id="320" r:id="rId5"/>
    <p:sldId id="261" r:id="rId6"/>
    <p:sldId id="321" r:id="rId7"/>
    <p:sldId id="263" r:id="rId8"/>
    <p:sldId id="317" r:id="rId9"/>
    <p:sldId id="265" r:id="rId10"/>
    <p:sldId id="322" r:id="rId11"/>
    <p:sldId id="323" r:id="rId12"/>
    <p:sldId id="324" r:id="rId13"/>
    <p:sldId id="325" r:id="rId14"/>
    <p:sldId id="319" r:id="rId15"/>
    <p:sldId id="271" r:id="rId16"/>
    <p:sldId id="326" r:id="rId17"/>
    <p:sldId id="301" r:id="rId18"/>
    <p:sldId id="327" r:id="rId19"/>
    <p:sldId id="275" r:id="rId20"/>
    <p:sldId id="328" r:id="rId21"/>
    <p:sldId id="277" r:id="rId22"/>
    <p:sldId id="329" r:id="rId23"/>
    <p:sldId id="330" r:id="rId24"/>
    <p:sldId id="280" r:id="rId25"/>
    <p:sldId id="281" r:id="rId26"/>
    <p:sldId id="282" r:id="rId27"/>
    <p:sldId id="283" r:id="rId28"/>
    <p:sldId id="331" r:id="rId29"/>
    <p:sldId id="285" r:id="rId30"/>
    <p:sldId id="286" r:id="rId31"/>
    <p:sldId id="287" r:id="rId32"/>
    <p:sldId id="288" r:id="rId33"/>
    <p:sldId id="303" r:id="rId34"/>
    <p:sldId id="304" r:id="rId35"/>
    <p:sldId id="302" r:id="rId36"/>
    <p:sldId id="309" r:id="rId37"/>
    <p:sldId id="310" r:id="rId38"/>
  </p:sldIdLst>
  <p:sldSz cx="9144000" cy="5143500" type="screen16x9"/>
  <p:notesSz cx="6858000" cy="9144000"/>
  <p:embeddedFontLst>
    <p:embeddedFont>
      <p:font typeface="Microsoft YaHei" panose="020B0503020204020204" pitchFamily="34" charset="-122"/>
      <p:regular r:id="rId40"/>
      <p:bold r:id="rId41"/>
    </p:embeddedFont>
    <p:embeddedFont>
      <p:font typeface="Bebas Neue" panose="020B0604020202020204" charset="0"/>
      <p:regular r:id="rId42"/>
    </p:embeddedFont>
    <p:embeddedFont>
      <p:font typeface="PMingLiu" panose="02020500000000000000" pitchFamily="18" charset="-120"/>
      <p:regular r:id="rId43"/>
    </p:embeddedFont>
    <p:embeddedFont>
      <p:font typeface="Calibri" panose="020F0502020204030204" pitchFamily="34" charset="0"/>
      <p:regular r:id="rId44"/>
      <p:bold r:id="rId45"/>
      <p:italic r:id="rId46"/>
      <p:boldItalic r:id="rId47"/>
    </p:embeddedFont>
    <p:embeddedFont>
      <p:font typeface="Arial Rounded MT Bold" panose="020F0704030504030204" pitchFamily="34" charset="0"/>
      <p:regular r:id="rId48"/>
    </p:embeddedFont>
    <p:embeddedFont>
      <p:font typeface="Lobster" panose="020B0604020202020204" charset="0"/>
      <p:regular r:id="rId49"/>
    </p:embeddedFont>
    <p:embeddedFont>
      <p:font typeface="Titan One" panose="020B0604020202020204" charset="0"/>
      <p:regular r:id="rId50"/>
    </p:embeddedFont>
    <p:embeddedFont>
      <p:font typeface="Alata" panose="020B0604020202020204" charset="0"/>
      <p:regular r:id="rId51"/>
    </p:embeddedFont>
    <p:embeddedFont>
      <p:font typeface="Microsoft JhengHei" panose="020B0604030504040204" pitchFamily="34" charset="-12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26">
          <p15:clr>
            <a:srgbClr val="9AA0A6"/>
          </p15:clr>
        </p15:guide>
        <p15:guide id="2" orient="horz" pos="888">
          <p15:clr>
            <a:srgbClr val="9AA0A6"/>
          </p15:clr>
        </p15:guide>
        <p15:guide id="3"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PC DED"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674A32"/>
    <a:srgbClr val="F6CFFF"/>
    <a:srgbClr val="00F8FF"/>
    <a:srgbClr val="FFC500"/>
    <a:srgbClr val="684930"/>
    <a:srgbClr val="D9EAD3"/>
    <a:srgbClr val="FFE4C7"/>
    <a:srgbClr val="9FC5E8"/>
    <a:srgbClr val="FF8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2AAE49-6346-42B8-9C94-29F7766F28CC}">
  <a:tblStyle styleId="{292AAE49-6346-42B8-9C94-29F7766F28C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41B3AF-687D-4DF1-96A8-ADD314D7786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56" autoAdjust="0"/>
    <p:restoredTop sz="70233" autoAdjust="0"/>
  </p:normalViewPr>
  <p:slideViewPr>
    <p:cSldViewPr snapToGrid="0">
      <p:cViewPr varScale="1">
        <p:scale>
          <a:sx n="81" d="100"/>
          <a:sy n="81" d="100"/>
        </p:scale>
        <p:origin x="90" y="252"/>
      </p:cViewPr>
      <p:guideLst>
        <p:guide orient="horz" pos="626"/>
        <p:guide orient="horz" pos="888"/>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9-29T07:10:28.439" idx="1">
    <p:pos x="6000" y="0"/>
    <p:text>入口地方</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astereduction.gov.hk/sites/default/files/resources_centre/Practical_Guides_on_Packaging_Reduction_And_Management-Supermarkets_and_Grocery_Stores_Sector_ENG.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iencedirect.com/science/article/abs/pii/S0959652621002687"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greenpeace.org/hongkong/issues/plastics/update/32953/&#28207;&#20061;&#26032;&#30028;&#26377;&#40778;"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science/article/abs/pii/S0165176522000684"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greenpeace.org/hongkong/issues/health/update/28669/%E9%81%A0%E9%9B%A2%E7%B6%B2%E8%B3%BC%E6%9B%B4%E7%92%B0%E4%BF%9D%EF%BC%9F-%E9%81%8E%E5%BA%A6%E5%8C%85%E8%A3%9D%E3%80%81%E7%A2%B3%E8%B6%B3%E5%8D%B0%E3%80%81%E7%92%B0%E4%BF%9D%E6%94%BF%E7%AD%96%E9%80%9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reenpeace.org/hongkong/issues/plastics/update/26194/24000%E4%BA%BA%E8%81%AF%E7%BD%B2%E6%9C%89%E6%88%90%EF%BC%81%E7%99%BE%E4%BD%B32030%E5%B9%B4%E8%B5%B0%E5%A1%91%E6%89%BF%E8%AB%BE%E7%9D%87%E7%9C%9F%E5%95%B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science/article/abs/pii/S095965261930910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itycarbonfootprints.info/"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reenpeace.org/taiwan/update/29407/%E4%BB%80%E9%BA%BC%E6%98%AF%E7%A2%B3%E6%8E%92%E6%94%BE%EF%BC%9F%E5%92%8C%E7%A9%BA%E6%B1%A1%E6%9C%89%E4%BB%80%E9%BA%BC%E4%B8%8D%E5%90%8C%EF%BC%9F%E7%82%BA%E4%BB%80%E9%BA%BC%E6%82%A8%E6%88%91%E9%9C%80/#:~:text=%E7%A2%B3%E6%8E%92%E6%94%BE%E9%9B%96%E4%B8%8D%E6%9C%83,%E5%8D%BB%E5%BD%B1%E9%9F%BF%E6%B0%A3%E5%80%99%E8%88%87%E7%92%B0%E5%A2%83&amp;text=%E7%95%B6%E5%B9%B3%E5%9D%87%E6%B0%A3%E6%BA%AB%E5%92%8C%E6%B5%B7%E6%B4%8B,%E7%9A%84%E7%94%9F%E5%91%BD%E8%88%87%E8%B2%A1%E7%94%A2%E6%90%8D%E5%A4%B1%E3%80%8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obiz.wwf.org.hk/zh/hkcap205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reenpeace.org/hongkong/issues/climate/update/38072/%E7%A2%B3%E4%B8%AD%E5%92%8C%E3%80%81%E6%B7%A8%E9%9B%B6%E6%8E%92%E6%94%BE%E6%98%AF%E4%BB%80%E9%BA%BC%EF%BC%9F%E9%A6%99%E6%B8%AF%E5%A6%82%E4%BD%95%E9%81%94%E6%88%90%E7%A2%B3%E4%B8%AD%E5%92%8C/"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pii/S25901230230018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eorra.info/blog/what-is-the-carbon-footprint-of-packag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astereduction.gov.hk/sites/default/files/resources_centre/Practical_Guides_on_Packaging_Reduction_And_Management-Supermarkets_and_Grocery_Stores_Sector_ENG.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803f0d6b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2803f0d6b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27edc7518e5_4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27edc7518e5_4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tLang="zh-TW" b="1" dirty="0" smtClean="0">
                <a:solidFill>
                  <a:schemeClr val="dk1"/>
                </a:solidFill>
                <a:latin typeface="Arial Rounded MT Bold" panose="020F0704030504030204" pitchFamily="34" charset="0"/>
                <a:ea typeface="Microsoft YaHei" panose="020B0503020204020204" pitchFamily="34" charset="-122"/>
                <a:cs typeface="Alata"/>
                <a:sym typeface="Alata"/>
              </a:rPr>
              <a:t>Low Carbon Tips</a:t>
            </a:r>
          </a:p>
          <a:p>
            <a:pPr marL="0" lvl="0" indent="0" algn="l" rtl="0">
              <a:lnSpc>
                <a:spcPct val="115000"/>
              </a:lnSpc>
              <a:spcBef>
                <a:spcPts val="1200"/>
              </a:spcBef>
              <a:spcAft>
                <a:spcPts val="0"/>
              </a:spcAft>
              <a:buClr>
                <a:schemeClr val="dk1"/>
              </a:buClr>
              <a:buSzPts val="1100"/>
              <a:buFont typeface="Arial"/>
              <a:buNone/>
            </a:pP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The “waste management hierarchy” (above) is a globally </a:t>
            </a:r>
            <a:r>
              <a:rPr lang="en-US" dirty="0" err="1" smtClean="0">
                <a:solidFill>
                  <a:schemeClr val="dk1"/>
                </a:solidFill>
                <a:latin typeface="Arial Rounded MT Bold" panose="020F0704030504030204" pitchFamily="34" charset="0"/>
                <a:ea typeface="Microsoft YaHei" panose="020B0503020204020204" pitchFamily="34" charset="-122"/>
                <a:cs typeface="Alata"/>
                <a:sym typeface="Alata"/>
              </a:rPr>
              <a:t>recognised</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 conceptual framework designed to guide and </a:t>
            </a:r>
            <a:r>
              <a:rPr lang="en-US" dirty="0" err="1" smtClean="0">
                <a:solidFill>
                  <a:schemeClr val="dk1"/>
                </a:solidFill>
                <a:latin typeface="Arial Rounded MT Bold" panose="020F0704030504030204" pitchFamily="34" charset="0"/>
                <a:ea typeface="Microsoft YaHei" panose="020B0503020204020204" pitchFamily="34" charset="-122"/>
                <a:cs typeface="Alata"/>
                <a:sym typeface="Alata"/>
              </a:rPr>
              <a:t>prioritise</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 waste management decision and is a useful tool to consider different strategies for reducing packaging. Measures moving up along the waste hierarchy would save costs, raw materials, natural resources and energy and reduce the overall impact on the environment.</a:t>
            </a: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Higher-level measures include prevention and reduction;</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Prevention</a:t>
            </a:r>
            <a:r>
              <a:rPr lang="en-US"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refer to a</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void the use of non-essential materials/ components where possible.</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lnSpc>
                <a:spcPct val="115000"/>
              </a:lnSpc>
              <a:spcBef>
                <a:spcPts val="0"/>
              </a:spcBef>
              <a:spcAft>
                <a:spcPts val="0"/>
              </a:spcAft>
              <a:buClr>
                <a:schemeClr val="dk1"/>
              </a:buClr>
              <a:buSzPts val="1100"/>
              <a:buFont typeface="Alata"/>
              <a:buAutoNum type="arabicPeriod"/>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Reduction</a:t>
            </a:r>
            <a:r>
              <a:rPr lang="en-US"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refers to r</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educe the amount (e.g. size, thickness or weight) of packaging material used and adopt environmentally-friendly alternatives. In low carbon diet, environmental</a:t>
            </a:r>
            <a:r>
              <a:rPr lang="en-US"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friendly purchase method and selective purchase is the example of reduction.</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1200"/>
              </a:spcBef>
              <a:spcAft>
                <a:spcPts val="0"/>
              </a:spcAft>
              <a:buNone/>
            </a:pPr>
            <a:endParaRPr lang="en-US" dirty="0" smtClean="0">
              <a:latin typeface="Arial Rounded MT Bold" panose="020F0704030504030204" pitchFamily="34" charset="0"/>
              <a:ea typeface="Microsoft YaHei" panose="020B0503020204020204" pitchFamily="34" charset="-122"/>
            </a:endParaRPr>
          </a:p>
          <a:p>
            <a:pPr marL="0" lvl="0" indent="0" algn="l" rtl="0">
              <a:spcBef>
                <a:spcPts val="1200"/>
              </a:spcBef>
              <a:spcAft>
                <a:spcPts val="0"/>
              </a:spcAft>
              <a:buNone/>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Reference:</a:t>
            </a:r>
          </a:p>
          <a:p>
            <a:pPr marL="0" lvl="0" indent="0" algn="l" rtl="0">
              <a:spcBef>
                <a:spcPts val="1200"/>
              </a:spcBef>
              <a:spcAft>
                <a:spcPts val="0"/>
              </a:spcAft>
              <a:buNone/>
            </a:pPr>
            <a:endPar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spcBef>
                <a:spcPts val="1200"/>
              </a:spcBef>
              <a:spcAft>
                <a:spcPts val="0"/>
              </a:spcAft>
              <a:buNone/>
            </a:pP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Practical Guides on Packaging Reduction And Management </a:t>
            </a:r>
          </a:p>
          <a:p>
            <a:pPr marL="0" lvl="0" indent="0" algn="l" rtl="0">
              <a:spcBef>
                <a:spcPts val="1200"/>
              </a:spcBef>
              <a:spcAft>
                <a:spcPts val="0"/>
              </a:spcAft>
              <a:buNone/>
            </a:pPr>
            <a:r>
              <a:rPr lang="en-US" dirty="0" smtClean="0"/>
              <a:t>&lt;</a:t>
            </a:r>
            <a:r>
              <a:rPr lang="en-US" dirty="0" smtClean="0">
                <a:hlinkClick r:id="rId3"/>
              </a:rPr>
              <a:t>Practical Guides on Packaging Reduction And Management – Supermarkets and Grocery Stores Sector (wastereduction.gov.hk)</a:t>
            </a:r>
            <a:r>
              <a:rPr lang="en-US" dirty="0" smtClean="0"/>
              <a:t>&gt;</a:t>
            </a:r>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402500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7f61828ad8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7f61828ad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What</a:t>
            </a:r>
            <a:r>
              <a:rPr lang="en-US" altLang="zh-TW" sz="1100" b="1" i="0" u="none" strike="noStrike" cap="none" baseline="0"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 is shop naked?</a:t>
            </a:r>
            <a:endPar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Shop naked refer to customer have to prepare reusable container to purchase food and </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daily necessities. The concepts of shop naked is</a:t>
            </a:r>
            <a:r>
              <a:rPr lang="en-US"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prevalent in Hong Kong. Reducing waste at the source is more effective and significant, so they are willing to shopped naked and reduce disposable plastic packaging. Unpacked store and wet market are the common places of shop naked in Hong Kong. There are about 26 unpacked shops and 6 unpacked online shop in Hong Kong.</a:t>
            </a: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Benefits of shop naked:</a:t>
            </a:r>
            <a:endParaRPr dirty="0">
              <a:solidFill>
                <a:schemeClr val="dk1"/>
              </a:solidFill>
              <a:latin typeface="Arial Rounded MT Bold" panose="020F0704030504030204" pitchFamily="34" charset="0"/>
              <a:ea typeface="Microsoft YaHei" panose="020B0503020204020204" pitchFamily="34" charset="-122"/>
            </a:endParaRPr>
          </a:p>
          <a:p>
            <a:pPr marL="457200" lvl="0" indent="-298450" algn="l" rtl="0">
              <a:lnSpc>
                <a:spcPct val="115000"/>
              </a:lnSpc>
              <a:spcBef>
                <a:spcPts val="1200"/>
              </a:spcBef>
              <a:spcAft>
                <a:spcPts val="0"/>
              </a:spcAft>
              <a:buClr>
                <a:schemeClr val="dk1"/>
              </a:buClr>
              <a:buSzPts val="1100"/>
              <a:buFont typeface="Alata"/>
              <a:buAutoNum type="arabi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M</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ore environmentally friendly and reduces the production of packaging waste</a:t>
            </a: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914400" lvl="1" indent="-298450" algn="l" rtl="0">
              <a:lnSpc>
                <a:spcPct val="115000"/>
              </a:lnSpc>
              <a:spcBef>
                <a:spcPts val="1200"/>
              </a:spcBef>
              <a:spcAft>
                <a:spcPts val="0"/>
              </a:spcAft>
              <a:buClr>
                <a:schemeClr val="dk1"/>
              </a:buClr>
              <a:buSzPts val="1100"/>
              <a:buFont typeface="Arial" panose="020B0604020202020204" pitchFamily="34" charset="0"/>
              <a:buChar char="•"/>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Customers carry their own container for shopping, reduce unnesscary disposable waste.</a:t>
            </a:r>
            <a:endParaRPr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Charged based on its quantity and reduce waste</a:t>
            </a:r>
            <a:endParaRPr lang="en" dirty="0">
              <a:solidFill>
                <a:schemeClr val="dk1"/>
              </a:solidFill>
              <a:latin typeface="Arial Rounded MT Bold" panose="020F0704030504030204" pitchFamily="34" charset="0"/>
              <a:ea typeface="Microsoft YaHei" panose="020B0503020204020204" pitchFamily="34" charset="-122"/>
              <a:cs typeface="Alata"/>
              <a:sym typeface="Alata"/>
            </a:endParaRPr>
          </a:p>
          <a:p>
            <a:pPr marL="914400" lvl="1" indent="-298450" algn="l" rtl="0">
              <a:lnSpc>
                <a:spcPct val="115000"/>
              </a:lnSpc>
              <a:spcBef>
                <a:spcPts val="1200"/>
              </a:spcBef>
              <a:spcAft>
                <a:spcPts val="0"/>
              </a:spcAft>
              <a:buClr>
                <a:schemeClr val="dk1"/>
              </a:buClr>
              <a:buSzPts val="1100"/>
              <a:buFont typeface="Arial" panose="020B0604020202020204" pitchFamily="34" charset="0"/>
              <a:buChar char="•"/>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The</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format of unpack provide customer to purchase freely to reduce waste. For example, $1 proportion of food can purchase in a unpacked shop. </a:t>
            </a: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115000"/>
              </a:lnSpc>
              <a:spcBef>
                <a:spcPts val="1200"/>
              </a:spcBef>
              <a:spcAft>
                <a:spcPts val="0"/>
              </a:spcAft>
              <a:buNone/>
            </a:pP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Reference:</a:t>
            </a: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endPar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lnSpc>
                <a:spcPct val="115000"/>
              </a:lnSpc>
              <a:spcBef>
                <a:spcPts val="1200"/>
              </a:spcBef>
              <a:spcAft>
                <a:spcPts val="0"/>
              </a:spcAft>
              <a:buNone/>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Analyzing the packaging strategy of packaging-free supermarkets</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&lt;</a:t>
            </a:r>
            <a:r>
              <a:rPr lang="en-US" u="sng" dirty="0" smtClean="0">
                <a:solidFill>
                  <a:schemeClr val="hlink"/>
                </a:solidFill>
                <a:latin typeface="Arial Rounded MT Bold" panose="020F0704030504030204" pitchFamily="34" charset="0"/>
                <a:ea typeface="Microsoft YaHei" panose="020B0503020204020204" pitchFamily="34" charset="-122"/>
                <a:hlinkClick r:id="rId3"/>
              </a:rPr>
              <a:t>https://www.sciencedirect.com/science/article/abs/pii/S0959652621002687</a:t>
            </a:r>
            <a:r>
              <a:rPr lang="en-US" u="none" dirty="0" smtClean="0">
                <a:solidFill>
                  <a:schemeClr val="hlink"/>
                </a:solidFill>
                <a:latin typeface="Arial Rounded MT Bold" panose="020F0704030504030204" pitchFamily="34" charset="0"/>
                <a:ea typeface="Microsoft YaHei" panose="020B0503020204020204" pitchFamily="34" charset="-122"/>
              </a:rPr>
              <a:t>&gt;</a:t>
            </a:r>
          </a:p>
          <a:p>
            <a:pPr marL="0" lvl="0" indent="0" algn="l" rtl="0">
              <a:lnSpc>
                <a:spcPct val="115000"/>
              </a:lnSpc>
              <a:spcBef>
                <a:spcPts val="1200"/>
              </a:spcBef>
              <a:spcAft>
                <a:spcPts val="0"/>
              </a:spcAft>
              <a:buNone/>
            </a:pPr>
            <a:endParaRPr lang="en-US" u="none" dirty="0" smtClean="0">
              <a:solidFill>
                <a:schemeClr val="hlink"/>
              </a:solidFill>
              <a:latin typeface="Arial Rounded MT Bold" panose="020F0704030504030204" pitchFamily="34" charset="0"/>
              <a:ea typeface="Microsoft YaHei" panose="020B0503020204020204" pitchFamily="34" charset="-122"/>
            </a:endParaRPr>
          </a:p>
          <a:p>
            <a:pPr marL="0" lvl="0" indent="0" algn="l" rtl="0">
              <a:lnSpc>
                <a:spcPct val="115000"/>
              </a:lnSpc>
              <a:spcBef>
                <a:spcPts val="1200"/>
              </a:spcBef>
              <a:spcAft>
                <a:spcPts val="0"/>
              </a:spcAft>
              <a:buNone/>
            </a:pPr>
            <a:r>
              <a:rPr lang="en-US" altLang="zh-TW" b="0" u="none" dirty="0" smtClean="0">
                <a:solidFill>
                  <a:schemeClr val="hlink"/>
                </a:solidFill>
                <a:latin typeface="Arial Rounded MT Bold" panose="020F0704030504030204" pitchFamily="34" charset="0"/>
                <a:ea typeface="Microsoft YaHei" panose="020B0503020204020204" pitchFamily="34" charset="-122"/>
              </a:rPr>
              <a:t>2023 Hong Kong environmental shop naked guild (with map)</a:t>
            </a:r>
            <a:r>
              <a:rPr lang="en-US" altLang="zh-TW" b="0" u="none" baseline="0" dirty="0" smtClean="0">
                <a:solidFill>
                  <a:schemeClr val="hlink"/>
                </a:solidFill>
                <a:latin typeface="Arial Rounded MT Bold" panose="020F0704030504030204" pitchFamily="34" charset="0"/>
                <a:ea typeface="Microsoft YaHei" panose="020B0503020204020204" pitchFamily="34" charset="-122"/>
              </a:rPr>
              <a:t> </a:t>
            </a:r>
            <a:r>
              <a:rPr lang="en-US" altLang="zh-TW" b="0" u="none" dirty="0" smtClean="0">
                <a:solidFill>
                  <a:schemeClr val="hlink"/>
                </a:solidFill>
                <a:latin typeface="Arial Rounded MT Bold" panose="020F0704030504030204" pitchFamily="34" charset="0"/>
                <a:ea typeface="Microsoft YaHei" panose="020B0503020204020204" pitchFamily="34" charset="-122"/>
              </a:rPr>
              <a:t>&lt;</a:t>
            </a:r>
            <a:r>
              <a:rPr lang="en-US" u="sng" dirty="0" smtClean="0">
                <a:solidFill>
                  <a:schemeClr val="hlink"/>
                </a:solidFill>
                <a:latin typeface="Arial Rounded MT Bold" panose="020F0704030504030204" pitchFamily="34" charset="0"/>
                <a:ea typeface="Microsoft YaHei" panose="020B0503020204020204" pitchFamily="34" charset="-122"/>
                <a:hlinkClick r:id="rId4"/>
              </a:rPr>
              <a:t>https://www.greenpeace.org/hongkong/issues/plastics/update/32953/</a:t>
            </a:r>
            <a:r>
              <a:rPr lang="zh-TW" altLang="en-US" u="sng" dirty="0" smtClean="0">
                <a:solidFill>
                  <a:schemeClr val="hlink"/>
                </a:solidFill>
                <a:latin typeface="Arial Rounded MT Bold" panose="020F0704030504030204" pitchFamily="34" charset="0"/>
                <a:ea typeface="Microsoft YaHei" panose="020B0503020204020204" pitchFamily="34" charset="-122"/>
                <a:cs typeface="PMingLiu"/>
                <a:sym typeface="PMingLiu"/>
                <a:hlinkClick r:id="rId4"/>
              </a:rPr>
              <a:t>港九新界有齊</a:t>
            </a:r>
            <a:r>
              <a:rPr lang="en-US" altLang="zh-TW" u="none" dirty="0" smtClean="0">
                <a:solidFill>
                  <a:schemeClr val="hlink"/>
                </a:solidFill>
                <a:latin typeface="Arial Rounded MT Bold" panose="020F0704030504030204" pitchFamily="34" charset="0"/>
                <a:ea typeface="Microsoft YaHei" panose="020B0503020204020204" pitchFamily="34" charset="-122"/>
                <a:cs typeface="PMingLiu"/>
                <a:sym typeface="PMingLiu"/>
              </a:rPr>
              <a:t>&gt;</a:t>
            </a:r>
            <a:endParaRPr lang="zh-TW" altLang="en-US" u="none"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115000"/>
              </a:lnSpc>
              <a:spcBef>
                <a:spcPts val="1200"/>
              </a:spcBef>
              <a:spcAft>
                <a:spcPts val="0"/>
              </a:spcAft>
              <a:buNone/>
            </a:pPr>
            <a:endParaRPr dirty="0">
              <a:solidFill>
                <a:schemeClr val="dk1"/>
              </a:solidFill>
              <a:latin typeface="Alata"/>
              <a:ea typeface="Alata"/>
              <a:cs typeface="Alata"/>
              <a:sym typeface="Alata"/>
            </a:endParaRPr>
          </a:p>
          <a:p>
            <a:pPr marL="0" lvl="0" indent="-228600" algn="l" rtl="0">
              <a:lnSpc>
                <a:spcPct val="106000"/>
              </a:lnSpc>
              <a:spcBef>
                <a:spcPts val="1200"/>
              </a:spcBef>
              <a:spcAft>
                <a:spcPts val="0"/>
              </a:spcAft>
              <a:buClr>
                <a:schemeClr val="dk1"/>
              </a:buClr>
              <a:buSzPts val="1100"/>
              <a:buFont typeface="Arial"/>
              <a:buNone/>
            </a:pPr>
            <a:endParaRPr dirty="0">
              <a:solidFill>
                <a:schemeClr val="dk1"/>
              </a:solidFill>
              <a:latin typeface="PMingLiu"/>
              <a:ea typeface="PMingLiu"/>
              <a:cs typeface="PMingLiu"/>
              <a:sym typeface="PMingLiu"/>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Alata"/>
              <a:ea typeface="Alata"/>
              <a:cs typeface="Alata"/>
              <a:sym typeface="Alata"/>
            </a:endParaRPr>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149345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7f61828ad8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27f61828ad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altLang="zh-TW" b="1" dirty="0" smtClean="0">
                <a:latin typeface="Arial Rounded MT Bold" panose="020F0704030504030204" pitchFamily="34" charset="0"/>
                <a:ea typeface="Microsoft YaHei" panose="020B0503020204020204" pitchFamily="34" charset="-122"/>
              </a:rPr>
              <a:t>Which</a:t>
            </a:r>
            <a:r>
              <a:rPr lang="en-US" altLang="zh-TW" b="1" baseline="0" dirty="0" smtClean="0">
                <a:latin typeface="Arial Rounded MT Bold" panose="020F0704030504030204" pitchFamily="34" charset="0"/>
                <a:ea typeface="Microsoft YaHei" panose="020B0503020204020204" pitchFamily="34" charset="-122"/>
              </a:rPr>
              <a:t> store is more environmental-friendly?</a:t>
            </a:r>
            <a:endParaRPr lang="en" b="1" dirty="0" smtClean="0">
              <a:latin typeface="Arial Rounded MT Bold" panose="020F0704030504030204" pitchFamily="34" charset="0"/>
              <a:ea typeface="Microsoft YaHei" panose="020B0503020204020204" pitchFamily="34" charset="-122"/>
            </a:endParaRPr>
          </a:p>
          <a:p>
            <a:pPr marL="0" lvl="0" indent="0" algn="l" rtl="0">
              <a:spcBef>
                <a:spcPts val="1200"/>
              </a:spcBef>
              <a:spcAft>
                <a:spcPts val="0"/>
              </a:spcAft>
              <a:buNone/>
            </a:pPr>
            <a:endParaRPr lang="en" dirty="0" smtClean="0">
              <a:latin typeface="Arial Rounded MT Bold" panose="020F0704030504030204" pitchFamily="34" charset="0"/>
              <a:ea typeface="Microsoft YaHei" panose="020B0503020204020204" pitchFamily="34" charset="-122"/>
            </a:endParaRPr>
          </a:p>
          <a:p>
            <a:pPr marL="0" lvl="0" indent="0" algn="l" rtl="0">
              <a:spcBef>
                <a:spcPts val="1200"/>
              </a:spcBef>
              <a:spcAft>
                <a:spcPts val="0"/>
              </a:spcAft>
              <a:buNone/>
            </a:pPr>
            <a:r>
              <a:rPr lang="en" dirty="0" smtClean="0">
                <a:latin typeface="Arial Rounded MT Bold" panose="020F0704030504030204" pitchFamily="34" charset="0"/>
                <a:ea typeface="Microsoft YaHei" panose="020B0503020204020204" pitchFamily="34" charset="-122"/>
              </a:rPr>
              <a:t>With the aid of technology, online shopping</a:t>
            </a:r>
            <a:r>
              <a:rPr lang="en" baseline="0" dirty="0" smtClean="0">
                <a:latin typeface="Arial Rounded MT Bold" panose="020F0704030504030204" pitchFamily="34" charset="0"/>
                <a:ea typeface="Microsoft YaHei" panose="020B0503020204020204" pitchFamily="34" charset="-122"/>
              </a:rPr>
              <a:t> is prevalent in Hong Kong. In fact, different purchase method lead to different emission of carbon footprint. Purchase with an environmental friendly method could reduce carbon footprint.</a:t>
            </a:r>
            <a:endParaRPr dirty="0">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dirty="0">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r>
              <a:rPr lang="en" dirty="0" smtClean="0">
                <a:latin typeface="Arial Rounded MT Bold" panose="020F0704030504030204" pitchFamily="34" charset="0"/>
                <a:ea typeface="Microsoft YaHei" panose="020B0503020204020204" pitchFamily="34" charset="-122"/>
              </a:rPr>
              <a:t>Differences of store and</a:t>
            </a:r>
            <a:r>
              <a:rPr lang="en" baseline="0" dirty="0" smtClean="0">
                <a:latin typeface="Arial Rounded MT Bold" panose="020F0704030504030204" pitchFamily="34" charset="0"/>
                <a:ea typeface="Microsoft YaHei" panose="020B0503020204020204" pitchFamily="34" charset="-122"/>
              </a:rPr>
              <a:t> online store with different form of packaging:</a:t>
            </a:r>
            <a:endParaRPr dirty="0">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dirty="0">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r>
              <a:rPr lang="en" dirty="0" smtClean="0">
                <a:solidFill>
                  <a:schemeClr val="dk1"/>
                </a:solidFill>
                <a:latin typeface="Arial Rounded MT Bold" panose="020F0704030504030204" pitchFamily="34" charset="0"/>
                <a:ea typeface="Microsoft YaHei" panose="020B0503020204020204" pitchFamily="34" charset="-122"/>
              </a:rPr>
              <a:t>Store could perform primary packaging or even no package. Compare with online shopping, food are commonly with multiple</a:t>
            </a:r>
            <a:r>
              <a:rPr lang="en" baseline="0" dirty="0" smtClean="0">
                <a:solidFill>
                  <a:schemeClr val="dk1"/>
                </a:solidFill>
                <a:latin typeface="Arial Rounded MT Bold" panose="020F0704030504030204" pitchFamily="34" charset="0"/>
                <a:ea typeface="Microsoft YaHei" panose="020B0503020204020204" pitchFamily="34" charset="-122"/>
              </a:rPr>
              <a:t> packagings and protective materials. Compare with the massive transport of the same category of product, particular transportation require more protection to maintain the quality of food. A research in Korea stated that the packaging of online store is 4.8 more than a store. To conclude, store require fewer packaging than online store, purchasing in store could help reduce carbon footprint.</a:t>
            </a:r>
            <a:endParaRPr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Clr>
                <a:schemeClr val="dk1"/>
              </a:buClr>
              <a:buSzPts val="1100"/>
              <a:buFont typeface="Arial"/>
              <a:buNone/>
            </a:pPr>
            <a:r>
              <a:rPr lang="en" dirty="0" smtClean="0">
                <a:solidFill>
                  <a:schemeClr val="dk1"/>
                </a:solidFill>
                <a:latin typeface="Arial Rounded MT Bold" panose="020F0704030504030204" pitchFamily="34" charset="0"/>
                <a:ea typeface="Microsoft YaHei" panose="020B0503020204020204" pitchFamily="34" charset="-122"/>
              </a:rPr>
              <a:t>Multiple packaging: </a:t>
            </a:r>
            <a:r>
              <a:rPr lang="en-US" dirty="0" smtClean="0">
                <a:solidFill>
                  <a:schemeClr val="dk1"/>
                </a:solidFill>
                <a:latin typeface="Arial Rounded MT Bold" panose="020F0704030504030204" pitchFamily="34" charset="0"/>
                <a:ea typeface="Microsoft YaHei" panose="020B0503020204020204" pitchFamily="34" charset="-122"/>
                <a:sym typeface="Alata"/>
              </a:rPr>
              <a:t>p</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rimary packaging, secondary packaging, </a:t>
            </a:r>
            <a:r>
              <a:rPr lang="en-US" dirty="0" smtClean="0">
                <a:solidFill>
                  <a:srgbClr val="000000"/>
                </a:solidFill>
                <a:latin typeface="Arial"/>
                <a:ea typeface="Microsoft YaHei" panose="020B0503020204020204" pitchFamily="34" charset="-122"/>
                <a:cs typeface="Arial"/>
                <a:sym typeface="Arial"/>
              </a:rPr>
              <a:t>t</a:t>
            </a:r>
            <a:r>
              <a:rPr lang="en-US" dirty="0" smtClean="0"/>
              <a:t>ertiary packaging, service packaging</a:t>
            </a:r>
            <a:endParaRPr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Clr>
                <a:schemeClr val="dk1"/>
              </a:buClr>
              <a:buSzPts val="1100"/>
              <a:buFont typeface="Arial"/>
              <a:buNone/>
            </a:pPr>
            <a:r>
              <a:rPr lang="en" dirty="0" smtClean="0">
                <a:solidFill>
                  <a:schemeClr val="dk1"/>
                </a:solidFill>
                <a:latin typeface="Arial Rounded MT Bold" panose="020F0704030504030204" pitchFamily="34" charset="0"/>
                <a:ea typeface="Microsoft YaHei" panose="020B0503020204020204" pitchFamily="34" charset="-122"/>
              </a:rPr>
              <a:t>Cushioning materials: plastic foam, </a:t>
            </a:r>
            <a:r>
              <a:rPr lang="en-US" dirty="0" smtClean="0">
                <a:solidFill>
                  <a:schemeClr val="dk1"/>
                </a:solidFill>
                <a:latin typeface="Arial Rounded MT Bold" panose="020F0704030504030204" pitchFamily="34" charset="0"/>
                <a:ea typeface="Microsoft YaHei" panose="020B0503020204020204" pitchFamily="34" charset="-122"/>
              </a:rPr>
              <a:t>inflatable plastic bag, bubble</a:t>
            </a:r>
            <a:r>
              <a:rPr lang="en-US" baseline="0" dirty="0" smtClean="0">
                <a:solidFill>
                  <a:schemeClr val="dk1"/>
                </a:solidFill>
                <a:latin typeface="Arial Rounded MT Bold" panose="020F0704030504030204" pitchFamily="34" charset="0"/>
                <a:ea typeface="Microsoft YaHei" panose="020B0503020204020204" pitchFamily="34" charset="-122"/>
              </a:rPr>
              <a:t> wrap</a:t>
            </a:r>
            <a:endParaRPr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r>
              <a:rPr lang="en" dirty="0" smtClean="0">
                <a:solidFill>
                  <a:schemeClr val="dk1"/>
                </a:solidFill>
                <a:latin typeface="Arial Rounded MT Bold" panose="020F0704030504030204" pitchFamily="34" charset="0"/>
                <a:ea typeface="Microsoft YaHei" panose="020B0503020204020204" pitchFamily="34" charset="-122"/>
              </a:rPr>
              <a:t>Besides, the transportation of store</a:t>
            </a:r>
            <a:r>
              <a:rPr lang="en" baseline="0" dirty="0" smtClean="0">
                <a:solidFill>
                  <a:schemeClr val="dk1"/>
                </a:solidFill>
                <a:latin typeface="Arial Rounded MT Bold" panose="020F0704030504030204" pitchFamily="34" charset="0"/>
                <a:ea typeface="Microsoft YaHei" panose="020B0503020204020204" pitchFamily="34" charset="-122"/>
              </a:rPr>
              <a:t> and </a:t>
            </a:r>
            <a:r>
              <a:rPr lang="en" dirty="0" smtClean="0">
                <a:solidFill>
                  <a:schemeClr val="dk1"/>
                </a:solidFill>
                <a:latin typeface="Arial Rounded MT Bold" panose="020F0704030504030204" pitchFamily="34" charset="0"/>
                <a:ea typeface="Microsoft YaHei" panose="020B0503020204020204" pitchFamily="34" charset="-122"/>
              </a:rPr>
              <a:t>online store to customers are slightly different.</a:t>
            </a:r>
            <a:r>
              <a:rPr lang="en" baseline="0" dirty="0" smtClean="0">
                <a:solidFill>
                  <a:schemeClr val="dk1"/>
                </a:solidFill>
                <a:latin typeface="Arial Rounded MT Bold" panose="020F0704030504030204" pitchFamily="34" charset="0"/>
                <a:ea typeface="Microsoft YaHei" panose="020B0503020204020204" pitchFamily="34" charset="-122"/>
              </a:rPr>
              <a:t> In store, customers could visit the store in person, but online store could not. </a:t>
            </a:r>
            <a:r>
              <a:rPr lang="en-US" baseline="0" dirty="0" smtClean="0">
                <a:solidFill>
                  <a:schemeClr val="dk1"/>
                </a:solidFill>
                <a:latin typeface="Arial Rounded MT Bold" panose="020F0704030504030204" pitchFamily="34" charset="0"/>
                <a:ea typeface="Microsoft YaHei" panose="020B0503020204020204" pitchFamily="34" charset="-122"/>
              </a:rPr>
              <a:t>Online store require transportation for delivering food to customers. Online store pack small packages into a large package, and transport to customer by air, ship and land.</a:t>
            </a:r>
            <a:endParaRPr dirty="0">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lang="en-US" dirty="0" smtClean="0">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r>
              <a:rPr lang="en-US" altLang="zh-TW" dirty="0" smtClean="0">
                <a:latin typeface="Arial Rounded MT Bold" panose="020F0704030504030204" pitchFamily="34" charset="0"/>
                <a:ea typeface="Microsoft YaHei" panose="020B0503020204020204" pitchFamily="34" charset="-122"/>
              </a:rPr>
              <a:t>To conclude, purchasing in store generate less carbon footprint, we could choose store instead of online store.</a:t>
            </a:r>
          </a:p>
          <a:p>
            <a:pPr marL="0" lvl="0" indent="0" algn="l" rtl="0">
              <a:spcBef>
                <a:spcPts val="0"/>
              </a:spcBef>
              <a:spcAft>
                <a:spcPts val="0"/>
              </a:spcAft>
              <a:buNone/>
            </a:pPr>
            <a:endParaRPr dirty="0">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rPr>
              <a:t>Fun Fact</a:t>
            </a:r>
            <a:endParaRPr b="1"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According to the estimation of </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State Post Bureau of China in 2012-2017, total</a:t>
            </a:r>
            <a:r>
              <a:rPr lang="en-US"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number of courier rapidly increase from 5.6 million to 40.06 billion pieces. By estimation, the total number of courier could increase to 70 billion pieces in 2020. Also, the annual duct tape consumption could wrap around the earth 1077 times.</a:t>
            </a: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ltLang="zh-TW" sz="1100" b="1" i="0" u="none" strike="noStrike" cap="none" dirty="0" smtClean="0">
                <a:solidFill>
                  <a:schemeClr val="dk1"/>
                </a:solidFill>
                <a:effectLst/>
                <a:latin typeface="Arial Rounded MT Bold" panose="020F0704030504030204" pitchFamily="34" charset="0"/>
                <a:ea typeface="Microsoft YaHei" panose="020B0503020204020204" pitchFamily="34" charset="-122"/>
                <a:cs typeface="Arial"/>
                <a:sym typeface="Alata"/>
              </a:rPr>
              <a:t>Reference: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Is online shopping packaging waste a threat to the environment?</a:t>
            </a:r>
            <a:r>
              <a:rPr lang="en-US" altLang="zh-TW" sz="1100" b="0" i="0" u="none" strike="noStrike" cap="none" baseline="0"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 &lt;</a:t>
            </a:r>
            <a:r>
              <a:rPr lang="en-US" u="sng" dirty="0" smtClean="0">
                <a:solidFill>
                  <a:schemeClr val="hlink"/>
                </a:solidFill>
                <a:latin typeface="Arial Rounded MT Bold" panose="020F0704030504030204" pitchFamily="34" charset="0"/>
                <a:ea typeface="Microsoft YaHei" panose="020B0503020204020204" pitchFamily="34" charset="-122"/>
                <a:hlinkClick r:id="rId3"/>
              </a:rPr>
              <a:t>https://www.sciencedirect.com/science/article/abs/pii/S0165176522000684</a:t>
            </a:r>
            <a:r>
              <a:rPr lang="en-US" u="none" dirty="0" smtClean="0">
                <a:solidFill>
                  <a:schemeClr val="hlink"/>
                </a:solidFill>
                <a:latin typeface="Arial Rounded MT Bold" panose="020F0704030504030204" pitchFamily="34" charset="0"/>
                <a:ea typeface="Microsoft YaHei" panose="020B0503020204020204" pitchFamily="34" charset="-122"/>
              </a:rPr>
              <a:t>&gt;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u="none" dirty="0" smtClean="0">
                <a:solidFill>
                  <a:schemeClr val="hlink"/>
                </a:solidFill>
                <a:latin typeface="Arial Rounded MT Bold" panose="020F0704030504030204" pitchFamily="34" charset="0"/>
                <a:ea typeface="Microsoft YaHei" panose="020B0503020204020204" pitchFamily="34" charset="-122"/>
              </a:rPr>
              <a:t>遠離網購更環保？ 過度包裝、碳足印、環保政策逐一拆解</a:t>
            </a:r>
            <a:r>
              <a:rPr lang="en-US" altLang="zh-TW" u="none" baseline="0" dirty="0" smtClean="0">
                <a:solidFill>
                  <a:schemeClr val="hlink"/>
                </a:solidFill>
                <a:latin typeface="Arial Rounded MT Bold" panose="020F0704030504030204" pitchFamily="34" charset="0"/>
                <a:ea typeface="Microsoft YaHei" panose="020B0503020204020204" pitchFamily="34" charset="-122"/>
              </a:rPr>
              <a:t> &lt;</a:t>
            </a:r>
            <a:r>
              <a:rPr lang="en-US" u="sng" dirty="0" smtClean="0">
                <a:solidFill>
                  <a:schemeClr val="hlink"/>
                </a:solidFill>
                <a:latin typeface="Arial Rounded MT Bold" panose="020F0704030504030204" pitchFamily="34" charset="0"/>
                <a:ea typeface="Microsoft YaHei" panose="020B0503020204020204" pitchFamily="34" charset="-122"/>
                <a:hlinkClick r:id="rId4"/>
              </a:rPr>
              <a:t>https://www.greenpeace.org/hongkong/issues/health/update/28669/</a:t>
            </a:r>
            <a:r>
              <a:rPr lang="zh-TW" altLang="en-US" u="sng" dirty="0" smtClean="0">
                <a:solidFill>
                  <a:schemeClr val="hlink"/>
                </a:solidFill>
                <a:latin typeface="Arial Rounded MT Bold" panose="020F0704030504030204" pitchFamily="34" charset="0"/>
                <a:ea typeface="Microsoft YaHei" panose="020B0503020204020204" pitchFamily="34" charset="-122"/>
                <a:cs typeface="PMingLiu"/>
                <a:sym typeface="PMingLiu"/>
                <a:hlinkClick r:id="rId4"/>
              </a:rPr>
              <a:t>遠離網購更環保？</a:t>
            </a:r>
            <a:r>
              <a:rPr lang="en-US" altLang="zh-TW" u="sng" dirty="0" smtClean="0">
                <a:solidFill>
                  <a:schemeClr val="hlink"/>
                </a:solidFill>
                <a:latin typeface="Arial Rounded MT Bold" panose="020F0704030504030204" pitchFamily="34" charset="0"/>
                <a:ea typeface="Microsoft YaHei" panose="020B0503020204020204" pitchFamily="34" charset="-122"/>
                <a:hlinkClick r:id="rId4"/>
              </a:rPr>
              <a:t>-</a:t>
            </a:r>
            <a:r>
              <a:rPr lang="zh-TW" altLang="en-US" u="sng" dirty="0" smtClean="0">
                <a:solidFill>
                  <a:schemeClr val="hlink"/>
                </a:solidFill>
                <a:latin typeface="Arial Rounded MT Bold" panose="020F0704030504030204" pitchFamily="34" charset="0"/>
                <a:ea typeface="Microsoft YaHei" panose="020B0503020204020204" pitchFamily="34" charset="-122"/>
                <a:cs typeface="PMingLiu"/>
                <a:sym typeface="PMingLiu"/>
                <a:hlinkClick r:id="rId4"/>
              </a:rPr>
              <a:t>過度包裝、碳足印、環保政策逐</a:t>
            </a:r>
            <a:r>
              <a:rPr lang="en-US" altLang="zh-TW" u="sng" dirty="0" smtClean="0">
                <a:solidFill>
                  <a:schemeClr val="hlink"/>
                </a:solidFill>
                <a:latin typeface="Arial Rounded MT Bold" panose="020F0704030504030204" pitchFamily="34" charset="0"/>
                <a:ea typeface="Microsoft YaHei" panose="020B0503020204020204" pitchFamily="34" charset="-122"/>
                <a:hlinkClick r:id="rId4"/>
              </a:rPr>
              <a:t>/</a:t>
            </a:r>
            <a:r>
              <a:rPr lang="en-US" altLang="zh-TW" u="none" dirty="0" smtClean="0">
                <a:solidFill>
                  <a:schemeClr val="hlink"/>
                </a:solidFill>
                <a:latin typeface="Arial Rounded MT Bold" panose="020F0704030504030204" pitchFamily="34" charset="0"/>
                <a:ea typeface="Microsoft YaHei" panose="020B0503020204020204" pitchFamily="34" charset="-122"/>
              </a:rPr>
              <a:t>&gt;</a:t>
            </a:r>
            <a:endParaRPr lang="zh-TW" altLang="en-US" u="none" dirty="0" smtClean="0">
              <a:solidFill>
                <a:schemeClr val="hlink"/>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dirty="0">
              <a:solidFill>
                <a:schemeClr val="dk1"/>
              </a:solidFill>
              <a:latin typeface="Alata"/>
              <a:ea typeface="Alata"/>
              <a:cs typeface="Alata"/>
              <a:sym typeface="Alata"/>
            </a:endParaRPr>
          </a:p>
        </p:txBody>
      </p:sp>
    </p:spTree>
    <p:extLst>
      <p:ext uri="{BB962C8B-B14F-4D97-AF65-F5344CB8AC3E}">
        <p14:creationId xmlns:p14="http://schemas.microsoft.com/office/powerpoint/2010/main" val="269235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287dcd02a3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287dcd02a3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b="1" dirty="0" smtClean="0">
                <a:solidFill>
                  <a:schemeClr val="dk1"/>
                </a:solidFill>
                <a:latin typeface="Arial Rounded MT Bold" panose="020F0704030504030204" pitchFamily="34" charset="0"/>
                <a:ea typeface="Microsoft YaHei" panose="020B0503020204020204" pitchFamily="34" charset="-122"/>
              </a:rPr>
              <a:t>Technique of selective purchase</a:t>
            </a:r>
          </a:p>
          <a:p>
            <a:pPr marL="0" lvl="0" indent="0" algn="l" rtl="0">
              <a:spcBef>
                <a:spcPts val="1200"/>
              </a:spcBef>
              <a:spcAft>
                <a:spcPts val="0"/>
              </a:spcAft>
              <a:buNone/>
            </a:pPr>
            <a:endParaRPr lang="en" dirty="0" smtClean="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1200"/>
              </a:spcBef>
              <a:spcAft>
                <a:spcPts val="0"/>
              </a:spcAft>
              <a:buNone/>
            </a:pPr>
            <a:r>
              <a:rPr lang="en" dirty="0" smtClean="0">
                <a:solidFill>
                  <a:schemeClr val="dk1"/>
                </a:solidFill>
                <a:latin typeface="Arial Rounded MT Bold" panose="020F0704030504030204" pitchFamily="34" charset="0"/>
                <a:ea typeface="Microsoft YaHei" panose="020B0503020204020204" pitchFamily="34" charset="-122"/>
              </a:rPr>
              <a:t>Main</a:t>
            </a:r>
            <a:r>
              <a:rPr lang="en" baseline="0" dirty="0" smtClean="0">
                <a:solidFill>
                  <a:schemeClr val="dk1"/>
                </a:solidFill>
                <a:latin typeface="Arial Rounded MT Bold" panose="020F0704030504030204" pitchFamily="34" charset="0"/>
                <a:ea typeface="Microsoft YaHei" panose="020B0503020204020204" pitchFamily="34" charset="-122"/>
              </a:rPr>
              <a:t> 3 techniques:</a:t>
            </a:r>
            <a:endParaRPr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Alata"/>
              <a:buAutoNum type="arabi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Choose</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product with less packaging</a:t>
            </a:r>
            <a:endParaRPr lang="en"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Arial" panose="020B0604020202020204" pitchFamily="34" charset="0"/>
              <a:buChar char="•"/>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As</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supermarket do not have a clear guideline for packaging, different supermarket could provide different packaging for the same product. So we could choose product with less packaging.</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457200" algn="l" rtl="0">
              <a:spcBef>
                <a:spcPts val="0"/>
              </a:spcBef>
              <a:spcAft>
                <a:spcPts val="0"/>
              </a:spcAft>
              <a:buNone/>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Take</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orange as an example.</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914400" lvl="0" indent="-298450" algn="l" rtl="0">
              <a:spcBef>
                <a:spcPts val="0"/>
              </a:spcBef>
              <a:spcAft>
                <a:spcPts val="0"/>
              </a:spcAft>
              <a:buClr>
                <a:schemeClr val="dk1"/>
              </a:buClr>
              <a:buSzPts val="1100"/>
              <a:buFont typeface="Alata"/>
              <a:buAutoNum type="alphaL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We</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should purchase orange with no packaging (shop naked)</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914400" lvl="0" indent="-298450" algn="l" rtl="0">
              <a:spcBef>
                <a:spcPts val="0"/>
              </a:spcBef>
              <a:spcAft>
                <a:spcPts val="0"/>
              </a:spcAft>
              <a:buClr>
                <a:schemeClr val="dk1"/>
              </a:buClr>
              <a:buSzPts val="1100"/>
              <a:buFont typeface="Alata"/>
              <a:buAutoNum type="alphaL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Purchase with less packaging (Pack with a bag)</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914400" lvl="0" indent="-298450" algn="l" rtl="0">
              <a:spcBef>
                <a:spcPts val="0"/>
              </a:spcBef>
              <a:spcAft>
                <a:spcPts val="0"/>
              </a:spcAft>
              <a:buClr>
                <a:schemeClr val="dk1"/>
              </a:buClr>
              <a:buSzPts val="1100"/>
              <a:buFont typeface="Alata"/>
              <a:buAutoNum type="alphaL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Purchase with more packaging (Pack</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with a box and protective materials</a:t>
            </a: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a:t>
            </a:r>
            <a:endParaRPr sz="800" dirty="0">
              <a:solidFill>
                <a:schemeClr val="dk1"/>
              </a:solidFill>
              <a:latin typeface="Arial Rounded MT Bold" panose="020F0704030504030204" pitchFamily="34" charset="0"/>
              <a:ea typeface="Microsoft YaHei" panose="020B0503020204020204" pitchFamily="34" charset="-122"/>
              <a:cs typeface="Alata"/>
              <a:sym typeface="Alata"/>
            </a:endParaRPr>
          </a:p>
          <a:p>
            <a:pPr marL="228600" lvl="0" indent="-228600" algn="l" rtl="0">
              <a:spcBef>
                <a:spcPts val="0"/>
              </a:spcBef>
              <a:spcAft>
                <a:spcPts val="0"/>
              </a:spcAft>
              <a:buFont typeface="+mj-lt"/>
              <a:buAutoNum type="arabicPeriod" startAt="2"/>
            </a:pP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mj-lt"/>
              <a:buAutoNum type="arabicPeriod" startAt="2"/>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Choose</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product with no label</a:t>
            </a:r>
            <a:endParaRPr lang="en"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Arial" panose="020B0604020202020204" pitchFamily="34" charset="0"/>
              <a:buChar char="•"/>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There</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are d</a:t>
            </a: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ifferent brands</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of</a:t>
            </a: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 bottled drinks include labels. Labels will produce extra carbon footprint. To reduce carbon footprint, we could</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purchase product with no label.</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mj-lt"/>
              <a:buAutoNum type="arabicPeriod" startAt="3"/>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Choose</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environmental friendly Supermarket</a:t>
            </a:r>
            <a:endParaRPr lang="en" dirty="0">
              <a:solidFill>
                <a:schemeClr val="dk1"/>
              </a:solidFill>
              <a:latin typeface="Arial Rounded MT Bold" panose="020F0704030504030204" pitchFamily="34" charset="0"/>
              <a:ea typeface="Microsoft YaHei" panose="020B0503020204020204" pitchFamily="34" charset="-122"/>
              <a:cs typeface="Alata"/>
              <a:sym typeface="Alata"/>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endPar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Environmental friendly Supermarket provide unpacked food for shop naked. In 2019, Greenpeace launched a cosign “Let’s choose a no plastic supermarket”. Parknshop start with a no-plastic vegetables session with the support of citizens, and set up station in universities. Unpacked facilities help reduce carbon footprint, facilities include: </a:t>
            </a: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No-plastic</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vegetables session and </a:t>
            </a:r>
            <a:r>
              <a:rPr lang="en" baseline="0" dirty="0" smtClean="0">
                <a:solidFill>
                  <a:schemeClr val="dk1"/>
                </a:solidFill>
                <a:latin typeface="Arial Rounded MT Bold" panose="020F0704030504030204" pitchFamily="34" charset="0"/>
                <a:ea typeface="Microsoft YaHei" panose="020B0503020204020204" pitchFamily="34" charset="-122"/>
                <a:cs typeface="Arial"/>
                <a:sym typeface="Arial"/>
              </a:rPr>
              <a:t>s</a:t>
            </a:r>
            <a:r>
              <a:rPr lang="en" dirty="0" smtClean="0">
                <a:solidFill>
                  <a:schemeClr val="dk1"/>
                </a:solidFill>
                <a:latin typeface="Arial Rounded MT Bold" panose="020F0704030504030204" pitchFamily="34" charset="0"/>
                <a:ea typeface="Microsoft YaHei" panose="020B0503020204020204" pitchFamily="34" charset="-122"/>
              </a:rPr>
              <a:t>hared recycle bag station</a:t>
            </a:r>
            <a:endParaRPr lang="en"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mj-lt"/>
              <a:buAutoNum type="alphaL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No-plastic</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vegetables session: All vegetables and fruit in this area are unpacked, customers could choose freely</a:t>
            </a:r>
            <a:endParaRPr lang="en" dirty="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mj-lt"/>
              <a:buAutoNum type="alphaLcPeriod"/>
            </a:pPr>
            <a:r>
              <a:rPr lang="en" dirty="0" smtClean="0">
                <a:solidFill>
                  <a:schemeClr val="dk1"/>
                </a:solidFill>
                <a:latin typeface="Arial Rounded MT Bold" panose="020F0704030504030204" pitchFamily="34" charset="0"/>
                <a:ea typeface="Microsoft YaHei" panose="020B0503020204020204" pitchFamily="34" charset="-122"/>
              </a:rPr>
              <a:t>Shared recycle bag station: Provide free shopping bag for customers without a bag, reduce the</a:t>
            </a:r>
            <a:r>
              <a:rPr lang="en" baseline="0" dirty="0" smtClean="0">
                <a:solidFill>
                  <a:schemeClr val="dk1"/>
                </a:solidFill>
                <a:latin typeface="Arial Rounded MT Bold" panose="020F0704030504030204" pitchFamily="34" charset="0"/>
                <a:ea typeface="Microsoft YaHei" panose="020B0503020204020204" pitchFamily="34" charset="-122"/>
              </a:rPr>
              <a:t> use of plastic bag</a:t>
            </a:r>
            <a:endParaRPr lang="en" dirty="0" smtClean="0">
              <a:solidFill>
                <a:schemeClr val="dk1"/>
              </a:solidFill>
              <a:latin typeface="Arial Rounded MT Bold" panose="020F0704030504030204" pitchFamily="34" charset="0"/>
              <a:ea typeface="Microsoft YaHei" panose="020B0503020204020204" pitchFamily="34" charset="-122"/>
            </a:endParaRPr>
          </a:p>
          <a:p>
            <a:pPr marL="457200" lvl="0" indent="-298450" algn="l" rtl="0">
              <a:spcBef>
                <a:spcPts val="0"/>
              </a:spcBef>
              <a:spcAft>
                <a:spcPts val="0"/>
              </a:spcAft>
              <a:buClr>
                <a:schemeClr val="dk1"/>
              </a:buClr>
              <a:buSzPts val="1100"/>
              <a:buFont typeface="Alata"/>
              <a:buAutoNum type="alphaLcPeriod"/>
            </a:pPr>
            <a:endParaRPr lang="en" altLang="zh-TW" sz="1100" b="1" i="0" u="none" strike="noStrike" cap="none" dirty="0" smtClean="0">
              <a:solidFill>
                <a:schemeClr val="dk1"/>
              </a:solidFill>
              <a:effectLst/>
              <a:latin typeface="Arial Rounded MT Bold" panose="020F0704030504030204" pitchFamily="34" charset="0"/>
              <a:ea typeface="Microsoft YaHei" panose="020B0503020204020204" pitchFamily="34" charset="-122"/>
              <a:cs typeface="Arial"/>
              <a:sym typeface="Arial"/>
            </a:endParaRPr>
          </a:p>
          <a:p>
            <a:pPr marL="158750" lvl="0" indent="0" algn="l" rtl="0">
              <a:spcBef>
                <a:spcPts val="0"/>
              </a:spcBef>
              <a:spcAft>
                <a:spcPts val="0"/>
              </a:spcAft>
              <a:buClr>
                <a:schemeClr val="dk1"/>
              </a:buClr>
              <a:buSzPts val="1100"/>
              <a:buFontTx/>
              <a:buNone/>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Reference:</a:t>
            </a:r>
          </a:p>
          <a:p>
            <a:pPr marL="158750" lvl="0" indent="0" algn="l" rtl="0">
              <a:spcBef>
                <a:spcPts val="0"/>
              </a:spcBef>
              <a:spcAft>
                <a:spcPts val="0"/>
              </a:spcAft>
              <a:buClr>
                <a:schemeClr val="dk1"/>
              </a:buClr>
              <a:buSzPts val="1100"/>
              <a:buFontTx/>
              <a:buNone/>
            </a:pPr>
            <a:endPar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158750" lvl="0" indent="0" algn="l" rtl="0">
              <a:spcBef>
                <a:spcPts val="0"/>
              </a:spcBef>
              <a:spcAft>
                <a:spcPts val="0"/>
              </a:spcAft>
              <a:buClr>
                <a:schemeClr val="dk1"/>
              </a:buClr>
              <a:buSzPts val="1100"/>
              <a:buFontTx/>
              <a:buNone/>
            </a:pP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24,000</a:t>
            </a:r>
            <a:r>
              <a:rPr lang="zh-TW" alt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人聯署有成！百佳</a:t>
            </a: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2030</a:t>
            </a:r>
            <a:r>
              <a:rPr lang="zh-TW" alt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年走塑承諾睇真啲</a:t>
            </a: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&lt;</a:t>
            </a:r>
            <a:r>
              <a:rPr lang="en-US" u="sng" dirty="0" smtClean="0">
                <a:solidFill>
                  <a:schemeClr val="hlink"/>
                </a:solidFill>
                <a:latin typeface="Arial Rounded MT Bold" panose="020F0704030504030204" pitchFamily="34" charset="0"/>
                <a:ea typeface="Microsoft YaHei" panose="020B0503020204020204" pitchFamily="34" charset="-122"/>
                <a:hlinkClick r:id="rId3"/>
              </a:rPr>
              <a:t>https://www.greenpeace.org/hongkong/issues/plastics/update/26194/24000</a:t>
            </a:r>
            <a:r>
              <a:rPr lang="zh-TW" altLang="en-US" u="sng" dirty="0" smtClean="0">
                <a:solidFill>
                  <a:schemeClr val="hlink"/>
                </a:solidFill>
                <a:latin typeface="Arial Rounded MT Bold" panose="020F0704030504030204" pitchFamily="34" charset="0"/>
                <a:ea typeface="Microsoft YaHei" panose="020B0503020204020204" pitchFamily="34" charset="-122"/>
                <a:cs typeface="PMingLiu"/>
                <a:sym typeface="PMingLiu"/>
                <a:hlinkClick r:id="rId3"/>
              </a:rPr>
              <a:t>人聯署有成！百佳</a:t>
            </a:r>
            <a:r>
              <a:rPr lang="en-US" altLang="zh-TW" u="sng" dirty="0" smtClean="0">
                <a:solidFill>
                  <a:schemeClr val="hlink"/>
                </a:solidFill>
                <a:latin typeface="Arial Rounded MT Bold" panose="020F0704030504030204" pitchFamily="34" charset="0"/>
                <a:ea typeface="Microsoft YaHei" panose="020B0503020204020204" pitchFamily="34" charset="-122"/>
                <a:hlinkClick r:id="rId3"/>
              </a:rPr>
              <a:t>2030</a:t>
            </a:r>
            <a:r>
              <a:rPr lang="zh-TW" altLang="en-US" u="sng" dirty="0" smtClean="0">
                <a:solidFill>
                  <a:schemeClr val="hlink"/>
                </a:solidFill>
                <a:latin typeface="Arial Rounded MT Bold" panose="020F0704030504030204" pitchFamily="34" charset="0"/>
                <a:ea typeface="Microsoft YaHei" panose="020B0503020204020204" pitchFamily="34" charset="-122"/>
                <a:cs typeface="PMingLiu"/>
                <a:sym typeface="PMingLiu"/>
                <a:hlinkClick r:id="rId3"/>
              </a:rPr>
              <a:t>年走塑承諾睇真啲</a:t>
            </a:r>
            <a:r>
              <a:rPr lang="en-US" altLang="zh-TW" u="sng" dirty="0" smtClean="0">
                <a:solidFill>
                  <a:schemeClr val="hlink"/>
                </a:solidFill>
                <a:latin typeface="Arial Rounded MT Bold" panose="020F0704030504030204" pitchFamily="34" charset="0"/>
                <a:ea typeface="Microsoft YaHei" panose="020B0503020204020204" pitchFamily="34" charset="-122"/>
                <a:hlinkClick r:id="rId3"/>
              </a:rPr>
              <a:t>/</a:t>
            </a:r>
            <a:r>
              <a:rPr lang="en-US" altLang="zh-TW" u="none" dirty="0" smtClean="0">
                <a:solidFill>
                  <a:schemeClr val="hlink"/>
                </a:solidFill>
                <a:latin typeface="Arial Rounded MT Bold" panose="020F0704030504030204" pitchFamily="34" charset="0"/>
                <a:ea typeface="Microsoft YaHei" panose="020B0503020204020204" pitchFamily="34" charset="-122"/>
              </a:rPr>
              <a:t>&gt;</a:t>
            </a:r>
            <a:endParaRPr lang="zh-TW" altLang="en-US" u="none" dirty="0" smtClean="0">
              <a:solidFill>
                <a:schemeClr val="dk1"/>
              </a:solidFill>
              <a:latin typeface="Arial Rounded MT Bold" panose="020F0704030504030204" pitchFamily="34" charset="0"/>
              <a:ea typeface="Microsoft YaHei" panose="020B0503020204020204" pitchFamily="34" charset="-122"/>
            </a:endParaRPr>
          </a:p>
          <a:p>
            <a:pPr marL="158750" lvl="0" indent="0" algn="l" rtl="0">
              <a:spcBef>
                <a:spcPts val="0"/>
              </a:spcBef>
              <a:spcAft>
                <a:spcPts val="0"/>
              </a:spcAft>
              <a:buClr>
                <a:schemeClr val="dk1"/>
              </a:buClr>
              <a:buSzPts val="1100"/>
              <a:buFont typeface="Alata"/>
              <a:buNone/>
            </a:pPr>
            <a:endParaRPr lang="en" dirty="0" smtClean="0">
              <a:solidFill>
                <a:schemeClr val="dk1"/>
              </a:solidFill>
              <a:latin typeface="Alata"/>
              <a:ea typeface="Alata"/>
              <a:cs typeface="Alata"/>
              <a:sym typeface="Alata"/>
            </a:endParaRPr>
          </a:p>
        </p:txBody>
      </p:sp>
    </p:spTree>
    <p:extLst>
      <p:ext uri="{BB962C8B-B14F-4D97-AF65-F5344CB8AC3E}">
        <p14:creationId xmlns:p14="http://schemas.microsoft.com/office/powerpoint/2010/main" val="240325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87dcd02a3f_7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87dcd02a3f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5887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28459ceabd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28459ceabd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b="1" dirty="0" smtClean="0">
                <a:latin typeface="+mn-lt"/>
                <a:ea typeface="Microsoft YaHei" panose="020B0503020204020204" pitchFamily="34" charset="-122"/>
              </a:rPr>
              <a:t>Food Miles</a:t>
            </a:r>
            <a:r>
              <a:rPr lang="en-US" altLang="zh-TW" b="1" baseline="0" dirty="0" smtClean="0">
                <a:latin typeface="+mn-lt"/>
                <a:ea typeface="Microsoft YaHei" panose="020B0503020204020204" pitchFamily="34" charset="-122"/>
              </a:rPr>
              <a:t> Carbon Emission</a:t>
            </a:r>
            <a:endParaRPr lang="en-US" altLang="zh-TW" b="1" dirty="0" smtClean="0">
              <a:latin typeface="+mn-lt"/>
              <a:ea typeface="Microsoft YaHei" panose="020B0503020204020204" pitchFamily="34" charset="-122"/>
            </a:endParaRPr>
          </a:p>
          <a:p>
            <a:pPr marL="0" lvl="0" indent="0" algn="l" rtl="0">
              <a:spcBef>
                <a:spcPts val="0"/>
              </a:spcBef>
              <a:spcAft>
                <a:spcPts val="0"/>
              </a:spcAft>
              <a:buNone/>
            </a:pPr>
            <a:endParaRPr lang="en-US" altLang="zh-TW" b="1" dirty="0" smtClean="0">
              <a:latin typeface="+mn-lt"/>
              <a:ea typeface="Microsoft YaHei" panose="020B0503020204020204" pitchFamily="34" charset="-122"/>
            </a:endParaRPr>
          </a:p>
          <a:p>
            <a:pPr marL="158750" indent="0" rtl="0">
              <a:buNone/>
            </a:pPr>
            <a:r>
              <a:rPr lang="en-US" sz="1100" b="0" i="0" u="none" strike="noStrike" cap="none" dirty="0" smtClean="0">
                <a:solidFill>
                  <a:srgbClr val="000000"/>
                </a:solidFill>
                <a:effectLst/>
                <a:latin typeface="+mn-lt"/>
                <a:ea typeface="Microsoft YaHei" panose="020B0503020204020204" pitchFamily="34" charset="-122"/>
                <a:cs typeface="Arial"/>
                <a:sym typeface="Arial"/>
              </a:rPr>
              <a:t>Food Mile: The distance that food</a:t>
            </a:r>
            <a:r>
              <a:rPr lang="en-US" sz="1100" b="0" i="0" u="none" strike="noStrike" cap="none" baseline="0" dirty="0" smtClean="0">
                <a:solidFill>
                  <a:srgbClr val="000000"/>
                </a:solidFill>
                <a:effectLst/>
                <a:latin typeface="+mn-lt"/>
                <a:ea typeface="Microsoft YaHei" panose="020B0503020204020204" pitchFamily="34" charset="-122"/>
                <a:cs typeface="Arial"/>
                <a:sym typeface="Arial"/>
              </a:rPr>
              <a:t> is transported from the time of its </a:t>
            </a:r>
            <a:r>
              <a:rPr lang="en-US" sz="1100" b="0" i="0" u="none" strike="noStrike" cap="none" baseline="0" dirty="0" smtClean="0">
                <a:solidFill>
                  <a:srgbClr val="000000"/>
                </a:solidFill>
                <a:effectLst/>
                <a:latin typeface="+mn-lt"/>
                <a:ea typeface="Microsoft YaHei" panose="020B0503020204020204" pitchFamily="34" charset="-122"/>
                <a:cs typeface="Arial"/>
                <a:sym typeface="Arial"/>
              </a:rPr>
              <a:t>producing </a:t>
            </a:r>
            <a:r>
              <a:rPr lang="en-US" sz="1100" b="0" i="0" u="none" strike="noStrike" cap="none" baseline="0" dirty="0" smtClean="0">
                <a:solidFill>
                  <a:srgbClr val="000000"/>
                </a:solidFill>
                <a:effectLst/>
                <a:latin typeface="+mn-lt"/>
                <a:ea typeface="Microsoft YaHei" panose="020B0503020204020204" pitchFamily="34" charset="-122"/>
                <a:cs typeface="Arial"/>
                <a:sym typeface="Arial"/>
              </a:rPr>
              <a:t>until it reaches the consumer.</a:t>
            </a:r>
            <a:endParaRPr lang="en-US" b="0" dirty="0" smtClean="0">
              <a:effectLst/>
              <a:latin typeface="+mn-lt"/>
              <a:ea typeface="Microsoft YaHei" panose="020B0503020204020204" pitchFamily="34" charset="-122"/>
            </a:endParaRPr>
          </a:p>
          <a:p>
            <a:pPr marL="158750" indent="0" rtl="0">
              <a:buNone/>
            </a:pPr>
            <a:r>
              <a:rPr lang="en-US" sz="1100" b="0" i="0" u="none" strike="noStrike" cap="none" dirty="0" smtClean="0">
                <a:solidFill>
                  <a:srgbClr val="000000"/>
                </a:solidFill>
                <a:effectLst/>
                <a:latin typeface="+mn-lt"/>
                <a:ea typeface="Microsoft YaHei" panose="020B0503020204020204" pitchFamily="34" charset="-122"/>
                <a:cs typeface="Arial"/>
                <a:sym typeface="Arial"/>
              </a:rPr>
              <a:t>Food Mile</a:t>
            </a:r>
            <a:r>
              <a:rPr lang="en-US" sz="1100" b="0" i="0" u="none" strike="noStrike" cap="none" baseline="0" dirty="0" smtClean="0">
                <a:solidFill>
                  <a:srgbClr val="000000"/>
                </a:solidFill>
                <a:effectLst/>
                <a:latin typeface="+mn-lt"/>
                <a:ea typeface="Microsoft YaHei" panose="020B0503020204020204" pitchFamily="34" charset="-122"/>
                <a:cs typeface="Arial"/>
                <a:sym typeface="Arial"/>
              </a:rPr>
              <a:t> </a:t>
            </a:r>
            <a:r>
              <a:rPr lang="en-US" sz="1100" b="0" i="0" u="none" strike="noStrike" cap="none" dirty="0" smtClean="0">
                <a:solidFill>
                  <a:srgbClr val="000000"/>
                </a:solidFill>
                <a:effectLst/>
                <a:latin typeface="+mn-lt"/>
                <a:ea typeface="Microsoft YaHei" panose="020B0503020204020204" pitchFamily="34" charset="-122"/>
                <a:cs typeface="Arial"/>
                <a:sym typeface="Arial"/>
              </a:rPr>
              <a:t>Carbon Emissions: The carbon emissions generated during the process of transporting food from the production point to the hands of consumers.</a:t>
            </a:r>
          </a:p>
          <a:p>
            <a:pPr marL="158750" indent="0" rtl="0">
              <a:buNone/>
            </a:pPr>
            <a:endParaRPr lang="en-US" b="0" dirty="0" smtClean="0">
              <a:effectLst/>
              <a:latin typeface="+mn-lt"/>
              <a:ea typeface="Microsoft YaHei" panose="020B0503020204020204" pitchFamily="34" charset="-122"/>
            </a:endParaRPr>
          </a:p>
          <a:p>
            <a:pPr marL="158750" indent="0" rtl="0">
              <a:buNone/>
            </a:pPr>
            <a:r>
              <a:rPr lang="en-US" b="0" dirty="0" smtClean="0">
                <a:effectLst/>
                <a:latin typeface="+mn-lt"/>
                <a:ea typeface="Microsoft YaHei" panose="020B0503020204020204" pitchFamily="34" charset="-122"/>
              </a:rPr>
              <a:t/>
            </a:r>
            <a:br>
              <a:rPr lang="en-US" b="0" dirty="0" smtClean="0">
                <a:effectLst/>
                <a:latin typeface="+mn-lt"/>
                <a:ea typeface="Microsoft YaHei" panose="020B0503020204020204" pitchFamily="34" charset="-122"/>
              </a:rPr>
            </a:br>
            <a:r>
              <a:rPr lang="en-US" sz="1100" b="1" i="0" u="none" strike="noStrike" cap="none" dirty="0" smtClean="0">
                <a:solidFill>
                  <a:srgbClr val="000000"/>
                </a:solidFill>
                <a:effectLst/>
                <a:latin typeface="+mn-lt"/>
                <a:ea typeface="Microsoft YaHei" panose="020B0503020204020204" pitchFamily="34" charset="-122"/>
                <a:cs typeface="Arial"/>
                <a:sym typeface="Arial"/>
              </a:rPr>
              <a:t>Formula for Food Mileage Carbon Emissions</a:t>
            </a:r>
            <a:r>
              <a:rPr lang="en-US" sz="1100" b="1" i="0" u="none" strike="noStrike" cap="none" dirty="0" smtClean="0">
                <a:solidFill>
                  <a:srgbClr val="000000"/>
                </a:solidFill>
                <a:effectLst/>
                <a:latin typeface="+mn-lt"/>
                <a:ea typeface="Microsoft YaHei" panose="020B0503020204020204" pitchFamily="34" charset="-122"/>
                <a:cs typeface="Arial"/>
                <a:sym typeface="Arial"/>
              </a:rPr>
              <a:t>:</a:t>
            </a:r>
            <a:endParaRPr lang="en-US" b="0" dirty="0" smtClean="0">
              <a:effectLst/>
              <a:latin typeface="+mn-lt"/>
              <a:ea typeface="Microsoft YaHei" panose="020B0503020204020204" pitchFamily="34" charset="-122"/>
            </a:endParaRPr>
          </a:p>
          <a:p>
            <a:pPr marL="387350" indent="-228600" rtl="0">
              <a:buFont typeface="+mj-lt"/>
              <a:buAutoNum type="arabicPeriod"/>
            </a:pPr>
            <a:r>
              <a:rPr lang="en-US" sz="1100" b="0" i="0" u="none" strike="noStrike" cap="none" dirty="0" smtClean="0">
                <a:solidFill>
                  <a:srgbClr val="000000"/>
                </a:solidFill>
                <a:effectLst/>
                <a:latin typeface="+mn-lt"/>
                <a:ea typeface="Microsoft YaHei" panose="020B0503020204020204" pitchFamily="34" charset="-122"/>
                <a:cs typeface="Arial"/>
                <a:sym typeface="Arial"/>
              </a:rPr>
              <a:t>Food Mile Carbon Emissions = Distance x Mode of transportation</a:t>
            </a:r>
          </a:p>
          <a:p>
            <a:pPr marL="387350" indent="-228600" rtl="0">
              <a:buFont typeface="+mj-lt"/>
              <a:buAutoNum type="arabicPeriod"/>
            </a:pPr>
            <a:r>
              <a:rPr lang="en-US" sz="1100" b="0" i="0" u="none" strike="noStrike" cap="none" dirty="0" smtClean="0">
                <a:solidFill>
                  <a:srgbClr val="000000"/>
                </a:solidFill>
                <a:effectLst/>
                <a:latin typeface="+mn-lt"/>
                <a:ea typeface="Microsoft YaHei" panose="020B0503020204020204" pitchFamily="34" charset="-122"/>
                <a:cs typeface="Arial"/>
                <a:sym typeface="Arial"/>
              </a:rPr>
              <a:t>Distance: The distance from the production point to the consumption point.</a:t>
            </a:r>
            <a:endParaRPr lang="en-US" b="0" dirty="0" smtClean="0">
              <a:effectLst/>
              <a:latin typeface="+mn-lt"/>
              <a:ea typeface="Microsoft YaHei" panose="020B0503020204020204" pitchFamily="34" charset="-122"/>
            </a:endParaRPr>
          </a:p>
          <a:p>
            <a:pPr marL="387350" indent="-228600" rtl="0">
              <a:buFont typeface="+mj-lt"/>
              <a:buAutoNum type="arabicPeriod"/>
            </a:pPr>
            <a:r>
              <a:rPr lang="en-US" sz="1100" b="0" i="0" u="none" strike="noStrike" cap="none" dirty="0" smtClean="0">
                <a:solidFill>
                  <a:srgbClr val="000000"/>
                </a:solidFill>
                <a:effectLst/>
                <a:latin typeface="+mn-lt"/>
                <a:ea typeface="Microsoft YaHei" panose="020B0503020204020204" pitchFamily="34" charset="-122"/>
                <a:cs typeface="Arial"/>
                <a:sym typeface="Arial"/>
              </a:rPr>
              <a:t>Mode of Transportation: (Air, Rail, Sea, Road)</a:t>
            </a:r>
            <a:endParaRPr lang="en-US" b="0" dirty="0" smtClean="0">
              <a:effectLst/>
              <a:latin typeface="+mn-lt"/>
              <a:ea typeface="Microsoft YaHei" panose="020B0503020204020204" pitchFamily="34" charset="-122"/>
            </a:endParaRPr>
          </a:p>
          <a:p>
            <a:pPr marL="158750" indent="0" rtl="0">
              <a:buNone/>
            </a:pPr>
            <a:endParaRPr lang="en-US" sz="1100" b="0" i="0" u="none" strike="noStrike" cap="none" dirty="0" smtClean="0">
              <a:solidFill>
                <a:srgbClr val="000000"/>
              </a:solidFill>
              <a:effectLst/>
              <a:latin typeface="+mn-lt"/>
              <a:ea typeface="Microsoft YaHei" panose="020B0503020204020204" pitchFamily="34" charset="-122"/>
              <a:cs typeface="Arial"/>
              <a:sym typeface="Arial"/>
            </a:endParaRPr>
          </a:p>
          <a:p>
            <a:pPr marL="158750" indent="0" rtl="0">
              <a:buNone/>
            </a:pPr>
            <a:r>
              <a:rPr lang="en-US" sz="1100" b="0" i="0" u="none" strike="noStrike" cap="none" dirty="0" smtClean="0">
                <a:solidFill>
                  <a:srgbClr val="000000"/>
                </a:solidFill>
                <a:effectLst/>
                <a:latin typeface="+mn-lt"/>
                <a:ea typeface="Microsoft YaHei" panose="020B0503020204020204" pitchFamily="34" charset="-122"/>
                <a:cs typeface="Arial"/>
                <a:sym typeface="Arial"/>
              </a:rPr>
              <a:t>The further the distance, the higher the food mile carbon emissions.</a:t>
            </a:r>
            <a:endParaRPr lang="en-US" b="0" dirty="0" smtClean="0">
              <a:effectLst/>
              <a:latin typeface="+mn-lt"/>
              <a:ea typeface="Microsoft YaHei" panose="020B0503020204020204" pitchFamily="34" charset="-122"/>
            </a:endParaRPr>
          </a:p>
          <a:p>
            <a:pPr marL="158750" indent="0">
              <a:buNone/>
            </a:pPr>
            <a:r>
              <a:rPr lang="en-US" dirty="0" smtClean="0"/>
              <a:t/>
            </a:r>
            <a:br>
              <a:rPr lang="en-US" dirty="0" smtClean="0"/>
            </a:br>
            <a:endParaRPr lang="en-US" altLang="zh-TW" sz="1100" b="1"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1" i="0" u="none" strike="noStrike" cap="none" dirty="0" smtClean="0">
              <a:solidFill>
                <a:srgbClr val="000000"/>
              </a:solidFill>
              <a:effectLst/>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28db62881c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28db62881c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b="1" dirty="0" smtClean="0">
                <a:latin typeface="+mn-lt"/>
              </a:rPr>
              <a:t>Hong</a:t>
            </a:r>
            <a:r>
              <a:rPr lang="en-US" altLang="zh-TW" b="1" baseline="0" dirty="0" smtClean="0">
                <a:latin typeface="+mn-lt"/>
              </a:rPr>
              <a:t> Kong Top 5 Food Import Country</a:t>
            </a:r>
            <a:endParaRPr lang="zh-TW" altLang="en-US" b="1" dirty="0" smtClean="0">
              <a:latin typeface="+mn-lt"/>
            </a:endParaRPr>
          </a:p>
          <a:p>
            <a:pPr marL="0" lvl="0" indent="0" algn="l" rtl="0">
              <a:spcBef>
                <a:spcPts val="0"/>
              </a:spcBef>
              <a:spcAft>
                <a:spcPts val="0"/>
              </a:spcAft>
              <a:buNone/>
            </a:pPr>
            <a:endParaRPr lang="zh-TW" altLang="en-US" b="1" dirty="0" smtClean="0">
              <a:latin typeface="+mn-lt"/>
            </a:endParaRPr>
          </a:p>
          <a:p>
            <a:pPr marL="387350" indent="-228600" rtl="0">
              <a:buFont typeface="+mj-lt"/>
              <a:buAutoNum type="arabicPeriod"/>
            </a:pPr>
            <a:r>
              <a:rPr lang="en-US" sz="1100" b="0" i="0" u="none" strike="noStrike" cap="none" dirty="0" smtClean="0">
                <a:solidFill>
                  <a:srgbClr val="000000"/>
                </a:solidFill>
                <a:effectLst/>
                <a:latin typeface="+mn-lt"/>
                <a:ea typeface="Arial"/>
                <a:cs typeface="Arial"/>
                <a:sym typeface="Arial"/>
              </a:rPr>
              <a:t>Over 90% of food ingredients in Hong Kong are imported.</a:t>
            </a:r>
            <a:r>
              <a:rPr lang="en-US" sz="1100" b="0" i="0" u="none" strike="noStrike" cap="none" baseline="0" dirty="0" smtClean="0">
                <a:solidFill>
                  <a:srgbClr val="000000"/>
                </a:solidFill>
                <a:effectLst/>
                <a:latin typeface="+mn-lt"/>
                <a:ea typeface="Arial"/>
                <a:cs typeface="Arial"/>
                <a:sym typeface="Arial"/>
              </a:rPr>
              <a:t> </a:t>
            </a:r>
            <a:r>
              <a:rPr lang="en-US" sz="1100" b="0" i="0" u="none" strike="noStrike" cap="none" dirty="0" smtClean="0">
                <a:solidFill>
                  <a:srgbClr val="000000"/>
                </a:solidFill>
                <a:effectLst/>
                <a:latin typeface="+mn-lt"/>
                <a:ea typeface="Arial"/>
                <a:cs typeface="Arial"/>
                <a:sym typeface="Arial"/>
              </a:rPr>
              <a:t>The top 5 import countries are: China, United States, Thailand, Brazil</a:t>
            </a:r>
            <a:r>
              <a:rPr lang="en-US" sz="1100" b="0" i="0" u="none" strike="noStrike" cap="none" baseline="0" dirty="0" smtClean="0">
                <a:solidFill>
                  <a:srgbClr val="000000"/>
                </a:solidFill>
                <a:effectLst/>
                <a:latin typeface="+mn-lt"/>
                <a:ea typeface="Arial"/>
                <a:cs typeface="Arial"/>
                <a:sym typeface="Arial"/>
              </a:rPr>
              <a:t> and</a:t>
            </a:r>
            <a:r>
              <a:rPr lang="en-US" sz="1100" b="0" i="0" u="none" strike="noStrike" cap="none" dirty="0" smtClean="0">
                <a:solidFill>
                  <a:srgbClr val="000000"/>
                </a:solidFill>
                <a:effectLst/>
                <a:latin typeface="+mn-lt"/>
                <a:ea typeface="Arial"/>
                <a:cs typeface="Arial"/>
                <a:sym typeface="Arial"/>
              </a:rPr>
              <a:t> Australia.</a:t>
            </a:r>
          </a:p>
          <a:p>
            <a:pPr marL="387350" indent="-228600" rtl="0">
              <a:buFont typeface="+mj-lt"/>
              <a:buAutoNum type="arabicPeriod"/>
            </a:pPr>
            <a:r>
              <a:rPr lang="en-US" sz="1100" b="0" i="0" u="none" strike="noStrike" cap="none" dirty="0" smtClean="0">
                <a:solidFill>
                  <a:srgbClr val="000000"/>
                </a:solidFill>
                <a:effectLst/>
                <a:latin typeface="+mn-lt"/>
                <a:ea typeface="Arial"/>
                <a:cs typeface="Arial"/>
                <a:sym typeface="Arial"/>
              </a:rPr>
              <a:t>The</a:t>
            </a:r>
            <a:r>
              <a:rPr lang="en-US" sz="1100" b="0" i="0" u="none" strike="noStrike" cap="none" baseline="0" dirty="0" smtClean="0">
                <a:solidFill>
                  <a:srgbClr val="000000"/>
                </a:solidFill>
                <a:effectLst/>
                <a:latin typeface="+mn-lt"/>
                <a:ea typeface="Arial"/>
                <a:cs typeface="Arial"/>
                <a:sym typeface="Arial"/>
              </a:rPr>
              <a:t> main</a:t>
            </a:r>
            <a:r>
              <a:rPr lang="en-US" sz="1100" b="0" i="0" u="none" strike="noStrike" cap="none" dirty="0" smtClean="0">
                <a:solidFill>
                  <a:srgbClr val="000000"/>
                </a:solidFill>
                <a:effectLst/>
                <a:latin typeface="+mn-lt"/>
                <a:ea typeface="Arial"/>
                <a:cs typeface="Arial"/>
                <a:sym typeface="Arial"/>
              </a:rPr>
              <a:t> food source comes</a:t>
            </a:r>
            <a:r>
              <a:rPr lang="en-US" sz="1100" b="0" i="0" u="none" strike="noStrike" cap="none" baseline="0" dirty="0" smtClean="0">
                <a:solidFill>
                  <a:srgbClr val="000000"/>
                </a:solidFill>
                <a:effectLst/>
                <a:latin typeface="+mn-lt"/>
                <a:ea typeface="Arial"/>
                <a:cs typeface="Arial"/>
                <a:sym typeface="Arial"/>
              </a:rPr>
              <a:t> from </a:t>
            </a:r>
            <a:r>
              <a:rPr lang="en-US" sz="1100" b="0" i="0" u="none" strike="noStrike" cap="none" dirty="0" smtClean="0">
                <a:solidFill>
                  <a:srgbClr val="000000"/>
                </a:solidFill>
                <a:effectLst/>
                <a:latin typeface="+mn-lt"/>
                <a:ea typeface="Arial"/>
                <a:cs typeface="Arial"/>
                <a:sym typeface="Arial"/>
              </a:rPr>
              <a:t>mainland China, which provides a significant</a:t>
            </a:r>
            <a:r>
              <a:rPr lang="en-US" sz="1100" b="0" i="0" u="none" strike="noStrike" cap="none" baseline="0" dirty="0" smtClean="0">
                <a:solidFill>
                  <a:srgbClr val="000000"/>
                </a:solidFill>
                <a:effectLst/>
                <a:latin typeface="+mn-lt"/>
                <a:ea typeface="Arial"/>
                <a:cs typeface="Arial"/>
                <a:sym typeface="Arial"/>
              </a:rPr>
              <a:t> </a:t>
            </a:r>
            <a:r>
              <a:rPr lang="en-US" sz="1100" b="0" i="0" u="none" strike="noStrike" cap="none" dirty="0" smtClean="0">
                <a:solidFill>
                  <a:srgbClr val="000000"/>
                </a:solidFill>
                <a:effectLst/>
                <a:latin typeface="+mn-lt"/>
                <a:ea typeface="Arial"/>
                <a:cs typeface="Arial"/>
                <a:sym typeface="Arial"/>
              </a:rPr>
              <a:t>portion of fresh food demand in the city: 94% of fresh pork, 100% of fresh beef, 92% of vegetables, and 66% of eggs. Hong Kong also imports a large amount of chilled and frozen meat from Brazil, Australia, the United States, and New Zealand. Fresh fruits and vegetables, live and frozen seafood are sourced from Thailand.</a:t>
            </a:r>
            <a:endParaRPr lang="en-US" b="0" dirty="0" smtClean="0">
              <a:effectLst/>
              <a:latin typeface="+mn-lt"/>
            </a:endParaRPr>
          </a:p>
          <a:p>
            <a:pPr marL="387350" indent="-228600" rtl="0">
              <a:buFont typeface="+mj-lt"/>
              <a:buAutoNum type="arabicPeriod"/>
            </a:pPr>
            <a:r>
              <a:rPr lang="en-US" sz="1100" b="0" i="0" u="none" strike="noStrike" cap="none" dirty="0" smtClean="0">
                <a:solidFill>
                  <a:srgbClr val="000000"/>
                </a:solidFill>
                <a:effectLst/>
                <a:latin typeface="+mn-lt"/>
                <a:ea typeface="Arial"/>
                <a:cs typeface="Arial"/>
                <a:sym typeface="Arial"/>
              </a:rPr>
              <a:t>Choosing import food ingredients from closer locations results in lower carbon emissions.</a:t>
            </a:r>
          </a:p>
          <a:p>
            <a:pPr marL="158750" indent="0" rtl="0">
              <a:buNone/>
            </a:pPr>
            <a:endParaRPr lang="en-US" sz="1100" b="0" i="0" u="none" strike="noStrike" cap="none" dirty="0" smtClean="0">
              <a:solidFill>
                <a:srgbClr val="000000"/>
              </a:solidFill>
              <a:effectLst/>
              <a:latin typeface="+mn-lt"/>
              <a:cs typeface="Arial"/>
              <a:sym typeface="Arial"/>
            </a:endParaRPr>
          </a:p>
          <a:p>
            <a:pPr marL="158750" indent="0" rtl="0">
              <a:buNone/>
            </a:pPr>
            <a:r>
              <a:rPr lang="en-US" sz="1100" b="1" i="0" u="none" strike="noStrike" cap="none" dirty="0" smtClean="0">
                <a:solidFill>
                  <a:srgbClr val="000000"/>
                </a:solidFill>
                <a:effectLst/>
                <a:latin typeface="+mn-lt"/>
                <a:cs typeface="Arial"/>
                <a:sym typeface="Arial"/>
              </a:rPr>
              <a:t>Reference:</a:t>
            </a:r>
          </a:p>
          <a:p>
            <a:pPr marL="158750" indent="0" rtl="0">
              <a:buNone/>
            </a:pPr>
            <a:endParaRPr lang="en-US" sz="1100" b="0" i="0" u="none" strike="noStrike" cap="none" dirty="0" smtClean="0">
              <a:solidFill>
                <a:srgbClr val="000000"/>
              </a:solidFill>
              <a:effectLst/>
              <a:latin typeface="+mn-lt"/>
              <a:cs typeface="Arial"/>
              <a:sym typeface="Arial"/>
            </a:endParaRPr>
          </a:p>
          <a:p>
            <a:pPr marL="0" lvl="0" indent="0" algn="l" rtl="0">
              <a:spcBef>
                <a:spcPts val="0"/>
              </a:spcBef>
              <a:spcAft>
                <a:spcPts val="0"/>
              </a:spcAft>
              <a:buNone/>
            </a:pPr>
            <a:r>
              <a:rPr lang="en-US" sz="1100" b="0" i="0" u="none" strike="noStrike" cap="none" baseline="0" dirty="0" smtClean="0">
                <a:solidFill>
                  <a:srgbClr val="000000"/>
                </a:solidFill>
                <a:effectLst/>
                <a:latin typeface="+mn-lt"/>
                <a:ea typeface="Arial"/>
                <a:cs typeface="Arial"/>
                <a:sym typeface="Arial"/>
              </a:rPr>
              <a:t>    </a:t>
            </a:r>
            <a:r>
              <a:rPr lang="en-US" sz="1100" b="0" i="0" u="none" strike="noStrike" cap="none" dirty="0" smtClean="0">
                <a:solidFill>
                  <a:srgbClr val="000000"/>
                </a:solidFill>
                <a:effectLst/>
                <a:latin typeface="+mn-lt"/>
                <a:ea typeface="Arial"/>
                <a:cs typeface="Arial"/>
                <a:sym typeface="Arial"/>
              </a:rPr>
              <a:t>Hong Kong, China Food Products Imports by country in US$ Thousand</a:t>
            </a:r>
            <a:r>
              <a:rPr lang="en-US" sz="1100" b="0" i="0" u="none" strike="noStrike" cap="none" baseline="0" dirty="0" smtClean="0">
                <a:solidFill>
                  <a:srgbClr val="000000"/>
                </a:solidFill>
                <a:effectLst/>
                <a:latin typeface="+mn-lt"/>
                <a:ea typeface="Arial"/>
                <a:cs typeface="Arial"/>
                <a:sym typeface="Arial"/>
              </a:rPr>
              <a:t> </a:t>
            </a:r>
            <a:r>
              <a:rPr lang="en-US" sz="1100" b="0" i="0" u="none" strike="noStrike" cap="none" dirty="0" smtClean="0">
                <a:solidFill>
                  <a:srgbClr val="000000"/>
                </a:solidFill>
                <a:effectLst/>
                <a:latin typeface="+mn-lt"/>
                <a:ea typeface="Arial"/>
                <a:cs typeface="Arial"/>
                <a:sym typeface="Arial"/>
              </a:rPr>
              <a:t>2021  </a:t>
            </a:r>
            <a:br>
              <a:rPr lang="en-US" sz="1100" b="0" i="0" u="none" strike="noStrike" cap="none" dirty="0" smtClean="0">
                <a:solidFill>
                  <a:srgbClr val="000000"/>
                </a:solidFill>
                <a:effectLst/>
                <a:latin typeface="+mn-lt"/>
                <a:ea typeface="Arial"/>
                <a:cs typeface="Arial"/>
                <a:sym typeface="Arial"/>
              </a:rPr>
            </a:br>
            <a:r>
              <a:rPr lang="en-US" sz="1100" b="0" i="0" u="none" strike="noStrike" cap="none" dirty="0" smtClean="0">
                <a:solidFill>
                  <a:srgbClr val="000000"/>
                </a:solidFill>
                <a:effectLst/>
                <a:latin typeface="+mn-lt"/>
                <a:ea typeface="Arial"/>
                <a:cs typeface="Arial"/>
                <a:sym typeface="Arial"/>
              </a:rPr>
              <a:t>&lt;</a:t>
            </a:r>
            <a:r>
              <a:rPr lang="en-US" b="0" dirty="0" smtClean="0">
                <a:latin typeface="+mn-lt"/>
              </a:rPr>
              <a:t>https://wits.worldbank.org/CountryProfile/en/Country/HKG/Year/LTST/TradeFlow/Import/Partner/by-country/Product/16-24_FoodProd&gt;</a:t>
            </a:r>
          </a:p>
          <a:p>
            <a:pPr marL="0" lvl="0" indent="0" algn="l" rtl="0">
              <a:spcBef>
                <a:spcPts val="0"/>
              </a:spcBef>
              <a:spcAft>
                <a:spcPts val="0"/>
              </a:spcAft>
              <a:buNone/>
            </a:pPr>
            <a:endParaRPr lang="en-US" altLang="zh-TW" b="0" dirty="0" smtClean="0">
              <a:latin typeface="+mn-lt"/>
            </a:endParaRPr>
          </a:p>
          <a:p>
            <a:pPr marL="0" lvl="0" indent="0" algn="l" rtl="0">
              <a:spcBef>
                <a:spcPts val="0"/>
              </a:spcBef>
              <a:spcAft>
                <a:spcPts val="0"/>
              </a:spcAft>
              <a:buNone/>
            </a:pPr>
            <a:r>
              <a:rPr lang="en-US" altLang="zh-TW" b="0" dirty="0" smtClean="0">
                <a:latin typeface="+mn-lt"/>
              </a:rPr>
              <a:t>    10 Ways To Eat More Sustainably In Hong Kong (Besides Consuming Less Meat)</a:t>
            </a:r>
            <a:endParaRPr lang="en-HK" altLang="zh-TW" b="0" dirty="0" smtClean="0">
              <a:latin typeface="+mn-lt"/>
            </a:endParaRPr>
          </a:p>
          <a:p>
            <a:pPr marL="0" lvl="0" indent="0" algn="l" rtl="0">
              <a:spcBef>
                <a:spcPts val="0"/>
              </a:spcBef>
              <a:spcAft>
                <a:spcPts val="0"/>
              </a:spcAft>
              <a:buNone/>
            </a:pPr>
            <a:r>
              <a:rPr lang="en-HK" altLang="zh-TW" b="0" baseline="0" dirty="0" smtClean="0">
                <a:latin typeface="+mn-lt"/>
              </a:rPr>
              <a:t>    </a:t>
            </a:r>
            <a:r>
              <a:rPr lang="en-HK" altLang="zh-TW" b="0" dirty="0" smtClean="0">
                <a:latin typeface="+mn-lt"/>
              </a:rPr>
              <a:t>&lt;https://eugreenia.com/blog/2020/1/22/10-ways-to-eat-more-sustainably-in-hong-kong&gt;</a:t>
            </a:r>
            <a:endParaRPr lang="zh-TW" altLang="en-US" b="0" dirty="0" smtClean="0">
              <a:latin typeface="+mn-lt"/>
            </a:endParaRPr>
          </a:p>
          <a:p>
            <a:pPr marL="158750" indent="0" rtl="0">
              <a:buNone/>
            </a:pPr>
            <a:endParaRPr lang="en-US" b="0" dirty="0" smtClean="0">
              <a:effectLst/>
            </a:endParaRPr>
          </a:p>
          <a:p>
            <a:pPr marL="158750" indent="0">
              <a:buNone/>
            </a:pPr>
            <a:r>
              <a:rPr lang="en-US" dirty="0" smtClean="0"/>
              <a:t/>
            </a:r>
            <a:br>
              <a:rPr lang="en-US" dirty="0" smtClean="0"/>
            </a:br>
            <a:endParaRPr lang="zh-TW" altLang="en-US" b="1"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0405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b="1" dirty="0" smtClean="0"/>
              <a:t>Transportation</a:t>
            </a:r>
            <a:r>
              <a:rPr lang="en-US" altLang="zh-TW" b="1" baseline="0" dirty="0" smtClean="0"/>
              <a:t> Emission</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b="0" dirty="0" smtClean="0"/>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altLang="zh-TW" b="0" dirty="0" smtClean="0"/>
              <a:t>A boat can carry much more food for a given distance than a truck can. To give an informative comparison, we use a metric called ‘food miles’; this is calculated as the distance each transport method covers multiplied by the quantity of food transported (by mass). This gives us a comparison of food miles in </a:t>
            </a:r>
            <a:r>
              <a:rPr lang="en-US" altLang="zh-TW" b="0" dirty="0" err="1" smtClean="0"/>
              <a:t>tonne</a:t>
            </a:r>
            <a:r>
              <a:rPr lang="en-US" altLang="zh-TW" b="0" dirty="0" smtClean="0"/>
              <a:t>-kilometers.</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endParaRPr lang="en-US" altLang="zh-TW" b="0" dirty="0" smtClean="0"/>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altLang="zh-TW" b="0" dirty="0" smtClean="0"/>
              <a:t>Air Transport:  1.13 kilograms of carbon dioxide-equivalents (CO2eq) per </a:t>
            </a:r>
            <a:r>
              <a:rPr lang="en-US" altLang="zh-TW" b="0" dirty="0" err="1" smtClean="0"/>
              <a:t>tonne</a:t>
            </a:r>
            <a:r>
              <a:rPr lang="en-US" altLang="zh-TW" b="0" dirty="0" smtClean="0"/>
              <a:t>-kilometer emitted by air.</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altLang="zh-TW" b="0" baseline="0" dirty="0" smtClean="0"/>
              <a:t> </a:t>
            </a:r>
            <a:r>
              <a:rPr lang="en-US" altLang="zh-TW" b="0" dirty="0" smtClean="0"/>
              <a:t>Rail</a:t>
            </a:r>
            <a:r>
              <a:rPr lang="en-US" altLang="zh-TW" b="0" baseline="0" dirty="0" smtClean="0"/>
              <a:t> Transport: 0.06</a:t>
            </a:r>
            <a:r>
              <a:rPr lang="en-US" altLang="zh-TW" b="0" dirty="0" smtClean="0"/>
              <a:t> kilograms of carbon dioxide-equivalents (CO2eq) per </a:t>
            </a:r>
            <a:r>
              <a:rPr lang="en-US" altLang="zh-TW" b="0" dirty="0" err="1" smtClean="0"/>
              <a:t>tonne</a:t>
            </a:r>
            <a:r>
              <a:rPr lang="en-US" altLang="zh-TW" b="0" dirty="0" smtClean="0"/>
              <a:t>-kilometer emitted by Rail.</a:t>
            </a:r>
            <a:endParaRPr lang="en-US" altLang="zh-TW" b="0" baseline="0" dirty="0" smtClean="0"/>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altLang="zh-TW" b="0" baseline="0" dirty="0" smtClean="0"/>
              <a:t> Water Transport: 0.02 </a:t>
            </a:r>
            <a:r>
              <a:rPr lang="en-US" altLang="zh-TW" b="0" dirty="0" smtClean="0"/>
              <a:t>kilograms of carbon dioxide-equivalents (CO2eq) per </a:t>
            </a:r>
            <a:r>
              <a:rPr lang="en-US" altLang="zh-TW" b="0" dirty="0" err="1" smtClean="0"/>
              <a:t>tonne</a:t>
            </a:r>
            <a:r>
              <a:rPr lang="en-US" altLang="zh-TW" b="0" dirty="0" smtClean="0"/>
              <a:t>-kilometer emitted by Water.</a:t>
            </a:r>
            <a:endParaRPr lang="en-US" altLang="zh-TW" b="0" baseline="0" dirty="0" smtClean="0"/>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altLang="zh-TW" b="0" baseline="0" dirty="0" smtClean="0"/>
              <a:t>Road Transport: 0.2-0.66</a:t>
            </a:r>
            <a:r>
              <a:rPr lang="en-US" altLang="zh-TW" b="0" dirty="0" smtClean="0"/>
              <a:t> kilograms of carbon dioxide-equivalents (CO2eq) per </a:t>
            </a:r>
            <a:r>
              <a:rPr lang="en-US" altLang="zh-TW" b="0" dirty="0" err="1" smtClean="0"/>
              <a:t>tonne</a:t>
            </a:r>
            <a:r>
              <a:rPr lang="en-US" altLang="zh-TW" b="0" dirty="0" smtClean="0"/>
              <a:t>-kilometer emitted by Road.</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endParaRPr lang="en-US" altLang="zh-TW" b="0" dirty="0" smtClean="0"/>
          </a:p>
          <a:p>
            <a:pPr marL="158750" marR="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smtClean="0">
                <a:solidFill>
                  <a:srgbClr val="000000"/>
                </a:solidFill>
                <a:effectLst/>
                <a:latin typeface="Arial"/>
                <a:ea typeface="Arial"/>
                <a:cs typeface="Arial"/>
                <a:sym typeface="Arial"/>
              </a:rPr>
              <a:t>Only 0.16% of food miles come from air travel. Most – nearly 60% – comes by boat.</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endParaRPr lang="en-US" altLang="zh-TW" sz="1100" b="0" i="0" u="none" strike="noStrike" cap="none" dirty="0" smtClean="0">
              <a:solidFill>
                <a:srgbClr val="000000"/>
              </a:solidFill>
              <a:effectLst/>
              <a:latin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smtClean="0">
                <a:solidFill>
                  <a:srgbClr val="000000"/>
                </a:solidFill>
                <a:effectLst/>
                <a:latin typeface="Arial"/>
                <a:ea typeface="Arial"/>
                <a:cs typeface="Arial"/>
                <a:sym typeface="Arial"/>
              </a:rPr>
              <a:t>Transporting food by air emits around 50 times as much greenhouse gases as transporting the same amount by sea.</a:t>
            </a:r>
          </a:p>
          <a:p>
            <a:pPr marL="158750" marR="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smtClean="0">
              <a:solidFill>
                <a:srgbClr val="000000"/>
              </a:solidFill>
              <a:effectLst/>
              <a:latin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None/>
              <a:tabLst/>
              <a:defRPr/>
            </a:pPr>
            <a:r>
              <a:rPr lang="en-US" sz="1100" b="1" i="0" u="none" strike="noStrike" cap="none" dirty="0" smtClean="0">
                <a:solidFill>
                  <a:srgbClr val="000000"/>
                </a:solidFill>
                <a:effectLst/>
                <a:latin typeface="Arial"/>
                <a:cs typeface="Arial"/>
                <a:sym typeface="Arial"/>
              </a:rPr>
              <a:t>Reference:</a:t>
            </a:r>
          </a:p>
          <a:p>
            <a:pPr marL="158750" marR="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smtClean="0">
              <a:solidFill>
                <a:srgbClr val="000000"/>
              </a:solidFill>
              <a:effectLst/>
              <a:latin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latin typeface="Arial"/>
                <a:ea typeface="Arial"/>
                <a:cs typeface="Arial"/>
                <a:sym typeface="Arial"/>
              </a:rPr>
              <a:t>Very little of global food is transported by air; this greatly reduces the climate benefits of eating local</a:t>
            </a:r>
            <a:endParaRPr lang="en-HK" altLang="zh-TW" sz="1100" b="0" i="0" u="none" strike="noStrike" cap="none" dirty="0" smtClean="0">
              <a:solidFill>
                <a:srgbClr val="000000"/>
              </a:solidFill>
              <a:latin typeface="Arial"/>
              <a:ea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sz="1100" b="0" i="0" u="none" strike="noStrike" cap="none" dirty="0" smtClean="0">
                <a:solidFill>
                  <a:srgbClr val="000000"/>
                </a:solidFill>
                <a:latin typeface="Arial"/>
                <a:ea typeface="Arial"/>
                <a:cs typeface="Arial"/>
                <a:sym typeface="Arial"/>
              </a:rPr>
              <a:t>&lt;https://ourworldindata.org/food-transport-by-mode&gt;</a:t>
            </a:r>
            <a:endParaRPr lang="en-HK" sz="1100" b="0" i="0" u="none" strike="noStrike" cap="none" dirty="0" smtClean="0">
              <a:solidFill>
                <a:srgbClr val="000000"/>
              </a:solidFill>
              <a:latin typeface="Arial"/>
              <a:ea typeface="Arial"/>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None/>
              <a:tabLst/>
              <a:defRPr/>
            </a:pPr>
            <a:endParaRPr lang="en-US" b="0" dirty="0" smtClean="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b="0" dirty="0"/>
          </a:p>
        </p:txBody>
      </p:sp>
    </p:spTree>
    <p:extLst>
      <p:ext uri="{BB962C8B-B14F-4D97-AF65-F5344CB8AC3E}">
        <p14:creationId xmlns:p14="http://schemas.microsoft.com/office/powerpoint/2010/main" val="4128195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291540fbf6b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291540fbf6b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smtClean="0"/>
              <a:t>Food Miles:</a:t>
            </a:r>
            <a:r>
              <a:rPr lang="en-US" b="1" baseline="0" dirty="0" smtClean="0"/>
              <a:t> Reduce Carbon Emission</a:t>
            </a:r>
          </a:p>
          <a:p>
            <a:pPr marL="0" lvl="0" indent="0" algn="l" rtl="0">
              <a:spcBef>
                <a:spcPts val="0"/>
              </a:spcBef>
              <a:spcAft>
                <a:spcPts val="0"/>
              </a:spcAft>
              <a:buNone/>
            </a:pPr>
            <a:endParaRPr lang="en-US" b="1" baseline="0" dirty="0" smtClean="0"/>
          </a:p>
          <a:p>
            <a:pPr marL="0" lvl="0" indent="0" algn="l" rtl="0">
              <a:spcBef>
                <a:spcPts val="0"/>
              </a:spcBef>
              <a:spcAft>
                <a:spcPts val="0"/>
              </a:spcAft>
              <a:buNone/>
            </a:pPr>
            <a:r>
              <a:rPr lang="en-US" b="0" baseline="0" dirty="0" smtClean="0"/>
              <a:t>Remark:</a:t>
            </a:r>
          </a:p>
          <a:p>
            <a:pPr marL="171450" lvl="0" indent="-171450" algn="l" rtl="0">
              <a:spcBef>
                <a:spcPts val="0"/>
              </a:spcBef>
              <a:spcAft>
                <a:spcPts val="0"/>
              </a:spcAft>
            </a:pPr>
            <a:r>
              <a:rPr lang="en-US" b="0" baseline="0" dirty="0" smtClean="0"/>
              <a:t>The calculation is based on a 250g fillet of salmon imported from Norway by air</a:t>
            </a:r>
          </a:p>
          <a:p>
            <a:pPr marL="171450" lvl="0" indent="-171450" algn="l" rtl="0">
              <a:spcBef>
                <a:spcPts val="0"/>
              </a:spcBef>
              <a:spcAft>
                <a:spcPts val="0"/>
              </a:spcAft>
            </a:pPr>
            <a:r>
              <a:rPr lang="en-US" b="0" baseline="0" dirty="0" smtClean="0"/>
              <a:t>Only the transportation emission from fishery farms or sites to Hong Kong</a:t>
            </a:r>
          </a:p>
          <a:p>
            <a:pPr marL="0" lvl="0" indent="0" algn="l" rtl="0">
              <a:spcBef>
                <a:spcPts val="0"/>
              </a:spcBef>
              <a:spcAft>
                <a:spcPts val="0"/>
              </a:spcAft>
              <a:buNone/>
            </a:pPr>
            <a:endParaRPr lang="en-US" b="0" baseline="0" dirty="0" smtClean="0"/>
          </a:p>
          <a:p>
            <a:pPr marL="0" lvl="0" indent="0" algn="l" rtl="0">
              <a:spcBef>
                <a:spcPts val="0"/>
              </a:spcBef>
              <a:spcAft>
                <a:spcPts val="0"/>
              </a:spcAft>
              <a:buNone/>
            </a:pPr>
            <a:r>
              <a:rPr lang="en-US" b="1" baseline="0" dirty="0" smtClean="0"/>
              <a:t>Re</a:t>
            </a:r>
            <a:r>
              <a:rPr lang="en-HK" b="1" baseline="0" dirty="0" err="1" smtClean="0"/>
              <a:t>ference</a:t>
            </a:r>
            <a:r>
              <a:rPr lang="en-HK" b="1" baseline="0" dirty="0" smtClean="0"/>
              <a:t>:</a:t>
            </a:r>
          </a:p>
          <a:p>
            <a:pPr marL="0" lvl="0" indent="0" algn="l" rtl="0">
              <a:spcBef>
                <a:spcPts val="0"/>
              </a:spcBef>
              <a:spcAft>
                <a:spcPts val="0"/>
              </a:spcAft>
              <a:buNone/>
            </a:pPr>
            <a:endParaRPr lang="en-HK" b="0" baseline="0"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b="0" dirty="0" smtClean="0"/>
              <a:t>&lt;Ocean </a:t>
            </a:r>
            <a:r>
              <a:rPr lang="en-US" altLang="zh-TW" b="0" dirty="0" err="1" smtClean="0"/>
              <a:t>Park_Carbon</a:t>
            </a:r>
            <a:r>
              <a:rPr lang="en-US" altLang="zh-TW" b="0" dirty="0" smtClean="0"/>
              <a:t> Savings of Purchasing Local Seafood_Presentation_v1.0&gt;</a:t>
            </a:r>
            <a:endParaRPr lang="zh-TW" altLang="en-US" b="0" dirty="0" smtClean="0"/>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907384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282dbc2931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282dbc2931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latin typeface="+mn-lt"/>
                <a:ea typeface="Titan One"/>
                <a:cs typeface="Titan One"/>
                <a:sym typeface="Titan One"/>
              </a:rPr>
              <a:t>  </a:t>
            </a:r>
            <a:r>
              <a:rPr lang="en" sz="1100" b="1" dirty="0" smtClean="0">
                <a:solidFill>
                  <a:schemeClr val="dk1"/>
                </a:solidFill>
                <a:latin typeface="+mn-lt"/>
                <a:ea typeface="Titan One"/>
                <a:cs typeface="Titan One"/>
                <a:sym typeface="Titan One"/>
              </a:rPr>
              <a:t>Benefit of Choosing</a:t>
            </a:r>
            <a:r>
              <a:rPr lang="en" sz="1100" b="1" baseline="0" dirty="0" smtClean="0">
                <a:solidFill>
                  <a:schemeClr val="dk1"/>
                </a:solidFill>
                <a:latin typeface="+mn-lt"/>
                <a:ea typeface="Titan One"/>
                <a:cs typeface="Titan One"/>
                <a:sym typeface="Titan One"/>
              </a:rPr>
              <a:t> Local Food</a:t>
            </a:r>
          </a:p>
          <a:p>
            <a:pPr marL="0" lvl="0" indent="0" algn="l" rtl="0">
              <a:spcBef>
                <a:spcPts val="0"/>
              </a:spcBef>
              <a:spcAft>
                <a:spcPts val="0"/>
              </a:spcAft>
              <a:buClr>
                <a:schemeClr val="dk1"/>
              </a:buClr>
              <a:buSzPts val="1100"/>
              <a:buFont typeface="Arial"/>
              <a:buNone/>
            </a:pPr>
            <a:endParaRPr lang="en" sz="1100" b="1" baseline="0" dirty="0" smtClean="0">
              <a:solidFill>
                <a:schemeClr val="dk1"/>
              </a:solidFill>
              <a:latin typeface="+mn-lt"/>
              <a:ea typeface="Titan One"/>
              <a:cs typeface="Titan One"/>
              <a:sym typeface="Titan One"/>
            </a:endParaRPr>
          </a:p>
          <a:p>
            <a:pPr marL="171450" lvl="0" indent="-171450" algn="l" rtl="0">
              <a:spcBef>
                <a:spcPts val="0"/>
              </a:spcBef>
              <a:spcAft>
                <a:spcPts val="0"/>
              </a:spcAft>
              <a:buClr>
                <a:schemeClr val="dk1"/>
              </a:buClr>
              <a:buSzPts val="1100"/>
            </a:pPr>
            <a:r>
              <a:rPr lang="en-US" sz="1100" b="0" baseline="0" dirty="0" smtClean="0">
                <a:solidFill>
                  <a:schemeClr val="dk1"/>
                </a:solidFill>
                <a:latin typeface="+mn-lt"/>
                <a:ea typeface="Titan One"/>
                <a:cs typeface="Titan One"/>
                <a:sym typeface="Titan One"/>
              </a:rPr>
              <a:t>  Up to 40% of the nutritional value of fresh produce can be lost during transport and distribution. </a:t>
            </a:r>
            <a:endParaRPr lang="en" sz="1100" b="0" baseline="0" dirty="0" smtClean="0">
              <a:solidFill>
                <a:schemeClr val="dk1"/>
              </a:solidFill>
              <a:latin typeface="+mn-lt"/>
              <a:ea typeface="Titan One"/>
              <a:cs typeface="Titan One"/>
              <a:sym typeface="Titan One"/>
            </a:endParaRPr>
          </a:p>
          <a:p>
            <a:pPr marL="171450" lvl="0" indent="-171450" algn="l" rtl="0">
              <a:spcBef>
                <a:spcPts val="0"/>
              </a:spcBef>
              <a:spcAft>
                <a:spcPts val="0"/>
              </a:spcAft>
              <a:buClr>
                <a:schemeClr val="dk1"/>
              </a:buClr>
              <a:buSzPts val="1100"/>
            </a:pPr>
            <a:r>
              <a:rPr lang="en-US" sz="100" b="1" baseline="0" dirty="0" smtClean="0">
                <a:solidFill>
                  <a:schemeClr val="dk1"/>
                </a:solidFill>
                <a:latin typeface="Titan One"/>
                <a:ea typeface="Titan One"/>
                <a:cs typeface="Titan One"/>
                <a:sym typeface="Titan One"/>
              </a:rPr>
              <a:t>  </a:t>
            </a:r>
            <a:r>
              <a:rPr lang="en-US" sz="100" b="0" dirty="0" smtClean="0">
                <a:solidFill>
                  <a:schemeClr val="dk1"/>
                </a:solidFill>
                <a:latin typeface="+mn-lt"/>
                <a:ea typeface="Titan One"/>
                <a:cs typeface="Titan One"/>
                <a:sym typeface="Titan One"/>
              </a:rPr>
              <a:t>Quality Nutrition: season, harvested closer to their peak ripeness, and transported shorter distances are fresher and   </a:t>
            </a:r>
            <a:br>
              <a:rPr lang="en-US" sz="100" b="0" dirty="0" smtClean="0">
                <a:solidFill>
                  <a:schemeClr val="dk1"/>
                </a:solidFill>
                <a:latin typeface="+mn-lt"/>
                <a:ea typeface="Titan One"/>
                <a:cs typeface="Titan One"/>
                <a:sym typeface="Titan One"/>
              </a:rPr>
            </a:br>
            <a:r>
              <a:rPr lang="en-US" sz="100" b="0" dirty="0" smtClean="0">
                <a:solidFill>
                  <a:schemeClr val="dk1"/>
                </a:solidFill>
                <a:latin typeface="+mn-lt"/>
                <a:ea typeface="Titan One"/>
                <a:cs typeface="Titan One"/>
                <a:sym typeface="Titan One"/>
              </a:rPr>
              <a:t>  more nutritious.</a:t>
            </a:r>
          </a:p>
          <a:p>
            <a:pPr marL="171450" lvl="0" indent="-171450" algn="l" rtl="0">
              <a:spcBef>
                <a:spcPts val="0"/>
              </a:spcBef>
              <a:spcAft>
                <a:spcPts val="0"/>
              </a:spcAft>
              <a:buClr>
                <a:schemeClr val="dk1"/>
              </a:buClr>
              <a:buSzPts val="1100"/>
            </a:pPr>
            <a:r>
              <a:rPr lang="en-US" sz="1100" b="0" i="0" u="none" strike="noStrike" cap="none" dirty="0" smtClean="0">
                <a:solidFill>
                  <a:srgbClr val="000000"/>
                </a:solidFill>
                <a:effectLst/>
                <a:latin typeface="Arial"/>
                <a:ea typeface="Arial"/>
                <a:cs typeface="Arial"/>
                <a:sym typeface="Arial"/>
              </a:rPr>
              <a:t> Consuming local produce also significantly reduces transport-related energy consumption – 5-17 times less CO2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emissions than far-flung ingredients.</a:t>
            </a:r>
          </a:p>
          <a:p>
            <a:pPr marL="171450" lvl="0" indent="-171450" algn="l" rtl="0">
              <a:spcBef>
                <a:spcPts val="0"/>
              </a:spcBef>
              <a:spcAft>
                <a:spcPts val="0"/>
              </a:spcAft>
              <a:buClr>
                <a:schemeClr val="dk1"/>
              </a:buClr>
              <a:buSzPts val="1100"/>
            </a:pPr>
            <a:r>
              <a:rPr lang="en-US" sz="1100" b="0" i="0" u="none" strike="noStrike" cap="none" dirty="0" smtClean="0">
                <a:solidFill>
                  <a:srgbClr val="000000"/>
                </a:solidFill>
                <a:effectLst/>
                <a:latin typeface="Arial"/>
                <a:ea typeface="Arial"/>
                <a:cs typeface="Arial"/>
                <a:sym typeface="Arial"/>
              </a:rPr>
              <a:t> Decrease Wastage: Buying locally-grown and locally-produced food decreases food loss and wastage during the food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value chain.</a:t>
            </a:r>
          </a:p>
          <a:p>
            <a:pPr marL="0" lvl="0" indent="0" algn="l" rtl="0">
              <a:spcBef>
                <a:spcPts val="0"/>
              </a:spcBef>
              <a:spcAft>
                <a:spcPts val="0"/>
              </a:spcAft>
              <a:buClr>
                <a:schemeClr val="dk1"/>
              </a:buClr>
              <a:buSzPts val="1100"/>
              <a:buNone/>
            </a:pPr>
            <a:endParaRPr lang="en-US" sz="1100" b="0" i="0" u="none" strike="noStrike" cap="none" dirty="0" smtClean="0">
              <a:solidFill>
                <a:srgbClr val="000000"/>
              </a:solidFill>
              <a:effectLst/>
              <a:latin typeface="Arial"/>
              <a:ea typeface="Titan One"/>
              <a:cs typeface="Arial"/>
              <a:sym typeface="Arial"/>
            </a:endParaRPr>
          </a:p>
          <a:p>
            <a:pPr marL="0" lvl="0" indent="0" algn="l" rtl="0">
              <a:spcBef>
                <a:spcPts val="0"/>
              </a:spcBef>
              <a:spcAft>
                <a:spcPts val="0"/>
              </a:spcAft>
              <a:buClr>
                <a:schemeClr val="dk1"/>
              </a:buClr>
              <a:buSzPts val="1100"/>
              <a:buNone/>
            </a:pPr>
            <a:r>
              <a:rPr lang="en-US" sz="1100" b="0" i="0" u="none" strike="noStrike" cap="none" dirty="0" smtClean="0">
                <a:solidFill>
                  <a:srgbClr val="000000"/>
                </a:solidFill>
                <a:effectLst/>
                <a:latin typeface="Arial"/>
                <a:ea typeface="Titan One"/>
                <a:cs typeface="Arial"/>
                <a:sym typeface="Arial"/>
              </a:rPr>
              <a:t>Therefore,</a:t>
            </a:r>
            <a:r>
              <a:rPr lang="en-US" sz="1100" b="0" i="0" u="none" strike="noStrike" cap="none" baseline="0" dirty="0" smtClean="0">
                <a:solidFill>
                  <a:srgbClr val="000000"/>
                </a:solidFill>
                <a:effectLst/>
                <a:latin typeface="Arial"/>
                <a:ea typeface="Titan One"/>
                <a:cs typeface="Arial"/>
                <a:sym typeface="Arial"/>
              </a:rPr>
              <a:t> prioritize in low food miles ingredients and adapt more in local seasonal food have a lesser affect to the environment. </a:t>
            </a:r>
          </a:p>
          <a:p>
            <a:pPr marL="0" lvl="0" indent="0" algn="l" rtl="0">
              <a:spcBef>
                <a:spcPts val="0"/>
              </a:spcBef>
              <a:spcAft>
                <a:spcPts val="0"/>
              </a:spcAft>
              <a:buClr>
                <a:schemeClr val="dk1"/>
              </a:buClr>
              <a:buSzPts val="1100"/>
              <a:buNone/>
            </a:pPr>
            <a:endParaRPr lang="en-US" sz="1100" b="0" i="0" u="none" strike="noStrike" cap="none" baseline="0" dirty="0" smtClean="0">
              <a:solidFill>
                <a:srgbClr val="000000"/>
              </a:solidFill>
              <a:effectLst/>
              <a:latin typeface="Arial"/>
              <a:ea typeface="Titan One"/>
              <a:cs typeface="Arial"/>
              <a:sym typeface="Arial"/>
            </a:endParaRPr>
          </a:p>
          <a:p>
            <a:pPr marL="0" lvl="0" indent="0" algn="l" rtl="0">
              <a:spcBef>
                <a:spcPts val="0"/>
              </a:spcBef>
              <a:spcAft>
                <a:spcPts val="0"/>
              </a:spcAft>
              <a:buClr>
                <a:schemeClr val="dk1"/>
              </a:buClr>
              <a:buSzPts val="1100"/>
              <a:buNone/>
            </a:pPr>
            <a:r>
              <a:rPr lang="en-US" sz="1100" b="1" i="0" u="none" strike="noStrike" cap="none" baseline="0" dirty="0" smtClean="0">
                <a:solidFill>
                  <a:srgbClr val="000000"/>
                </a:solidFill>
                <a:effectLst/>
                <a:latin typeface="Arial"/>
                <a:ea typeface="Titan One"/>
                <a:cs typeface="Arial"/>
                <a:sym typeface="Arial"/>
              </a:rPr>
              <a:t>Reference:</a:t>
            </a:r>
          </a:p>
          <a:p>
            <a:pPr marL="0" lvl="0" indent="0" algn="l" rtl="0">
              <a:spcBef>
                <a:spcPts val="0"/>
              </a:spcBef>
              <a:spcAft>
                <a:spcPts val="0"/>
              </a:spcAft>
              <a:buClr>
                <a:schemeClr val="dk1"/>
              </a:buClr>
              <a:buSzPts val="1100"/>
              <a:buNone/>
            </a:pPr>
            <a:endParaRPr lang="en-US" sz="1100" b="0" i="0" u="none" strike="noStrike" cap="none" baseline="0" dirty="0" smtClean="0">
              <a:solidFill>
                <a:srgbClr val="000000"/>
              </a:solidFill>
              <a:effectLst/>
              <a:latin typeface="Arial"/>
              <a:ea typeface="Titan One"/>
              <a:cs typeface="Arial"/>
              <a:sym typeface="Arial"/>
            </a:endParaRPr>
          </a:p>
          <a:p>
            <a:pPr marL="0" lvl="0" indent="0" algn="l" rtl="0">
              <a:spcBef>
                <a:spcPts val="0"/>
              </a:spcBef>
              <a:spcAft>
                <a:spcPts val="0"/>
              </a:spcAft>
              <a:buClr>
                <a:schemeClr val="dk1"/>
              </a:buClr>
              <a:buSzPts val="1100"/>
              <a:buFont typeface="Arial"/>
              <a:buNone/>
            </a:pPr>
            <a:r>
              <a:rPr lang="en-US" sz="800" b="0" i="0" u="none" strike="noStrike" cap="all" dirty="0" smtClean="0">
                <a:solidFill>
                  <a:srgbClr val="000000"/>
                </a:solidFill>
                <a:effectLst/>
                <a:latin typeface="Arial"/>
                <a:ea typeface="Arial"/>
                <a:cs typeface="Arial"/>
                <a:sym typeface="Arial"/>
              </a:rPr>
              <a:t>STAPLE SCARCITIES- FOOD PRODUCTION TERRITORIALISATION OF HONG KONG</a:t>
            </a:r>
          </a:p>
          <a:p>
            <a:pPr marL="0" lvl="0" indent="0" algn="l" rtl="0">
              <a:spcBef>
                <a:spcPts val="0"/>
              </a:spcBef>
              <a:spcAft>
                <a:spcPts val="0"/>
              </a:spcAft>
              <a:buClr>
                <a:schemeClr val="dk1"/>
              </a:buClr>
              <a:buSzPts val="1100"/>
              <a:buFont typeface="Arial"/>
              <a:buNone/>
            </a:pPr>
            <a:r>
              <a:rPr lang="en-HK" sz="800" b="0" i="0" u="none" strike="noStrike" cap="none" dirty="0" smtClean="0">
                <a:solidFill>
                  <a:schemeClr val="dk1"/>
                </a:solidFill>
                <a:latin typeface="Arial"/>
                <a:ea typeface="Titan One"/>
                <a:cs typeface="Titan One"/>
                <a:sym typeface="Titan One"/>
              </a:rPr>
              <a:t>&lt;https://www.iaacblog.com/projects/staple-scarcities-food-production-territorialisation-hong-kong-2/&gt;</a:t>
            </a:r>
          </a:p>
          <a:p>
            <a:pPr marL="0" lvl="0" indent="0" algn="l" rtl="0">
              <a:spcBef>
                <a:spcPts val="0"/>
              </a:spcBef>
              <a:spcAft>
                <a:spcPts val="0"/>
              </a:spcAft>
              <a:buClr>
                <a:schemeClr val="dk1"/>
              </a:buClr>
              <a:buSzPts val="1100"/>
              <a:buFont typeface="Arial"/>
              <a:buNone/>
            </a:pPr>
            <a:endParaRPr lang="en-US" sz="800" b="0" i="0" u="none" strike="noStrike" cap="none" dirty="0" smtClean="0">
              <a:solidFill>
                <a:schemeClr val="dk1"/>
              </a:solidFill>
              <a:latin typeface="Arial"/>
              <a:ea typeface="Titan One"/>
              <a:cs typeface="Titan One"/>
              <a:sym typeface="Titan One"/>
            </a:endParaRPr>
          </a:p>
          <a:p>
            <a:pPr marL="0" lvl="0" indent="0" algn="l" rtl="0">
              <a:spcBef>
                <a:spcPts val="0"/>
              </a:spcBef>
              <a:spcAft>
                <a:spcPts val="0"/>
              </a:spcAft>
              <a:buClr>
                <a:schemeClr val="dk1"/>
              </a:buClr>
              <a:buSzPts val="1100"/>
              <a:buFont typeface="Arial"/>
              <a:buNone/>
            </a:pPr>
            <a:r>
              <a:rPr lang="en-US" sz="800" b="0" i="0" u="none" strike="noStrike" cap="none" dirty="0" smtClean="0">
                <a:solidFill>
                  <a:schemeClr val="dk1"/>
                </a:solidFill>
                <a:latin typeface="Arial"/>
                <a:ea typeface="Titan One"/>
                <a:cs typeface="Titan One"/>
                <a:sym typeface="Titan One"/>
              </a:rPr>
              <a:t>Farms in the sky: fewer food miles, less waste, more jobs</a:t>
            </a:r>
          </a:p>
          <a:p>
            <a:pPr marL="0" lvl="0" indent="0" algn="l" rtl="0">
              <a:spcBef>
                <a:spcPts val="0"/>
              </a:spcBef>
              <a:spcAft>
                <a:spcPts val="0"/>
              </a:spcAft>
              <a:buClr>
                <a:schemeClr val="dk1"/>
              </a:buClr>
              <a:buSzPts val="1100"/>
              <a:buFont typeface="Arial"/>
              <a:buNone/>
            </a:pPr>
            <a:r>
              <a:rPr lang="en-HK" sz="800" b="0" i="0" u="none" strike="noStrike" cap="none" dirty="0" smtClean="0">
                <a:solidFill>
                  <a:schemeClr val="dk1"/>
                </a:solidFill>
                <a:latin typeface="Arial"/>
                <a:ea typeface="Titan One"/>
                <a:cs typeface="Titan One"/>
                <a:sym typeface="Titan One"/>
              </a:rPr>
              <a:t>&lt;https://hongkongfp.com/2016/01/24/farms-in-the-sky-fewer-food-miles-less-waste-more-jobs/&gt;</a:t>
            </a:r>
          </a:p>
          <a:p>
            <a:pPr marL="0" lvl="0" indent="0" algn="l" rtl="0">
              <a:spcBef>
                <a:spcPts val="0"/>
              </a:spcBef>
              <a:spcAft>
                <a:spcPts val="0"/>
              </a:spcAft>
              <a:buClr>
                <a:schemeClr val="dk1"/>
              </a:buClr>
              <a:buSzPts val="1100"/>
              <a:buFont typeface="Arial"/>
              <a:buNone/>
            </a:pPr>
            <a:endParaRPr lang="en-US" sz="800" b="0" i="0" u="none" strike="noStrike" cap="none" dirty="0" smtClean="0">
              <a:solidFill>
                <a:schemeClr val="dk1"/>
              </a:solidFill>
              <a:latin typeface="Arial"/>
              <a:ea typeface="Titan One"/>
              <a:cs typeface="Titan One"/>
              <a:sym typeface="Titan One"/>
            </a:endParaRPr>
          </a:p>
          <a:p>
            <a:pPr marL="0" lvl="0" indent="0" algn="l" rtl="0">
              <a:spcBef>
                <a:spcPts val="0"/>
              </a:spcBef>
              <a:spcAft>
                <a:spcPts val="0"/>
              </a:spcAft>
              <a:buClr>
                <a:schemeClr val="dk1"/>
              </a:buClr>
              <a:buSzPts val="1100"/>
              <a:buFont typeface="Arial"/>
              <a:buNone/>
            </a:pPr>
            <a:r>
              <a:rPr lang="en-US" sz="800" b="0" i="0" u="none" strike="noStrike" cap="none" dirty="0" smtClean="0">
                <a:solidFill>
                  <a:schemeClr val="dk1"/>
                </a:solidFill>
                <a:latin typeface="Arial"/>
                <a:ea typeface="Titan One"/>
                <a:cs typeface="Titan One"/>
                <a:sym typeface="Titan One"/>
              </a:rPr>
              <a:t>8 Reasons To Love The Farm-To-Table Movement PLUS The Complete HK Farm-To-Table Dining List</a:t>
            </a:r>
            <a:endParaRPr lang="en-HK" sz="800" b="0" i="0" u="none" strike="noStrike" cap="none" dirty="0" smtClean="0">
              <a:solidFill>
                <a:schemeClr val="dk1"/>
              </a:solidFill>
              <a:latin typeface="Arial"/>
              <a:ea typeface="Titan One"/>
              <a:cs typeface="Titan One"/>
              <a:sym typeface="Titan One"/>
            </a:endParaRPr>
          </a:p>
          <a:p>
            <a:pPr marL="0" lvl="0" indent="0" algn="l" rtl="0">
              <a:spcBef>
                <a:spcPts val="0"/>
              </a:spcBef>
              <a:spcAft>
                <a:spcPts val="0"/>
              </a:spcAft>
              <a:buClr>
                <a:schemeClr val="dk1"/>
              </a:buClr>
              <a:buSzPts val="1100"/>
              <a:buFont typeface="Arial"/>
              <a:buNone/>
            </a:pPr>
            <a:r>
              <a:rPr lang="en-HK" sz="800" b="0" i="0" u="none" strike="noStrike" cap="none" dirty="0" smtClean="0">
                <a:solidFill>
                  <a:schemeClr val="dk1"/>
                </a:solidFill>
                <a:latin typeface="Arial"/>
                <a:ea typeface="Titan One"/>
                <a:cs typeface="Titan One"/>
                <a:sym typeface="Titan One"/>
              </a:rPr>
              <a:t>&lt;https://www.greenqueen.com.hk/the-complete-farm-to-table-hong-kong-restaurants-list/&gt;</a:t>
            </a:r>
          </a:p>
          <a:p>
            <a:pPr marL="0" lvl="0" indent="0" algn="l" rtl="0">
              <a:spcBef>
                <a:spcPts val="0"/>
              </a:spcBef>
              <a:spcAft>
                <a:spcPts val="0"/>
              </a:spcAft>
              <a:buClr>
                <a:schemeClr val="dk1"/>
              </a:buClr>
              <a:buSzPts val="1100"/>
              <a:buNone/>
            </a:pPr>
            <a:endParaRPr sz="100" b="0" dirty="0">
              <a:solidFill>
                <a:schemeClr val="dk1"/>
              </a:solidFill>
              <a:latin typeface="+mn-lt"/>
              <a:ea typeface="Titan One"/>
              <a:cs typeface="Titan One"/>
              <a:sym typeface="Titan On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85b0020d8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85b0020d8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87dcd02a3f_7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87dcd02a3f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4172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28b50f0250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28b50f0250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t>Seasonal</a:t>
            </a:r>
            <a:r>
              <a:rPr lang="en" b="1" baseline="0" dirty="0" smtClean="0"/>
              <a:t> Food </a:t>
            </a:r>
          </a:p>
          <a:p>
            <a:pPr marL="0" lvl="0" indent="0" algn="l" rtl="0">
              <a:spcBef>
                <a:spcPts val="0"/>
              </a:spcBef>
              <a:spcAft>
                <a:spcPts val="0"/>
              </a:spcAft>
              <a:buNone/>
            </a:pPr>
            <a:r>
              <a:rPr lang="en" b="0" baseline="0" dirty="0" smtClean="0"/>
              <a:t>Seasonal food refers to the food that issuitable for producetion during a specific season in its natural environment.</a:t>
            </a:r>
            <a:endParaRPr dirty="0"/>
          </a:p>
          <a:p>
            <a:pPr marL="0" lvl="0" indent="0" algn="l" rtl="0">
              <a:spcBef>
                <a:spcPts val="0"/>
              </a:spcBef>
              <a:spcAft>
                <a:spcPts val="0"/>
              </a:spcAft>
              <a:buNone/>
            </a:pPr>
            <a:endParaRPr lang="en-US" dirty="0" smtClean="0">
              <a:solidFill>
                <a:schemeClr val="dk1"/>
              </a:solidFill>
            </a:endParaRPr>
          </a:p>
          <a:p>
            <a:pPr marL="0" lvl="0" indent="0" algn="l" rtl="0">
              <a:spcBef>
                <a:spcPts val="0"/>
              </a:spcBef>
              <a:spcAft>
                <a:spcPts val="0"/>
              </a:spcAft>
              <a:buClr>
                <a:schemeClr val="dk1"/>
              </a:buClr>
              <a:buSzPts val="1100"/>
              <a:buFont typeface="Arial"/>
              <a:buNone/>
            </a:pPr>
            <a:endParaRPr lang="en-US" dirty="0" smtClean="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Reference</a:t>
            </a:r>
            <a:r>
              <a:rPr lang="zh-TW" alt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a:t>
            </a:r>
          </a:p>
          <a:p>
            <a:pPr marL="0" lvl="0" indent="0" algn="l" rtl="0">
              <a:spcBef>
                <a:spcPts val="0"/>
              </a:spcBef>
              <a:spcAft>
                <a:spcPts val="0"/>
              </a:spcAft>
              <a:buClr>
                <a:schemeClr val="dk1"/>
              </a:buClr>
              <a:buSzPts val="1100"/>
              <a:buFont typeface="Arial"/>
              <a:buNone/>
            </a:pPr>
            <a:r>
              <a:rPr lang="zh-TW" altLang="en-US" i="1" dirty="0" smtClean="0">
                <a:solidFill>
                  <a:schemeClr val="dk1"/>
                </a:solidFill>
              </a:rPr>
              <a:t>「時令新鮮」</a:t>
            </a:r>
            <a:r>
              <a:rPr lang="en-US" altLang="zh-TW" dirty="0" smtClean="0">
                <a:solidFill>
                  <a:schemeClr val="dk1"/>
                </a:solidFill>
              </a:rPr>
              <a:t>, (</a:t>
            </a:r>
            <a:r>
              <a:rPr lang="zh-TW" altLang="en-US" dirty="0" smtClean="0">
                <a:solidFill>
                  <a:schemeClr val="dk1"/>
                </a:solidFill>
              </a:rPr>
              <a:t>低碳生活館</a:t>
            </a:r>
            <a:r>
              <a:rPr lang="en-US" altLang="zh-TW" dirty="0" smtClean="0">
                <a:solidFill>
                  <a:schemeClr val="dk1"/>
                </a:solidFill>
              </a:rPr>
              <a:t>) “Fresh</a:t>
            </a:r>
            <a:r>
              <a:rPr lang="en-US" altLang="zh-TW" baseline="0" dirty="0" smtClean="0">
                <a:solidFill>
                  <a:schemeClr val="dk1"/>
                </a:solidFill>
              </a:rPr>
              <a:t> Seasonal”</a:t>
            </a:r>
            <a:r>
              <a:rPr lang="en-US" altLang="zh-TW" dirty="0" smtClean="0">
                <a:solidFill>
                  <a:schemeClr val="dk1"/>
                </a:solidFill>
              </a:rPr>
              <a:t> &lt;https://www.lowcarbonliving.hk/chi/Seasonal.aspx&gt;</a:t>
            </a:r>
          </a:p>
          <a:p>
            <a:pPr marL="0" lvl="0" indent="0" algn="l" rtl="0">
              <a:spcBef>
                <a:spcPts val="0"/>
              </a:spcBef>
              <a:spcAft>
                <a:spcPts val="0"/>
              </a:spcAft>
              <a:buClr>
                <a:schemeClr val="dk1"/>
              </a:buClr>
              <a:buSzPts val="1100"/>
              <a:buFont typeface="Arial"/>
              <a:buNone/>
            </a:pPr>
            <a:endParaRPr dirty="0" smtClean="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452d0792c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452d0792c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839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2452d0792c1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 name="Google Shape;1866;g2452d0792c1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tLang="zh-TW" b="1" dirty="0" smtClean="0">
                <a:solidFill>
                  <a:schemeClr val="dk1"/>
                </a:solidFill>
              </a:rPr>
              <a:t>Greenhouse</a:t>
            </a:r>
            <a:r>
              <a:rPr lang="en-US" altLang="zh-TW" b="1" baseline="0" dirty="0" smtClean="0">
                <a:solidFill>
                  <a:schemeClr val="dk1"/>
                </a:solidFill>
              </a:rPr>
              <a:t> food produce higher carbon footprint</a:t>
            </a:r>
          </a:p>
          <a:p>
            <a:pPr marL="0" lvl="0" indent="0" algn="l" rtl="0">
              <a:spcBef>
                <a:spcPts val="0"/>
              </a:spcBef>
              <a:spcAft>
                <a:spcPts val="0"/>
              </a:spcAft>
              <a:buClr>
                <a:schemeClr val="dk1"/>
              </a:buClr>
              <a:buSzPts val="1100"/>
              <a:buFont typeface="Arial"/>
              <a:buNone/>
            </a:pPr>
            <a:r>
              <a:rPr lang="en" dirty="0" smtClean="0">
                <a:solidFill>
                  <a:schemeClr val="dk1"/>
                </a:solidFill>
              </a:rPr>
              <a:t>Compared to open-field farming</a:t>
            </a:r>
            <a:r>
              <a:rPr lang="en" baseline="0" dirty="0" smtClean="0">
                <a:solidFill>
                  <a:schemeClr val="dk1"/>
                </a:solidFill>
              </a:rPr>
              <a:t>, greenhouse farming produce more greenhouse gases emssion. According to the research from Southwest University, in China, every tonnes of greenhouse vegetables produce around 116 kg more carbob emission, 50 – 80% higher than the open field farming vegetable. More usage of heating equipment and syntheric fertiliser are the two main reasons </a:t>
            </a:r>
            <a:r>
              <a:rPr lang="en-US" b="0" baseline="0" dirty="0" smtClean="0">
                <a:solidFill>
                  <a:schemeClr val="dk1"/>
                </a:solidFill>
              </a:rPr>
              <a:t>g</a:t>
            </a:r>
            <a:r>
              <a:rPr lang="en-US" altLang="zh-TW" b="0" dirty="0" smtClean="0">
                <a:solidFill>
                  <a:schemeClr val="dk1"/>
                </a:solidFill>
              </a:rPr>
              <a:t>reenhouse</a:t>
            </a:r>
            <a:r>
              <a:rPr lang="en-US" altLang="zh-TW" b="0" baseline="0" dirty="0" smtClean="0">
                <a:solidFill>
                  <a:schemeClr val="dk1"/>
                </a:solidFill>
              </a:rPr>
              <a:t> food produce higher carbon footprint. </a:t>
            </a:r>
          </a:p>
          <a:p>
            <a:pPr marL="0" lvl="0" indent="0" algn="l" rtl="0">
              <a:spcBef>
                <a:spcPts val="0"/>
              </a:spcBef>
              <a:spcAft>
                <a:spcPts val="0"/>
              </a:spcAft>
              <a:buClr>
                <a:schemeClr val="dk1"/>
              </a:buClr>
              <a:buSzPts val="1100"/>
              <a:buFont typeface="Arial"/>
              <a:buNone/>
            </a:pPr>
            <a:endParaRPr lang="en-US" dirty="0" smtClean="0"/>
          </a:p>
          <a:p>
            <a:pPr marL="0" lvl="0" indent="0" algn="l" rtl="0">
              <a:spcBef>
                <a:spcPts val="0"/>
              </a:spcBef>
              <a:spcAft>
                <a:spcPts val="0"/>
              </a:spcAft>
              <a:buNone/>
            </a:pPr>
            <a:r>
              <a:rPr lang="en-US" altLang="zh-TW" b="1" dirty="0" smtClean="0"/>
              <a:t>High energy</a:t>
            </a:r>
            <a:r>
              <a:rPr lang="en-US" altLang="zh-TW" b="1" baseline="0" dirty="0" smtClean="0"/>
              <a:t> consumption</a:t>
            </a:r>
            <a:endParaRPr lang="en-US" altLang="zh-TW" b="1" dirty="0" smtClean="0"/>
          </a:p>
          <a:p>
            <a:pPr marL="0" lvl="0" indent="0" algn="l" rtl="0">
              <a:spcBef>
                <a:spcPts val="0"/>
              </a:spcBef>
              <a:spcAft>
                <a:spcPts val="0"/>
              </a:spcAft>
              <a:buNone/>
            </a:pPr>
            <a:r>
              <a:rPr lang="en-US" b="0" dirty="0" smtClean="0"/>
              <a:t>Greenhouse farming require heating equipment to maintain its environment which consume large amount of energy and produce carbon emission. During winter or cold weather, the carbon emission will be much more. Therefore, greenhouse food will have higher carbon footprint. </a:t>
            </a:r>
          </a:p>
          <a:p>
            <a:pPr marL="0" lvl="0" indent="0" algn="l" rtl="0">
              <a:spcBef>
                <a:spcPts val="0"/>
              </a:spcBef>
              <a:spcAft>
                <a:spcPts val="0"/>
              </a:spcAft>
              <a:buNone/>
            </a:pPr>
            <a:endParaRPr lang="en-US" dirty="0" smtClean="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smtClean="0">
                <a:solidFill>
                  <a:srgbClr val="000000"/>
                </a:solidFill>
                <a:effectLst/>
                <a:latin typeface="Arial"/>
                <a:ea typeface="Arial"/>
                <a:cs typeface="Arial"/>
                <a:sym typeface="Arial"/>
              </a:rPr>
              <a:t>High consumption of synthetic </a:t>
            </a:r>
            <a:r>
              <a:rPr lang="en-US" sz="1100" b="1" i="0" u="none" strike="noStrike" cap="none" dirty="0" err="1" smtClean="0">
                <a:solidFill>
                  <a:srgbClr val="000000"/>
                </a:solidFill>
                <a:effectLst/>
                <a:latin typeface="Arial"/>
                <a:ea typeface="Arial"/>
                <a:cs typeface="Arial"/>
                <a:sym typeface="Arial"/>
              </a:rPr>
              <a:t>fertiliser</a:t>
            </a:r>
            <a:endParaRPr lang="en-US"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effectLst/>
                <a:latin typeface="Arial"/>
                <a:ea typeface="Arial"/>
                <a:cs typeface="Arial"/>
                <a:sym typeface="Arial"/>
              </a:rPr>
              <a:t>High consumption of synthetic </a:t>
            </a:r>
            <a:r>
              <a:rPr lang="en-US" sz="1100" b="0" i="0" u="none" strike="noStrike" cap="none" dirty="0" err="1" smtClean="0">
                <a:solidFill>
                  <a:srgbClr val="000000"/>
                </a:solidFill>
                <a:effectLst/>
                <a:latin typeface="Arial"/>
                <a:ea typeface="Arial"/>
                <a:cs typeface="Arial"/>
                <a:sym typeface="Arial"/>
              </a:rPr>
              <a:t>fertiliser</a:t>
            </a:r>
            <a:r>
              <a:rPr lang="en-US" sz="1100" b="0" i="0" u="none" strike="noStrike" cap="none" dirty="0" smtClean="0">
                <a:solidFill>
                  <a:srgbClr val="000000"/>
                </a:solidFill>
                <a:effectLst/>
                <a:latin typeface="Arial"/>
                <a:ea typeface="Arial"/>
                <a:cs typeface="Arial"/>
                <a:sym typeface="Arial"/>
              </a:rPr>
              <a:t> in greenhouse farming also contribute to its high carbon footprint. According to the Southwest University ‘research, around 78 % of the carbon emission of greenhouse vegetable are from synthetic </a:t>
            </a:r>
            <a:r>
              <a:rPr lang="en-US" sz="1100" b="0" i="0" u="none" strike="noStrike" cap="none" dirty="0" err="1" smtClean="0">
                <a:solidFill>
                  <a:srgbClr val="000000"/>
                </a:solidFill>
                <a:effectLst/>
                <a:latin typeface="Arial"/>
                <a:ea typeface="Arial"/>
                <a:cs typeface="Arial"/>
                <a:sym typeface="Arial"/>
              </a:rPr>
              <a:t>fertiliser</a:t>
            </a:r>
            <a:r>
              <a:rPr lang="en-US" sz="1100" b="0" i="0" u="none" strike="noStrike" cap="none" dirty="0" smtClean="0">
                <a:solidFill>
                  <a:srgbClr val="000000"/>
                </a:solidFill>
                <a:effectLst/>
                <a:latin typeface="Arial"/>
                <a:ea typeface="Arial"/>
                <a:cs typeface="Arial"/>
                <a:sym typeface="Arial"/>
              </a:rPr>
              <a:t> – nitrogen fertilizer. Using synthetic </a:t>
            </a:r>
            <a:r>
              <a:rPr lang="en-US" sz="1100" b="0" i="0" u="none" strike="noStrike" cap="none" dirty="0" err="1" smtClean="0">
                <a:solidFill>
                  <a:srgbClr val="000000"/>
                </a:solidFill>
                <a:effectLst/>
                <a:latin typeface="Arial"/>
                <a:ea typeface="Arial"/>
                <a:cs typeface="Arial"/>
                <a:sym typeface="Arial"/>
              </a:rPr>
              <a:t>fertiliser</a:t>
            </a:r>
            <a:r>
              <a:rPr lang="en-US" sz="1100" b="0" i="0" u="none" strike="noStrike" cap="none" dirty="0" smtClean="0">
                <a:solidFill>
                  <a:srgbClr val="000000"/>
                </a:solidFill>
                <a:effectLst/>
                <a:latin typeface="Arial"/>
                <a:ea typeface="Arial"/>
                <a:cs typeface="Arial"/>
                <a:sym typeface="Arial"/>
              </a:rPr>
              <a:t> will lead both direct emission and indirect emission such as production and transportation.</a:t>
            </a:r>
          </a:p>
          <a:p>
            <a:pPr marL="0" lvl="0" indent="0" algn="l" rtl="0">
              <a:spcBef>
                <a:spcPts val="0"/>
              </a:spcBef>
              <a:spcAft>
                <a:spcPts val="0"/>
              </a:spcAft>
              <a:buNone/>
            </a:pPr>
            <a:endParaRPr lang="en" sz="1400" dirty="0" smtClean="0">
              <a:solidFill>
                <a:schemeClr val="dk1"/>
              </a:solidFill>
            </a:endParaRPr>
          </a:p>
          <a:p>
            <a:pPr marL="0" lvl="0" indent="0" algn="l" rtl="0">
              <a:spcBef>
                <a:spcPts val="0"/>
              </a:spcBef>
              <a:spcAft>
                <a:spcPts val="0"/>
              </a:spcAft>
              <a:buNone/>
            </a:pPr>
            <a:endParaRPr lang="en" sz="1400" dirty="0" smtClean="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400" b="1" i="0" u="none" strike="noStrike" cap="none" dirty="0" err="1"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Referene</a:t>
            </a:r>
            <a:r>
              <a:rPr lang="zh-TW" altLang="en-US" sz="14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a:t>
            </a:r>
          </a:p>
          <a:p>
            <a:pPr marL="0" lvl="0" indent="0" algn="l" rtl="0">
              <a:spcBef>
                <a:spcPts val="0"/>
              </a:spcBef>
              <a:spcAft>
                <a:spcPts val="0"/>
              </a:spcAft>
              <a:buNone/>
            </a:pPr>
            <a:r>
              <a:rPr lang="en-US" sz="1400" i="1" dirty="0" smtClean="0">
                <a:solidFill>
                  <a:schemeClr val="dk1"/>
                </a:solidFill>
              </a:rPr>
              <a:t>“Greenhouse gas emissions from vegetables production in China”</a:t>
            </a:r>
            <a:r>
              <a:rPr lang="en-US" sz="1400" i="0" dirty="0" smtClean="0">
                <a:solidFill>
                  <a:schemeClr val="dk1"/>
                </a:solidFill>
              </a:rPr>
              <a:t>,</a:t>
            </a:r>
            <a:r>
              <a:rPr lang="en-US" sz="1400" i="1" dirty="0" smtClean="0">
                <a:solidFill>
                  <a:schemeClr val="dk1"/>
                </a:solidFill>
              </a:rPr>
              <a:t> </a:t>
            </a:r>
            <a:r>
              <a:rPr lang="en-US" sz="1400" dirty="0" smtClean="0">
                <a:solidFill>
                  <a:schemeClr val="dk1"/>
                </a:solidFill>
              </a:rPr>
              <a:t>(Fen Zhang a, </a:t>
            </a:r>
            <a:r>
              <a:rPr lang="en-US" sz="1400" dirty="0" err="1" smtClean="0">
                <a:solidFill>
                  <a:schemeClr val="dk1"/>
                </a:solidFill>
              </a:rPr>
              <a:t>Fabo</a:t>
            </a:r>
            <a:r>
              <a:rPr lang="en-US" sz="1400" dirty="0" smtClean="0">
                <a:solidFill>
                  <a:schemeClr val="dk1"/>
                </a:solidFill>
              </a:rPr>
              <a:t> Liu a, Xiao Ma a b, </a:t>
            </a:r>
            <a:r>
              <a:rPr lang="en-US" sz="1400" dirty="0" err="1" smtClean="0">
                <a:solidFill>
                  <a:schemeClr val="dk1"/>
                </a:solidFill>
              </a:rPr>
              <a:t>Guangzheng</a:t>
            </a:r>
            <a:r>
              <a:rPr lang="en-US" sz="1400" dirty="0" smtClean="0">
                <a:solidFill>
                  <a:schemeClr val="dk1"/>
                </a:solidFill>
              </a:rPr>
              <a:t> </a:t>
            </a:r>
            <a:r>
              <a:rPr lang="en-US" sz="1400" dirty="0" err="1" smtClean="0">
                <a:solidFill>
                  <a:schemeClr val="dk1"/>
                </a:solidFill>
              </a:rPr>
              <a:t>Guo</a:t>
            </a:r>
            <a:r>
              <a:rPr lang="en-US" sz="1400" dirty="0" smtClean="0">
                <a:solidFill>
                  <a:schemeClr val="dk1"/>
                </a:solidFill>
              </a:rPr>
              <a:t> , Bin Liu , </a:t>
            </a:r>
            <a:r>
              <a:rPr lang="en-US" sz="1400" dirty="0" err="1" smtClean="0">
                <a:solidFill>
                  <a:schemeClr val="dk1"/>
                </a:solidFill>
              </a:rPr>
              <a:t>Taihong</a:t>
            </a:r>
            <a:r>
              <a:rPr lang="en-US" sz="1400" dirty="0" smtClean="0">
                <a:solidFill>
                  <a:schemeClr val="dk1"/>
                </a:solidFill>
              </a:rPr>
              <a:t> Cheng , Tao Liang , </a:t>
            </a:r>
            <a:r>
              <a:rPr lang="en-US" sz="1400" dirty="0" err="1" smtClean="0">
                <a:solidFill>
                  <a:schemeClr val="dk1"/>
                </a:solidFill>
              </a:rPr>
              <a:t>Weilin</a:t>
            </a:r>
            <a:r>
              <a:rPr lang="en-US" sz="1400" dirty="0" smtClean="0">
                <a:solidFill>
                  <a:schemeClr val="dk1"/>
                </a:solidFill>
              </a:rPr>
              <a:t> Tao , </a:t>
            </a:r>
            <a:r>
              <a:rPr lang="en-US" sz="1400" dirty="0" err="1" smtClean="0">
                <a:solidFill>
                  <a:schemeClr val="dk1"/>
                </a:solidFill>
              </a:rPr>
              <a:t>Xinping</a:t>
            </a:r>
            <a:r>
              <a:rPr lang="en-US" sz="1400" dirty="0" smtClean="0">
                <a:solidFill>
                  <a:schemeClr val="dk1"/>
                </a:solidFill>
              </a:rPr>
              <a:t> Chen , </a:t>
            </a:r>
            <a:r>
              <a:rPr lang="en-US" sz="1400" dirty="0" err="1" smtClean="0">
                <a:solidFill>
                  <a:schemeClr val="dk1"/>
                </a:solidFill>
              </a:rPr>
              <a:t>Xiaozhong</a:t>
            </a:r>
            <a:r>
              <a:rPr lang="en-US" sz="1400" dirty="0" smtClean="0">
                <a:solidFill>
                  <a:schemeClr val="dk1"/>
                </a:solidFill>
              </a:rPr>
              <a:t> Wang) - https://www.sciencedirect.com/science/article/abs/pii/S0959652621026615 </a:t>
            </a:r>
          </a:p>
          <a:p>
            <a:pPr marL="0" lvl="0" indent="0" algn="l" rtl="0">
              <a:spcBef>
                <a:spcPts val="0"/>
              </a:spcBef>
              <a:spcAft>
                <a:spcPts val="0"/>
              </a:spcAft>
              <a:buNone/>
            </a:pPr>
            <a:endParaRPr lang="en-US" sz="1400" i="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r>
              <a:rPr lang="en-HK" sz="1400" i="1" dirty="0" smtClean="0">
                <a:solidFill>
                  <a:srgbClr val="684930"/>
                </a:solidFill>
                <a:latin typeface="Arial Rounded MT Bold" panose="020F0704030504030204" pitchFamily="34" charset="0"/>
                <a:ea typeface="Microsoft YaHei" panose="020B0503020204020204" pitchFamily="34" charset="-122"/>
                <a:cs typeface="Alata"/>
                <a:sym typeface="Alata"/>
              </a:rPr>
              <a:t>“Influence of climate change on protected cultivation: Impacts and sustainable adaptation strategies - A review” </a:t>
            </a:r>
            <a:r>
              <a:rPr lang="en-HK" sz="1400" dirty="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400" dirty="0" err="1" smtClean="0">
                <a:solidFill>
                  <a:srgbClr val="684930"/>
                </a:solidFill>
                <a:latin typeface="Arial Rounded MT Bold" panose="020F0704030504030204" pitchFamily="34" charset="0"/>
                <a:ea typeface="Microsoft YaHei" panose="020B0503020204020204" pitchFamily="34" charset="-122"/>
                <a:cs typeface="Alata"/>
                <a:sym typeface="Alata"/>
              </a:rPr>
              <a:t>Nazim</a:t>
            </a:r>
            <a:r>
              <a:rPr lang="en-HK" sz="1400" dirty="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400" dirty="0" err="1" smtClean="0">
                <a:solidFill>
                  <a:srgbClr val="684930"/>
                </a:solidFill>
                <a:latin typeface="Arial Rounded MT Bold" panose="020F0704030504030204" pitchFamily="34" charset="0"/>
                <a:ea typeface="Microsoft YaHei" panose="020B0503020204020204" pitchFamily="34" charset="-122"/>
                <a:cs typeface="Alata"/>
                <a:sym typeface="Alata"/>
              </a:rPr>
              <a:t>Gruda</a:t>
            </a:r>
            <a:r>
              <a:rPr lang="en-HK" sz="1400" dirty="0" smtClean="0">
                <a:solidFill>
                  <a:srgbClr val="684930"/>
                </a:solidFill>
                <a:latin typeface="Arial Rounded MT Bold" panose="020F0704030504030204" pitchFamily="34" charset="0"/>
                <a:ea typeface="Microsoft YaHei" panose="020B0503020204020204" pitchFamily="34" charset="-122"/>
                <a:cs typeface="Alata"/>
                <a:sym typeface="Alata"/>
              </a:rPr>
              <a:t> , Mehdi </a:t>
            </a:r>
            <a:r>
              <a:rPr lang="en-HK" sz="1400" dirty="0" err="1" smtClean="0">
                <a:solidFill>
                  <a:srgbClr val="684930"/>
                </a:solidFill>
                <a:latin typeface="Arial Rounded MT Bold" panose="020F0704030504030204" pitchFamily="34" charset="0"/>
                <a:ea typeface="Microsoft YaHei" panose="020B0503020204020204" pitchFamily="34" charset="-122"/>
                <a:cs typeface="Alata"/>
                <a:sym typeface="Alata"/>
              </a:rPr>
              <a:t>Bisbis</a:t>
            </a:r>
            <a:r>
              <a:rPr lang="en-HK" sz="1400" dirty="0" smtClean="0">
                <a:solidFill>
                  <a:srgbClr val="684930"/>
                </a:solidFill>
                <a:latin typeface="Arial Rounded MT Bold" panose="020F0704030504030204" pitchFamily="34" charset="0"/>
                <a:ea typeface="Microsoft YaHei" panose="020B0503020204020204" pitchFamily="34" charset="-122"/>
                <a:cs typeface="Alata"/>
                <a:sym typeface="Alata"/>
              </a:rPr>
              <a:t> , Josef </a:t>
            </a:r>
            <a:r>
              <a:rPr lang="en-HK" sz="1400" dirty="0" err="1" smtClean="0">
                <a:solidFill>
                  <a:srgbClr val="684930"/>
                </a:solidFill>
                <a:latin typeface="Arial Rounded MT Bold" panose="020F0704030504030204" pitchFamily="34" charset="0"/>
                <a:ea typeface="Microsoft YaHei" panose="020B0503020204020204" pitchFamily="34" charset="-122"/>
                <a:cs typeface="Alata"/>
                <a:sym typeface="Alata"/>
              </a:rPr>
              <a:t>Tanny</a:t>
            </a:r>
            <a:r>
              <a:rPr lang="en-HK" sz="1400" dirty="0" smtClean="0">
                <a:solidFill>
                  <a:srgbClr val="684930"/>
                </a:solidFill>
                <a:latin typeface="Arial Rounded MT Bold" panose="020F0704030504030204" pitchFamily="34" charset="0"/>
                <a:ea typeface="Microsoft YaHei" panose="020B0503020204020204" pitchFamily="34" charset="-122"/>
                <a:cs typeface="Alata"/>
                <a:sym typeface="Alata"/>
              </a:rPr>
              <a:t> ) - </a:t>
            </a:r>
            <a:r>
              <a:rPr lang="en-HK" sz="14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val="tx"/>
                    </a:ext>
                  </a:extLst>
                </a:hlinkClick>
              </a:rPr>
              <a:t>https</a:t>
            </a:r>
            <a:r>
              <a:rPr lang="en-HK" sz="14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val="tx"/>
                    </a:ext>
                  </a:extLst>
                </a:hlinkClick>
              </a:rPr>
              <a:t>://www.sciencedirect.com/science/article/abs/pii/S0959652619309102</a:t>
            </a:r>
            <a:endParaRPr lang="en-HK" sz="1400" dirty="0" smtClean="0">
              <a:solidFill>
                <a:srgbClr val="684930"/>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lang="en-US" sz="1400" dirty="0" smtClean="0">
              <a:solidFill>
                <a:schemeClr val="dk1"/>
              </a:solidFill>
            </a:endParaRPr>
          </a:p>
          <a:p>
            <a:pPr marL="0" lvl="0" indent="0" algn="l" rtl="0">
              <a:spcBef>
                <a:spcPts val="0"/>
              </a:spcBef>
              <a:spcAft>
                <a:spcPts val="0"/>
              </a:spcAft>
              <a:buNone/>
            </a:pPr>
            <a:endParaRPr lang="en-US" sz="1400" dirty="0" smtClean="0">
              <a:solidFill>
                <a:schemeClr val="dk1"/>
              </a:solidFill>
            </a:endParaRPr>
          </a:p>
          <a:p>
            <a:pPr marL="0" lvl="0" indent="0" algn="l" rtl="0">
              <a:spcBef>
                <a:spcPts val="0"/>
              </a:spcBef>
              <a:spcAft>
                <a:spcPts val="0"/>
              </a:spcAft>
              <a:buNone/>
            </a:pPr>
            <a:endParaRPr sz="1400" dirty="0" smtClean="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724847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283108a7dcc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 name="Google Shape;1973;g283108a7dc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2811611f9f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2811611f9f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smtClean="0">
                <a:solidFill>
                  <a:schemeClr val="tx1"/>
                </a:solidFill>
                <a:latin typeface="Arial Rounded MT Bold" panose="020F0704030504030204" pitchFamily="34" charset="0"/>
                <a:ea typeface="Microsoft YaHei" panose="020B0503020204020204" pitchFamily="34" charset="-122"/>
              </a:rPr>
              <a:t>Local &amp; Seasonal Food</a:t>
            </a:r>
          </a:p>
          <a:p>
            <a:pPr marL="0" lvl="0" indent="0" algn="l" rtl="0">
              <a:lnSpc>
                <a:spcPct val="115000"/>
              </a:lnSpc>
              <a:spcBef>
                <a:spcPts val="0"/>
              </a:spcBef>
              <a:spcAft>
                <a:spcPts val="0"/>
              </a:spcAft>
              <a:buClr>
                <a:schemeClr val="dk1"/>
              </a:buClr>
              <a:buSzPts val="1100"/>
              <a:buFont typeface="Arial"/>
              <a:buNone/>
            </a:pPr>
            <a:r>
              <a:rPr lang="en-HK" sz="1200" dirty="0" err="1" smtClean="0">
                <a:solidFill>
                  <a:schemeClr val="dk1"/>
                </a:solidFill>
              </a:rPr>
              <a:t>Spring：Orange、Snow</a:t>
            </a:r>
            <a:r>
              <a:rPr lang="en-HK" sz="1200" dirty="0" smtClean="0">
                <a:solidFill>
                  <a:schemeClr val="dk1"/>
                </a:solidFill>
              </a:rPr>
              <a:t> </a:t>
            </a:r>
            <a:r>
              <a:rPr lang="en-HK" sz="1200" dirty="0" err="1" smtClean="0">
                <a:solidFill>
                  <a:schemeClr val="dk1"/>
                </a:solidFill>
              </a:rPr>
              <a:t>pea、Cabbage</a:t>
            </a:r>
            <a:endParaRPr lang="en-HK" sz="1200"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HK" sz="1200" dirty="0" err="1" smtClean="0">
                <a:solidFill>
                  <a:schemeClr val="dk1"/>
                </a:solidFill>
              </a:rPr>
              <a:t>Summer：Watermelon、Winter</a:t>
            </a:r>
            <a:r>
              <a:rPr lang="en-HK" sz="1200" dirty="0" smtClean="0">
                <a:solidFill>
                  <a:schemeClr val="dk1"/>
                </a:solidFill>
              </a:rPr>
              <a:t> </a:t>
            </a:r>
            <a:r>
              <a:rPr lang="en-HK" sz="1200" dirty="0" err="1" smtClean="0">
                <a:solidFill>
                  <a:schemeClr val="dk1"/>
                </a:solidFill>
              </a:rPr>
              <a:t>gourd、Okra</a:t>
            </a:r>
            <a:endParaRPr lang="en-HK" sz="1200"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HK" sz="1200" dirty="0" err="1" smtClean="0">
                <a:solidFill>
                  <a:schemeClr val="dk1"/>
                </a:solidFill>
              </a:rPr>
              <a:t>Autumn：Grape、Corn、Pumpkin</a:t>
            </a:r>
            <a:endParaRPr lang="en-HK" sz="1200"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HK" sz="1200" dirty="0" err="1" smtClean="0">
                <a:solidFill>
                  <a:schemeClr val="dk1"/>
                </a:solidFill>
              </a:rPr>
              <a:t>Winter：Strawberry、Broccoli、Carrot</a:t>
            </a:r>
            <a:endParaRPr lang="en-HK" sz="1200"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HK" sz="1200" dirty="0" smtClean="0">
                <a:solidFill>
                  <a:schemeClr val="dk1"/>
                </a:solidFill>
              </a:rPr>
              <a:t>All </a:t>
            </a:r>
            <a:r>
              <a:rPr lang="en-HK" sz="1200" dirty="0" err="1" smtClean="0">
                <a:solidFill>
                  <a:schemeClr val="dk1"/>
                </a:solidFill>
              </a:rPr>
              <a:t>Season：Chicken、Pork、Chinese</a:t>
            </a:r>
            <a:r>
              <a:rPr lang="en-HK" sz="1200" dirty="0" smtClean="0">
                <a:solidFill>
                  <a:schemeClr val="dk1"/>
                </a:solidFill>
              </a:rPr>
              <a:t> </a:t>
            </a:r>
            <a:r>
              <a:rPr lang="en-HK" sz="1200" dirty="0" err="1" smtClean="0">
                <a:solidFill>
                  <a:schemeClr val="dk1"/>
                </a:solidFill>
              </a:rPr>
              <a:t>cabbage、Flathead</a:t>
            </a:r>
            <a:r>
              <a:rPr lang="en-HK" sz="1200" dirty="0" smtClean="0">
                <a:solidFill>
                  <a:schemeClr val="dk1"/>
                </a:solidFill>
              </a:rPr>
              <a:t> mullet</a:t>
            </a:r>
          </a:p>
          <a:p>
            <a:pPr marL="0" lvl="0" indent="0" algn="l" rtl="0">
              <a:lnSpc>
                <a:spcPct val="115000"/>
              </a:lnSpc>
              <a:spcBef>
                <a:spcPts val="0"/>
              </a:spcBef>
              <a:spcAft>
                <a:spcPts val="0"/>
              </a:spcAft>
              <a:buClr>
                <a:schemeClr val="dk1"/>
              </a:buClr>
              <a:buSzPts val="1100"/>
              <a:buFont typeface="Arial"/>
              <a:buNone/>
            </a:pPr>
            <a:endParaRPr lang="en" sz="1200" dirty="0" smtClean="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HK" sz="1200" b="1" dirty="0" smtClean="0">
                <a:solidFill>
                  <a:schemeClr val="dk1"/>
                </a:solidFill>
                <a:latin typeface="Alata"/>
                <a:ea typeface="Alata"/>
                <a:cs typeface="Alata"/>
                <a:sym typeface="Alata"/>
              </a:rPr>
              <a:t>Benefit of eating local and seasonal</a:t>
            </a:r>
            <a:r>
              <a:rPr lang="en-HK" sz="1200" b="1" baseline="0" dirty="0" smtClean="0">
                <a:solidFill>
                  <a:schemeClr val="dk1"/>
                </a:solidFill>
                <a:latin typeface="Alata"/>
                <a:ea typeface="Alata"/>
                <a:cs typeface="Alata"/>
                <a:sym typeface="Alata"/>
              </a:rPr>
              <a:t> food</a:t>
            </a:r>
            <a:endParaRPr sz="1200" b="1" dirty="0">
              <a:solidFill>
                <a:schemeClr val="dk1"/>
              </a:solidFill>
              <a:latin typeface="Alata"/>
              <a:ea typeface="Alata"/>
              <a:cs typeface="Alata"/>
              <a:sym typeface="Alata"/>
            </a:endParaRPr>
          </a:p>
          <a:p>
            <a:pPr marL="228600" lvl="0" indent="-228600" algn="l" rtl="0">
              <a:lnSpc>
                <a:spcPct val="115000"/>
              </a:lnSpc>
              <a:spcBef>
                <a:spcPts val="0"/>
              </a:spcBef>
              <a:spcAft>
                <a:spcPts val="0"/>
              </a:spcAft>
              <a:buClr>
                <a:schemeClr val="dk1"/>
              </a:buClr>
              <a:buSzPts val="1100"/>
              <a:buFont typeface="Arial"/>
              <a:buAutoNum type="arabicPeriod"/>
            </a:pPr>
            <a:r>
              <a:rPr lang="en-HK" dirty="0" smtClean="0">
                <a:solidFill>
                  <a:schemeClr val="dk1"/>
                </a:solidFill>
                <a:latin typeface="Alata"/>
                <a:ea typeface="Alata"/>
                <a:cs typeface="Alata"/>
                <a:sym typeface="Alata"/>
              </a:rPr>
              <a:t>Fresher food </a:t>
            </a:r>
          </a:p>
          <a:p>
            <a:pPr marL="158750" indent="0" rtl="0">
              <a:buNone/>
            </a:pPr>
            <a:r>
              <a:rPr lang="en-US" sz="1100" b="0" i="0" u="none" strike="noStrike" cap="none" baseline="0" dirty="0">
                <a:solidFill>
                  <a:schemeClr val="dk1"/>
                </a:solidFill>
                <a:effectLst/>
                <a:latin typeface="Alata"/>
                <a:ea typeface="Arial"/>
                <a:cs typeface="Arial"/>
                <a:sym typeface="Alata"/>
              </a:rPr>
              <a:t> </a:t>
            </a:r>
            <a:r>
              <a:rPr lang="en-US" sz="1100" b="0" i="0" u="none" strike="noStrike" cap="none" baseline="0" dirty="0" smtClean="0">
                <a:solidFill>
                  <a:schemeClr val="dk1"/>
                </a:solidFill>
                <a:effectLst/>
                <a:latin typeface="Alata"/>
                <a:ea typeface="Arial"/>
                <a:cs typeface="Arial"/>
                <a:sym typeface="Alata"/>
              </a:rPr>
              <a:t> </a:t>
            </a:r>
            <a:r>
              <a:rPr lang="en-US" sz="1100" b="0" i="0" u="none" strike="noStrike" cap="none" dirty="0" smtClean="0">
                <a:solidFill>
                  <a:srgbClr val="000000"/>
                </a:solidFill>
                <a:effectLst/>
                <a:latin typeface="Arial"/>
                <a:ea typeface="Arial"/>
                <a:cs typeface="Arial"/>
                <a:sym typeface="Arial"/>
              </a:rPr>
              <a:t>Reducing the risks of long-term storage damage and preservatives:</a:t>
            </a:r>
            <a:endParaRPr lang="en-US" b="0" dirty="0" smtClean="0">
              <a:effectLst/>
            </a:endParaRPr>
          </a:p>
          <a:p>
            <a:pPr marL="158750" indent="0" rtl="0">
              <a:buNone/>
            </a:pPr>
            <a:endParaRPr dirty="0">
              <a:solidFill>
                <a:schemeClr val="dk1"/>
              </a:solidFill>
              <a:latin typeface="Alata"/>
              <a:ea typeface="Alata"/>
              <a:cs typeface="Alata"/>
              <a:sym typeface="Alata"/>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Alata"/>
                <a:ea typeface="Alata"/>
                <a:cs typeface="Alata"/>
                <a:sym typeface="Alata"/>
              </a:rPr>
              <a:t>2. </a:t>
            </a:r>
            <a:r>
              <a:rPr lang="en" dirty="0" smtClean="0">
                <a:solidFill>
                  <a:schemeClr val="dk1"/>
                </a:solidFill>
                <a:latin typeface="Alata"/>
                <a:ea typeface="Alata"/>
                <a:cs typeface="Alata"/>
                <a:sym typeface="Alata"/>
              </a:rPr>
              <a:t>  </a:t>
            </a:r>
            <a:r>
              <a:rPr lang="en-HK" dirty="0" smtClean="0">
                <a:solidFill>
                  <a:schemeClr val="dk1"/>
                </a:solidFill>
                <a:latin typeface="Alata"/>
                <a:ea typeface="Alata"/>
                <a:cs typeface="Alata"/>
                <a:sym typeface="Alata"/>
              </a:rPr>
              <a:t>Reduce carbon</a:t>
            </a:r>
            <a:r>
              <a:rPr lang="en-HK" baseline="0" dirty="0" smtClean="0">
                <a:solidFill>
                  <a:schemeClr val="dk1"/>
                </a:solidFill>
                <a:latin typeface="Alata"/>
                <a:ea typeface="Alata"/>
                <a:cs typeface="Alata"/>
                <a:sym typeface="Alata"/>
              </a:rPr>
              <a:t> footprint</a:t>
            </a:r>
          </a:p>
          <a:p>
            <a:pPr marL="0" lvl="0" indent="0" algn="l" rtl="0">
              <a:lnSpc>
                <a:spcPct val="115000"/>
              </a:lnSpc>
              <a:spcBef>
                <a:spcPts val="0"/>
              </a:spcBef>
              <a:spcAft>
                <a:spcPts val="0"/>
              </a:spcAft>
              <a:buClr>
                <a:schemeClr val="dk1"/>
              </a:buClr>
              <a:buSzPts val="1100"/>
              <a:buFont typeface="Arial"/>
              <a:buNone/>
            </a:pPr>
            <a:r>
              <a:rPr lang="en-US" baseline="0" dirty="0" smtClean="0">
                <a:solidFill>
                  <a:schemeClr val="dk1"/>
                </a:solidFill>
                <a:latin typeface="Alata"/>
                <a:ea typeface="Alata"/>
                <a:cs typeface="Alata"/>
                <a:sym typeface="Alata"/>
              </a:rPr>
              <a:t>      Locally sourced ingredients can reduce the risks associated with freezing storage and excessive agriculture. If the locally sourced food is produced      </a:t>
            </a:r>
            <a:br>
              <a:rPr lang="en-US" baseline="0" dirty="0" smtClean="0">
                <a:solidFill>
                  <a:schemeClr val="dk1"/>
                </a:solidFill>
                <a:latin typeface="Alata"/>
                <a:ea typeface="Alata"/>
                <a:cs typeface="Alata"/>
                <a:sym typeface="Alata"/>
              </a:rPr>
            </a:br>
            <a:r>
              <a:rPr lang="en-US" baseline="0" dirty="0" smtClean="0">
                <a:solidFill>
                  <a:schemeClr val="dk1"/>
                </a:solidFill>
                <a:latin typeface="Alata"/>
                <a:ea typeface="Alata"/>
                <a:cs typeface="Alata"/>
                <a:sym typeface="Alata"/>
              </a:rPr>
              <a:t>      locally, it can further reduce the distance of international long-distance transportation. Because the distance from the origin of the food to the table is    </a:t>
            </a:r>
            <a:br>
              <a:rPr lang="en-US" baseline="0" dirty="0" smtClean="0">
                <a:solidFill>
                  <a:schemeClr val="dk1"/>
                </a:solidFill>
                <a:latin typeface="Alata"/>
                <a:ea typeface="Alata"/>
                <a:cs typeface="Alata"/>
                <a:sym typeface="Alata"/>
              </a:rPr>
            </a:br>
            <a:r>
              <a:rPr lang="en-US" baseline="0" dirty="0" smtClean="0">
                <a:solidFill>
                  <a:schemeClr val="dk1"/>
                </a:solidFill>
                <a:latin typeface="Alata"/>
                <a:ea typeface="Alata"/>
                <a:cs typeface="Alata"/>
                <a:sym typeface="Alata"/>
              </a:rPr>
              <a:t>      closer, the resulting greenhouse gas emissions will also decrease, reducing carbon footprint.</a:t>
            </a:r>
          </a:p>
          <a:p>
            <a:pPr marL="0" lvl="0" indent="0" algn="l" rtl="0">
              <a:lnSpc>
                <a:spcPct val="115000"/>
              </a:lnSpc>
              <a:spcBef>
                <a:spcPts val="0"/>
              </a:spcBef>
              <a:spcAft>
                <a:spcPts val="0"/>
              </a:spcAft>
              <a:buClr>
                <a:schemeClr val="dk1"/>
              </a:buClr>
              <a:buSzPts val="1100"/>
              <a:buFont typeface="Arial"/>
              <a:buNone/>
            </a:pPr>
            <a:endParaRPr lang="en-US" dirty="0" smtClean="0">
              <a:solidFill>
                <a:schemeClr val="dk1"/>
              </a:solidFill>
              <a:latin typeface="Alata"/>
              <a:ea typeface="Alata"/>
              <a:cs typeface="Alata"/>
              <a:sym typeface="Alata"/>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Reference</a:t>
            </a:r>
            <a:r>
              <a:rPr lang="zh-TW" alt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a:t>
            </a:r>
          </a:p>
          <a:p>
            <a:pPr marL="0" lvl="0" indent="0" algn="l" rtl="0">
              <a:lnSpc>
                <a:spcPct val="115000"/>
              </a:lnSpc>
              <a:spcBef>
                <a:spcPts val="0"/>
              </a:spcBef>
              <a:spcAft>
                <a:spcPts val="0"/>
              </a:spcAft>
              <a:buClr>
                <a:schemeClr val="dk1"/>
              </a:buClr>
              <a:buSzPts val="1100"/>
              <a:buFont typeface="Arial"/>
              <a:buNone/>
            </a:pPr>
            <a:r>
              <a:rPr lang="zh-TW" altLang="en-US" i="1" dirty="0" smtClean="0">
                <a:solidFill>
                  <a:schemeClr val="dk1"/>
                </a:solidFill>
                <a:latin typeface="Alata"/>
                <a:ea typeface="Alata"/>
                <a:cs typeface="Alata"/>
                <a:sym typeface="Alata"/>
              </a:rPr>
              <a:t>「時令農作物收成表」</a:t>
            </a:r>
            <a:r>
              <a:rPr lang="en-US" altLang="zh-TW" dirty="0" smtClean="0">
                <a:solidFill>
                  <a:schemeClr val="dk1"/>
                </a:solidFill>
                <a:latin typeface="Alata"/>
                <a:ea typeface="Alata"/>
                <a:cs typeface="Alata"/>
                <a:sym typeface="Alata"/>
              </a:rPr>
              <a:t>, (</a:t>
            </a:r>
            <a:r>
              <a:rPr lang="zh-TW" altLang="en-US" dirty="0" smtClean="0">
                <a:solidFill>
                  <a:schemeClr val="dk1"/>
                </a:solidFill>
                <a:latin typeface="Alata"/>
                <a:ea typeface="Alata"/>
                <a:cs typeface="Alata"/>
                <a:sym typeface="Alata"/>
              </a:rPr>
              <a:t>低碳生活館</a:t>
            </a:r>
            <a:r>
              <a:rPr lang="en-US" altLang="zh-TW" dirty="0" smtClean="0">
                <a:solidFill>
                  <a:schemeClr val="dk1"/>
                </a:solidFill>
                <a:latin typeface="Alata"/>
                <a:ea typeface="Alata"/>
                <a:cs typeface="Alata"/>
                <a:sym typeface="Alata"/>
              </a:rPr>
              <a:t>) “Harvest Table</a:t>
            </a:r>
            <a:r>
              <a:rPr lang="en-US" altLang="zh-TW" baseline="0" dirty="0" smtClean="0">
                <a:solidFill>
                  <a:schemeClr val="dk1"/>
                </a:solidFill>
                <a:latin typeface="Alata"/>
                <a:ea typeface="Alata"/>
                <a:cs typeface="Alata"/>
                <a:sym typeface="Alata"/>
              </a:rPr>
              <a:t> of Seasonal food” &lt;</a:t>
            </a:r>
            <a:r>
              <a:rPr lang="en-US" altLang="zh-TW" dirty="0" smtClean="0">
                <a:solidFill>
                  <a:schemeClr val="dk1"/>
                </a:solidFill>
                <a:latin typeface="Alata"/>
                <a:ea typeface="Alata"/>
                <a:cs typeface="Alata"/>
                <a:sym typeface="Alata"/>
              </a:rPr>
              <a:t>https://www.lowcarbonliving.hk/chi/SeasonalCropsharvesting.aspx&gt;</a:t>
            </a:r>
          </a:p>
          <a:p>
            <a:pPr marL="0" lvl="0" indent="0" algn="l" rtl="0">
              <a:lnSpc>
                <a:spcPct val="115000"/>
              </a:lnSpc>
              <a:spcBef>
                <a:spcPts val="0"/>
              </a:spcBef>
              <a:spcAft>
                <a:spcPts val="0"/>
              </a:spcAft>
              <a:buClr>
                <a:schemeClr val="dk1"/>
              </a:buClr>
              <a:buSzPts val="1100"/>
              <a:buFont typeface="Arial"/>
              <a:buNone/>
            </a:pPr>
            <a:endParaRPr dirty="0" smtClean="0">
              <a:solidFill>
                <a:schemeClr val="dk1"/>
              </a:solidFill>
              <a:latin typeface="Alata"/>
              <a:ea typeface="Alata"/>
              <a:cs typeface="Alata"/>
              <a:sym typeface="Alata"/>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Alata"/>
              <a:ea typeface="Alata"/>
              <a:cs typeface="Alata"/>
              <a:sym typeface="Alat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291540fbf6b_1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291540fbf6b_1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291540fbf6b_1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291540fbf6b_1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291540fbf6b_1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291540fbf6b_1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967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291540fbf6b_1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291540fbf6b_1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24e06ad348c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24e06ad348c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b="1"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City’s carbon emission ranking</a:t>
            </a:r>
          </a:p>
          <a:p>
            <a:pPr marL="0" lvl="0" indent="0" algn="l" rtl="0">
              <a:spcBef>
                <a:spcPts val="0"/>
              </a:spcBef>
              <a:spcAft>
                <a:spcPts val="0"/>
              </a:spcAft>
              <a:buNone/>
            </a:pPr>
            <a:r>
              <a:rPr lang="en-US" altLang="zh-TW" b="0"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A study from Norwegian University of Science and Technology has ranked world cities by their carbon emission. Seoul has the highest carbon emission among 13,000 cities, emit 276 million tons of carbon per year. Guangzhou has the second highest carbon emission, emit 270 million tons of carbon per year. New York has the third highest carbon emission, emit 234 million tons of carbon per year. Hong Kong has the fourth highest carbon emission, emit 209 million tons of carbon per year. The carbon emission from the top 100 cities on the list has accounted for 18% of world carbon footprint which show the global carbon emission is critical.</a:t>
            </a:r>
          </a:p>
          <a:p>
            <a:pPr marL="0" lvl="0" indent="0" algn="l" rtl="0">
              <a:spcBef>
                <a:spcPts val="0"/>
              </a:spcBef>
              <a:spcAft>
                <a:spcPts val="0"/>
              </a:spcAft>
              <a:buNone/>
            </a:pPr>
            <a:endParaRPr lang="en-US" altLang="zh-TW" b="0"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0"/>
              </a:spcBef>
              <a:spcAft>
                <a:spcPts val="0"/>
              </a:spcAft>
              <a:buNone/>
            </a:pPr>
            <a:r>
              <a:rPr lang="en-US" altLang="zh-TW" b="1"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What is the impact of carbon emission to human and environment?</a:t>
            </a:r>
          </a:p>
          <a:p>
            <a:pPr marL="0" lvl="0" indent="0" algn="l" rtl="0">
              <a:spcBef>
                <a:spcPts val="0"/>
              </a:spcBef>
              <a:spcAft>
                <a:spcPts val="0"/>
              </a:spcAft>
              <a:buNone/>
            </a:pPr>
            <a:endParaRPr lang="en-US" sz="1100" b="1" i="0" u="none" strike="noStrike" cap="none" dirty="0" smtClean="0">
              <a:solidFill>
                <a:schemeClr val="dk1"/>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Although carbon emission won’t directly affect human, but it affects climate and environment. The concentration of greenhouse gases increases due to  carbon emission from burning fossil, land reclamation and industrial development. As a result,</a:t>
            </a:r>
            <a:r>
              <a:rPr lang="en-US" sz="1100" b="0" i="0" u="none" strike="noStrike" cap="none" baseline="0" dirty="0" smtClean="0">
                <a:solidFill>
                  <a:srgbClr val="000000"/>
                </a:solidFill>
                <a:effectLst/>
                <a:latin typeface="Arial"/>
                <a:ea typeface="Arial"/>
                <a:cs typeface="Arial"/>
                <a:sym typeface="Arial"/>
              </a:rPr>
              <a:t> t</a:t>
            </a:r>
            <a:r>
              <a:rPr lang="en-US" sz="1100" b="0" i="0" u="none" strike="noStrike" cap="none" dirty="0" smtClean="0">
                <a:solidFill>
                  <a:srgbClr val="000000"/>
                </a:solidFill>
                <a:effectLst/>
                <a:latin typeface="Arial"/>
                <a:ea typeface="Arial"/>
                <a:cs typeface="Arial"/>
                <a:sym typeface="Arial"/>
              </a:rPr>
              <a:t>he excessive greenhouse gases in atmosphere will lead to global warming.</a:t>
            </a:r>
          </a:p>
          <a:p>
            <a:pPr marL="0" lvl="0" indent="0" algn="l" rtl="0">
              <a:spcBef>
                <a:spcPts val="0"/>
              </a:spcBef>
              <a:spcAft>
                <a:spcPts val="0"/>
              </a:spcAft>
              <a:buNone/>
            </a:pP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The increased average temperature and seawater temperature (global warming) will accelerate the melting of glacier, lead to increased sea level and submerge of coastal area. Besides, the abnormal precipitation and desertification of sub-topical region will intensify extreme weather such as heat wave, drought, wild fire, flooding and snowstorm which causes the loss of life and property. Global warming not only affect climate, but it also damages the natural environment, reducing the habitat and the biodiversity.</a:t>
            </a:r>
          </a:p>
          <a:p>
            <a:pPr marL="0" lvl="0" indent="0" algn="l" rtl="0">
              <a:spcBef>
                <a:spcPts val="0"/>
              </a:spcBef>
              <a:spcAft>
                <a:spcPts val="0"/>
              </a:spcAft>
              <a:buNone/>
            </a:pPr>
            <a:endParaRPr lang="zh-TW" altLang="en-US" b="1"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lnSpc>
                <a:spcPct val="130000"/>
              </a:lnSpc>
              <a:spcBef>
                <a:spcPts val="1500"/>
              </a:spcBef>
              <a:spcAft>
                <a:spcPts val="0"/>
              </a:spcAft>
              <a:buNone/>
            </a:pPr>
            <a:endPar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1500"/>
              </a:spcBef>
              <a:spcAft>
                <a:spcPts val="0"/>
              </a:spcAft>
              <a:buNone/>
            </a:pPr>
            <a:endPar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Reference</a:t>
            </a:r>
            <a:r>
              <a:rPr lang="zh-TW" alt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a:t>
            </a: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en-US" altLang="zh-TW" b="0" dirty="0" smtClean="0">
                <a:latin typeface="Arial Rounded MT Bold" panose="020F0704030504030204" pitchFamily="34" charset="0"/>
                <a:ea typeface="Microsoft YaHei" panose="020B0503020204020204" pitchFamily="34" charset="-122"/>
                <a:cs typeface="Calibri" panose="020F0502020204030204" pitchFamily="34" charset="0"/>
              </a:rPr>
              <a:t>Global Gridded Model of Carbon Footprints (GGMCF) &lt;</a:t>
            </a:r>
            <a:r>
              <a:rPr lang="en-US" altLang="zh-TW" u="sng"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3"/>
              </a:rPr>
              <a:t>https://www.citycarbonfootprints.info/</a:t>
            </a:r>
            <a:r>
              <a:rPr lang="en-US" altLang="zh-TW" u="sng"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&gt;</a:t>
            </a:r>
            <a:endPar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0"/>
              </a:spcBef>
              <a:spcAft>
                <a:spcPts val="0"/>
              </a:spcAft>
              <a:buNone/>
            </a:pPr>
            <a:endPar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Carbon emission</a:t>
            </a:r>
            <a:r>
              <a:rPr lang="en-US" altLang="zh-TW" sz="1100" b="0" i="0" u="none" strike="noStrike" cap="none" baseline="0"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 does not directly affect human but it does to climate and environment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&lt;</a:t>
            </a:r>
            <a:r>
              <a:rPr lang="en-US" altLang="zh-TW" u="sng"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4"/>
              </a:rPr>
              <a:t>https://www.greenpeace.org/taiwan/update/29407/%E4%BB%80%E9%BA%BC%E6%98%AF%E7%A2%B3%E6%8E%92%E6%94%BE%EF%BC%9F%E5%92%8C%E7%A9%BA%E6%B1%A1%E6%9C%89%E4%BB%80%E9%BA%BC%E4%B8%8D%E5%90%8C%EF%BC%9F%E7%82%BA%E4%BB%80%E9%BA%BC%E6%82%A8%E6%88%91%E9%9C%80/#:~:text=%E7%A2%B3%E6%8E%92%E6%94%BE%E9%9B%96%E4%B8%8D%E6%9C%83,%E5%8D%BB%E5%BD%B1%E9%9F%BF%E6%B0%A3%E5%80%99%E8%88%87%E7%92%B0%E5%A2%83&amp;text=%E7%95%B6%E5%B9%B3%E5%9D%87%E6%B0%A3%E6%BA%AB%E5%92%8C%E6%B5%B7%E6%B4%8B,%E7%9A%84%E7%94%9F%E5%91%BD%E8%88%87%E8%B2%A1%E7%94%A2%E6%90%8D%E5%A4%B1%E3%80%82</a:t>
            </a:r>
            <a:r>
              <a:rPr lang="en-US" altLang="zh-TW" u="none"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&gt;</a:t>
            </a:r>
            <a:endParaRPr lang="zh-TW" altLang="en-US" u="none"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150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291540fbf6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291540fbf6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4fd82e163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4fd82e163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291540fbf6b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291540fbf6b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291540fbf6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291540fbf6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6315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4fd82e163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4fd82e163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57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HK" dirty="0"/>
          </a:p>
        </p:txBody>
      </p:sp>
    </p:spTree>
    <p:extLst>
      <p:ext uri="{BB962C8B-B14F-4D97-AF65-F5344CB8AC3E}">
        <p14:creationId xmlns:p14="http://schemas.microsoft.com/office/powerpoint/2010/main" val="647657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HK" dirty="0"/>
          </a:p>
        </p:txBody>
      </p:sp>
    </p:spTree>
    <p:extLst>
      <p:ext uri="{BB962C8B-B14F-4D97-AF65-F5344CB8AC3E}">
        <p14:creationId xmlns:p14="http://schemas.microsoft.com/office/powerpoint/2010/main" val="2229894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HK" dirty="0"/>
          </a:p>
        </p:txBody>
      </p:sp>
    </p:spTree>
    <p:extLst>
      <p:ext uri="{BB962C8B-B14F-4D97-AF65-F5344CB8AC3E}">
        <p14:creationId xmlns:p14="http://schemas.microsoft.com/office/powerpoint/2010/main" val="106095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8b461cd9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28b461cd9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smtClean="0">
                <a:solidFill>
                  <a:srgbClr val="000000"/>
                </a:solidFill>
                <a:effectLst/>
                <a:latin typeface="Arial"/>
                <a:ea typeface="Arial"/>
                <a:cs typeface="Arial"/>
                <a:sym typeface="Arial"/>
              </a:rPr>
              <a:t>Hong Kong’s 2050 Carbon Neutrality Targets </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​The Government today (October 8) announced Hong Kong's Climate Action Plan 2050, setting out the vision of "Zero-carbon </a:t>
            </a:r>
            <a:r>
              <a:rPr lang="en-US" sz="1100" b="0" i="0" u="none" strike="noStrike" cap="none" dirty="0" err="1" smtClean="0">
                <a:solidFill>
                  <a:srgbClr val="000000"/>
                </a:solidFill>
                <a:effectLst/>
                <a:latin typeface="Arial"/>
                <a:ea typeface="Arial"/>
                <a:cs typeface="Arial"/>
                <a:sym typeface="Arial"/>
              </a:rPr>
              <a:t>Emissions</a:t>
            </a:r>
            <a:r>
              <a:rPr lang="en-US" altLang="zh-TW" sz="1100" b="0" i="0" u="none" strike="noStrike" cap="none" dirty="0" err="1" smtClean="0">
                <a:solidFill>
                  <a:srgbClr val="000000"/>
                </a:solidFill>
                <a:effectLst/>
                <a:latin typeface="Arial"/>
                <a:ea typeface="Arial"/>
                <a:cs typeface="Arial"/>
                <a:sym typeface="Arial"/>
              </a:rPr>
              <a:t>‧</a:t>
            </a:r>
            <a:r>
              <a:rPr lang="en-US" sz="1100" b="0" i="0" u="none" strike="noStrike" cap="none" dirty="0" err="1" smtClean="0">
                <a:solidFill>
                  <a:srgbClr val="000000"/>
                </a:solidFill>
                <a:effectLst/>
                <a:latin typeface="Arial"/>
                <a:ea typeface="Arial"/>
                <a:cs typeface="Arial"/>
                <a:sym typeface="Arial"/>
              </a:rPr>
              <a:t>Liveable</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City</a:t>
            </a:r>
            <a:r>
              <a:rPr lang="en-US" altLang="zh-TW" sz="1100" b="0" i="0" u="none" strike="noStrike" cap="none" dirty="0" err="1" smtClean="0">
                <a:solidFill>
                  <a:srgbClr val="000000"/>
                </a:solidFill>
                <a:effectLst/>
                <a:latin typeface="Arial"/>
                <a:ea typeface="Arial"/>
                <a:cs typeface="Arial"/>
                <a:sym typeface="Arial"/>
              </a:rPr>
              <a:t>‧</a:t>
            </a:r>
            <a:r>
              <a:rPr lang="en-US" sz="1100" b="0" i="0" u="none" strike="noStrike" cap="none" dirty="0" err="1" smtClean="0">
                <a:solidFill>
                  <a:srgbClr val="000000"/>
                </a:solidFill>
                <a:effectLst/>
                <a:latin typeface="Arial"/>
                <a:ea typeface="Arial"/>
                <a:cs typeface="Arial"/>
                <a:sym typeface="Arial"/>
              </a:rPr>
              <a:t>Sustainable</a:t>
            </a:r>
            <a:r>
              <a:rPr lang="en-US" sz="1100" b="0" i="0" u="none" strike="noStrike" cap="none" dirty="0" smtClean="0">
                <a:solidFill>
                  <a:srgbClr val="000000"/>
                </a:solidFill>
                <a:effectLst/>
                <a:latin typeface="Arial"/>
                <a:ea typeface="Arial"/>
                <a:cs typeface="Arial"/>
                <a:sym typeface="Arial"/>
              </a:rPr>
              <a:t> Development", and outlining the strategies and targets for combating climate change and achieving carbon neutrality. The </a:t>
            </a:r>
            <a:r>
              <a:rPr lang="en-US" sz="1100" b="0" i="0" u="none" strike="noStrike" cap="none" dirty="0" err="1" smtClean="0">
                <a:solidFill>
                  <a:srgbClr val="000000"/>
                </a:solidFill>
                <a:effectLst/>
                <a:latin typeface="Arial"/>
                <a:ea typeface="Arial"/>
                <a:cs typeface="Arial"/>
                <a:sym typeface="Arial"/>
              </a:rPr>
              <a:t>decarbonisation</a:t>
            </a:r>
            <a:r>
              <a:rPr lang="en-US" sz="1100" b="0" i="0" u="none" strike="noStrike" cap="none" dirty="0" smtClean="0">
                <a:solidFill>
                  <a:srgbClr val="000000"/>
                </a:solidFill>
                <a:effectLst/>
                <a:latin typeface="Arial"/>
                <a:ea typeface="Arial"/>
                <a:cs typeface="Arial"/>
                <a:sym typeface="Arial"/>
              </a:rPr>
              <a:t> target is to reduce Hong Kong's carbon intensity by 65 per cent to 70 per cent by 2030 using 2005.</a:t>
            </a:r>
          </a:p>
          <a:p>
            <a:pPr marL="0" lvl="0" indent="0" algn="l" rtl="0">
              <a:spcBef>
                <a:spcPts val="0"/>
              </a:spcBef>
              <a:spcAft>
                <a:spcPts val="0"/>
              </a:spcAft>
              <a:buClr>
                <a:schemeClr val="dk1"/>
              </a:buClr>
              <a:buSzPts val="1100"/>
              <a:buFont typeface="Arial"/>
              <a:buNone/>
            </a:pPr>
            <a:endParaRPr lang="en-US" altLang="zh-TW" sz="1400"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158750" indent="0">
              <a:buNone/>
            </a:pPr>
            <a:r>
              <a:rPr lang="en-US" sz="1100" b="0" i="0" u="none" strike="noStrike" cap="none" dirty="0" smtClean="0">
                <a:solidFill>
                  <a:srgbClr val="000000"/>
                </a:solidFill>
                <a:effectLst/>
                <a:latin typeface="Arial"/>
                <a:ea typeface="Arial"/>
                <a:cs typeface="Arial"/>
                <a:sym typeface="Arial"/>
              </a:rPr>
              <a:t>The four major </a:t>
            </a:r>
            <a:r>
              <a:rPr lang="en-US" sz="1100" b="0" i="0" u="none" strike="noStrike" cap="none" dirty="0" err="1" smtClean="0">
                <a:solidFill>
                  <a:srgbClr val="000000"/>
                </a:solidFill>
                <a:effectLst/>
                <a:latin typeface="Arial"/>
                <a:ea typeface="Arial"/>
                <a:cs typeface="Arial"/>
                <a:sym typeface="Arial"/>
              </a:rPr>
              <a:t>decarbonisation</a:t>
            </a:r>
            <a:r>
              <a:rPr lang="en-US" sz="1100" b="0" i="0" u="none" strike="noStrike" cap="none" dirty="0" smtClean="0">
                <a:solidFill>
                  <a:srgbClr val="000000"/>
                </a:solidFill>
                <a:effectLst/>
                <a:latin typeface="Arial"/>
                <a:ea typeface="Arial"/>
                <a:cs typeface="Arial"/>
                <a:sym typeface="Arial"/>
              </a:rPr>
              <a:t> strategies in Hong Kong's Climate Action Plan 2050 cover the following targets and measures:</a:t>
            </a:r>
          </a:p>
          <a:p>
            <a:pPr marL="387350" indent="-228600">
              <a:buAutoNum type="arabicParenR"/>
            </a:pPr>
            <a:endParaRPr lang="en-US" sz="1100" b="0" i="0" u="none" strike="noStrike" cap="none" dirty="0" smtClean="0">
              <a:solidFill>
                <a:srgbClr val="000000"/>
              </a:solidFill>
              <a:effectLst/>
              <a:latin typeface="Arial"/>
              <a:ea typeface="Arial"/>
              <a:cs typeface="Arial"/>
              <a:sym typeface="Arial"/>
            </a:endParaRPr>
          </a:p>
          <a:p>
            <a:pPr marL="158750" lvl="0" indent="0">
              <a:buNone/>
            </a:pPr>
            <a:r>
              <a:rPr lang="en-US" sz="1100" b="0" i="0" u="none" strike="noStrike" cap="none" dirty="0" smtClean="0">
                <a:solidFill>
                  <a:srgbClr val="000000"/>
                </a:solidFill>
                <a:effectLst/>
                <a:latin typeface="Arial"/>
                <a:ea typeface="Arial"/>
                <a:cs typeface="Arial"/>
                <a:sym typeface="Arial"/>
              </a:rPr>
              <a:t>1)</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Energy saving and green buildings: Reduce the overall electricity consumption of buildings through promoting green buildings, improving buildings' energy efficiency and promoting a low-carbon lifestyle. The goal is to reduce the electricity consumption of commercial buildings by 30 per cent to 40 per cent and that of residential buildings by 20 per cent to 30 per cent from the 2015 level by 2050, and to achieve half of the above targets by 2035.</a:t>
            </a:r>
          </a:p>
          <a:p>
            <a:pPr marL="158750" lvl="0" indent="0">
              <a:buNone/>
            </a:pPr>
            <a:endParaRPr lang="en-US" sz="1100" b="0" i="0" u="none" strike="noStrike" cap="none" dirty="0" smtClean="0">
              <a:solidFill>
                <a:srgbClr val="000000"/>
              </a:solidFill>
              <a:effectLst/>
              <a:latin typeface="Arial"/>
              <a:ea typeface="Arial"/>
              <a:cs typeface="Arial"/>
              <a:sym typeface="Arial"/>
            </a:endParaRPr>
          </a:p>
          <a:p>
            <a:pPr marL="158750" lvl="0" indent="0">
              <a:buNone/>
            </a:pPr>
            <a:r>
              <a:rPr lang="en-US" sz="1100" b="0" i="0" u="none" strike="noStrike" cap="none" dirty="0" smtClean="0">
                <a:solidFill>
                  <a:srgbClr val="000000"/>
                </a:solidFill>
                <a:effectLst/>
                <a:latin typeface="Arial"/>
                <a:ea typeface="Arial"/>
                <a:cs typeface="Arial"/>
                <a:sym typeface="Arial"/>
              </a:rPr>
              <a:t>2) Net-zero electricity generation: Cease using coal for daily electricity generation; increase the share of renewable energy in the fuel mix for electricity generation to 7.5 per cent to 10 per cent by 2035, and to 15 per cent subsequently; and try out the use of new energy and strengthen co-operation with </a:t>
            </a:r>
            <a:r>
              <a:rPr lang="en-US" sz="1100" b="0" i="0" u="none" strike="noStrike" cap="none" dirty="0" err="1" smtClean="0">
                <a:solidFill>
                  <a:srgbClr val="000000"/>
                </a:solidFill>
                <a:effectLst/>
                <a:latin typeface="Arial"/>
                <a:ea typeface="Arial"/>
                <a:cs typeface="Arial"/>
                <a:sym typeface="Arial"/>
              </a:rPr>
              <a:t>neighbouring</a:t>
            </a:r>
            <a:r>
              <a:rPr lang="en-US" sz="1100" b="0" i="0" u="none" strike="noStrike" cap="none" dirty="0" smtClean="0">
                <a:solidFill>
                  <a:srgbClr val="000000"/>
                </a:solidFill>
                <a:effectLst/>
                <a:latin typeface="Arial"/>
                <a:ea typeface="Arial"/>
                <a:cs typeface="Arial"/>
                <a:sym typeface="Arial"/>
              </a:rPr>
              <a:t> regions to achieve the long-term target of net-zero electricity generation before 2050.</a:t>
            </a:r>
          </a:p>
          <a:p>
            <a:pPr marL="158750" lvl="0" indent="0">
              <a:buNone/>
            </a:pPr>
            <a:endParaRPr lang="en-US" sz="1100" b="0" i="0" u="none" strike="noStrike" cap="none" dirty="0" smtClean="0">
              <a:solidFill>
                <a:srgbClr val="000000"/>
              </a:solidFill>
              <a:effectLst/>
              <a:latin typeface="Arial"/>
              <a:ea typeface="Arial"/>
              <a:cs typeface="Arial"/>
              <a:sym typeface="Arial"/>
            </a:endParaRPr>
          </a:p>
          <a:p>
            <a:pPr marL="158750" lvl="0" indent="0">
              <a:buNone/>
            </a:pPr>
            <a:r>
              <a:rPr lang="en-US" sz="1100" b="0" i="0" u="none" strike="noStrike" cap="none" dirty="0" smtClean="0">
                <a:solidFill>
                  <a:srgbClr val="000000"/>
                </a:solidFill>
                <a:effectLst/>
                <a:latin typeface="Arial"/>
                <a:ea typeface="Arial"/>
                <a:cs typeface="Arial"/>
                <a:sym typeface="Arial"/>
              </a:rPr>
              <a:t>3)</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Green transport: Achieve the long-term target of attaining zero vehicular emissions and zero carbon emissions in the transport sector before 2050, through the electrification of vehicles and ferries, development of new-energy transport and measures to improve traffic management. The Government will cease the new registration of fuel-propelled and hybrid private cars in 2035 or earlier. Apart from promoting electric buses and commercial vehicles, the Government also plans to collaborate with the franchised bus companies and other stakeholders in the next three years to test out hydrogen fuel cell electric buses and heavy vehicles.</a:t>
            </a:r>
          </a:p>
          <a:p>
            <a:pPr marL="158750" lvl="0" indent="0">
              <a:buNone/>
            </a:pPr>
            <a:endParaRPr lang="en-US" sz="1100" b="0" i="0" u="none" strike="noStrike" cap="none" dirty="0" smtClean="0">
              <a:solidFill>
                <a:srgbClr val="000000"/>
              </a:solidFill>
              <a:effectLst/>
              <a:latin typeface="Arial"/>
              <a:ea typeface="Arial"/>
              <a:cs typeface="Arial"/>
              <a:sym typeface="Arial"/>
            </a:endParaRPr>
          </a:p>
          <a:p>
            <a:pPr marL="158750" lvl="0" indent="0">
              <a:buNone/>
            </a:pPr>
            <a:r>
              <a:rPr lang="en-US" sz="1100" b="0" i="0" u="none" strike="noStrike" cap="none" dirty="0" smtClean="0">
                <a:solidFill>
                  <a:srgbClr val="000000"/>
                </a:solidFill>
                <a:effectLst/>
                <a:latin typeface="Arial"/>
                <a:ea typeface="Arial"/>
                <a:cs typeface="Arial"/>
                <a:sym typeface="Arial"/>
              </a:rPr>
              <a:t>4)</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Waste reduction: To achieve the long-term target of carbon neutrality in waste management before 2050, the Government will strive to develop adequate waste-to-energy facilities by 2035, so as to move away from reliance on landfills for municipal waste disposal. The Government will also further promote waste reduction and recycling, and expects to implement waste charging in 2023 and regulate disposable plastic tableware in phases from 2025 onwards.</a:t>
            </a:r>
          </a:p>
          <a:p>
            <a:pPr marL="158750" indent="0">
              <a:buNone/>
            </a:pPr>
            <a:endParaRPr lang="en-US" sz="1400" b="0" i="0" u="none" strike="noStrike" cap="none" dirty="0" smtClean="0">
              <a:solidFill>
                <a:schemeClr val="dk1"/>
              </a:solidFill>
              <a:effectLst/>
              <a:latin typeface="Arial Rounded MT Bold" panose="020F0704030504030204" pitchFamily="34" charset="0"/>
              <a:ea typeface="Microsoft YaHei" panose="020B0503020204020204" pitchFamily="34" charset="-122"/>
              <a:cs typeface="Arial"/>
              <a:sym typeface="Alata"/>
            </a:endParaRPr>
          </a:p>
          <a:p>
            <a:pPr marL="158750" indent="0">
              <a:buNone/>
            </a:pPr>
            <a:r>
              <a:rPr lang="en-US" sz="1100" b="0" i="0" u="none" strike="noStrike" cap="none" dirty="0" smtClean="0">
                <a:solidFill>
                  <a:srgbClr val="000000"/>
                </a:solidFill>
                <a:effectLst/>
                <a:latin typeface="Arial"/>
                <a:ea typeface="Arial"/>
                <a:cs typeface="Arial"/>
                <a:sym typeface="Arial"/>
              </a:rPr>
              <a:t>Those strategies seem far from our daily life, so how can we reduce our carbon emission?</a:t>
            </a:r>
          </a:p>
          <a:p>
            <a:pPr marL="158750" indent="0">
              <a:buNone/>
            </a:pPr>
            <a:r>
              <a:rPr lang="en-US" sz="1100" b="0" i="0" u="none" strike="noStrike" cap="none" dirty="0" smtClean="0">
                <a:solidFill>
                  <a:srgbClr val="000000"/>
                </a:solidFill>
                <a:effectLst/>
                <a:latin typeface="Arial"/>
                <a:ea typeface="Arial"/>
                <a:cs typeface="Arial"/>
                <a:sym typeface="Arial"/>
              </a:rPr>
              <a:t>Most people focus on reducing electricity consumption and often</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neglect food miles.</a:t>
            </a:r>
            <a:r>
              <a:rPr lang="en-US" sz="1100" b="0" i="0" u="none" strike="noStrike" cap="none" baseline="0" dirty="0" smtClean="0">
                <a:solidFill>
                  <a:srgbClr val="000000"/>
                </a:solidFill>
                <a:effectLst/>
                <a:latin typeface="Arial"/>
                <a:ea typeface="Arial"/>
                <a:cs typeface="Arial"/>
                <a:sym typeface="Arial"/>
              </a:rPr>
              <a:t> Thus, we should learn more about food miles and think of a solution in reducing food carbon emission. </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lang="zh-TW" altLang="en-US" sz="1400"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1500"/>
              </a:spcBef>
              <a:spcAft>
                <a:spcPts val="0"/>
              </a:spcAft>
              <a:buNone/>
            </a:pPr>
            <a:endParaRPr lang="zh-TW" altLang="en-US" sz="1400"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en-US" altLang="zh-TW" sz="14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Reference</a:t>
            </a:r>
            <a:r>
              <a:rPr lang="zh-TW" altLang="en-US" sz="14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a:t>
            </a: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en-US" sz="1100" b="0" i="0" u="none" strike="noStrike" cap="all" dirty="0" smtClean="0">
                <a:solidFill>
                  <a:srgbClr val="000000"/>
                </a:solidFill>
                <a:effectLst/>
                <a:latin typeface="Arial"/>
                <a:ea typeface="Arial"/>
                <a:cs typeface="Arial"/>
                <a:sym typeface="Arial"/>
              </a:rPr>
              <a:t>GOVERNMENT ANNOUNCES HONG KONG'S CLIMATE ACTION PLAN 2050&lt;</a:t>
            </a:r>
            <a:r>
              <a:rPr lang="en-US" altLang="zh-TW" sz="14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a:t>
            </a:r>
            <a:r>
              <a:rPr lang="en-US" altLang="zh-TW" sz="14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://ecobiz.wwf.org.hk/zh/hkcap2050</a:t>
            </a:r>
            <a:r>
              <a:rPr lang="en-US" altLang="zh-TW" sz="1400" u="none" dirty="0" smtClean="0">
                <a:solidFill>
                  <a:srgbClr val="684930"/>
                </a:solidFill>
                <a:latin typeface="Arial Rounded MT Bold" panose="020F0704030504030204" pitchFamily="34" charset="0"/>
                <a:ea typeface="Microsoft YaHei" panose="020B0503020204020204" pitchFamily="34" charset="-122"/>
                <a:cs typeface="Alata"/>
                <a:sym typeface="Alata"/>
              </a:rPr>
              <a:t>&gt;</a:t>
            </a:r>
            <a:endParaRPr lang="zh-TW" altLang="en-US" sz="1400" u="none"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What</a:t>
            </a:r>
            <a:r>
              <a:rPr lang="en-US" altLang="zh-TW" sz="1100" b="0" i="0" u="none" strike="noStrike" cap="none" baseline="0"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 is Carbon Neutrality, Net Zero Emissions? How can Hong Kong achieve Carbon Neutrality?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baseline="0" dirty="0" smtClean="0">
                <a:solidFill>
                  <a:srgbClr val="000000"/>
                </a:solidFill>
                <a:effectLst/>
                <a:latin typeface="Arial Rounded MT Bold" panose="020F0704030504030204" pitchFamily="34" charset="0"/>
                <a:ea typeface="Microsoft YaHei" panose="020B0503020204020204" pitchFamily="34" charset="-122"/>
                <a:cs typeface="Arial"/>
                <a:sym typeface="Arial"/>
                <a:hlinkClick r:id="rId4"/>
              </a:rPr>
              <a:t>&lt;</a:t>
            </a:r>
            <a:r>
              <a:rPr lang="en-US" sz="1100" b="0" i="0" u="sng"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hlinkClick r:id="rId4"/>
              </a:rPr>
              <a:t>https://www.greenpeace.org/hongkong/issues/climate/update/38072/%E7%A2%B3%E4%B8%AD%E5%92%8C%E3%80%81%E6%B7%A8%E9%9B%B6%E6%8E%92%E6%94%BE%E6%98%AF%E4%BB%80%E9%BA%BC%EF%BC%9F%E9%A6%99%E6%B8%AF%E5%A6%82%E4%BD%95%E9%81%94%E6%88%90%E7%A2%B3%E4%B8%AD%E5%92%8C/</a:t>
            </a:r>
            <a:r>
              <a:rPr 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&gt;</a:t>
            </a:r>
          </a:p>
        </p:txBody>
      </p:sp>
    </p:spTree>
    <p:extLst>
      <p:ext uri="{BB962C8B-B14F-4D97-AF65-F5344CB8AC3E}">
        <p14:creationId xmlns:p14="http://schemas.microsoft.com/office/powerpoint/2010/main" val="407419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28201381bf6_2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28201381bf6_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1" i="0" u="none" strike="noStrike" cap="none" dirty="0" smtClean="0">
                <a:solidFill>
                  <a:srgbClr val="000000"/>
                </a:solidFill>
                <a:effectLst/>
                <a:latin typeface="Arial"/>
                <a:ea typeface="Arial"/>
                <a:cs typeface="Arial"/>
                <a:sym typeface="Arial"/>
              </a:rPr>
              <a:t>The</a:t>
            </a:r>
            <a:r>
              <a:rPr lang="en-US" sz="1100" b="1" i="0" u="none" strike="noStrike" cap="none" baseline="0" dirty="0" smtClean="0">
                <a:solidFill>
                  <a:srgbClr val="000000"/>
                </a:solidFill>
                <a:effectLst/>
                <a:latin typeface="Arial"/>
                <a:ea typeface="Arial"/>
                <a:cs typeface="Arial"/>
                <a:sym typeface="Arial"/>
              </a:rPr>
              <a:t> lifecycle of food</a:t>
            </a:r>
            <a:endParaRPr lang="en-US" sz="1100" b="1" i="0" u="none" strike="noStrike" cap="none" dirty="0" smtClean="0">
              <a:solidFill>
                <a:srgbClr val="000000"/>
              </a:solidFill>
              <a:effectLst/>
              <a:latin typeface="Arial"/>
              <a:ea typeface="Arial"/>
              <a:cs typeface="Arial"/>
              <a:sym typeface="Arial"/>
            </a:endParaRPr>
          </a:p>
          <a:p>
            <a:pPr marL="158750" indent="0" rtl="0">
              <a:buNone/>
            </a:pPr>
            <a:endParaRPr lang="en-US" sz="1100" b="0" i="0" u="none" strike="noStrike" cap="none" dirty="0" smtClean="0">
              <a:solidFill>
                <a:srgbClr val="000000"/>
              </a:solidFill>
              <a:effectLst/>
              <a:latin typeface="Arial"/>
              <a:ea typeface="Arial"/>
              <a:cs typeface="Arial"/>
              <a:sym typeface="Arial"/>
            </a:endParaRPr>
          </a:p>
          <a:p>
            <a:pPr marL="158750" indent="0" rtl="0">
              <a:buNone/>
            </a:pPr>
            <a:r>
              <a:rPr lang="en-US" sz="1100" b="0" i="0" u="none" strike="noStrike" cap="none" dirty="0" smtClean="0">
                <a:solidFill>
                  <a:srgbClr val="000000"/>
                </a:solidFill>
                <a:effectLst/>
                <a:latin typeface="Arial"/>
                <a:ea typeface="Arial"/>
                <a:cs typeface="Arial"/>
                <a:sym typeface="Arial"/>
              </a:rPr>
              <a:t>The lifecycle of food refers to the various stages that food goes through from production to disposal, and the direct and indirect carbon emissions generated at each stage are also calculated in the food's carbon footprint.</a:t>
            </a:r>
            <a:endParaRPr lang="en-US" b="0" dirty="0" smtClean="0">
              <a:effectLst/>
            </a:endParaRP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1. Raw Material Extraction:</a:t>
            </a:r>
          </a:p>
          <a:p>
            <a:pPr marL="0" lvl="0" indent="0" algn="l" rtl="0">
              <a:spcBef>
                <a:spcPts val="0"/>
              </a:spcBef>
              <a:spcAft>
                <a:spcPts val="0"/>
              </a:spcAft>
              <a:buNone/>
            </a:pPr>
            <a:r>
              <a:rPr lang="en-US" dirty="0" smtClean="0"/>
              <a:t>The carbon footprint of raw material extraction includes the carbon emissions of production and cultivation processes of food. This includes the carbon emissions generated during land preparation, irrigation, fertilization, pest control, and harvesting.</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2. Processing:</a:t>
            </a:r>
          </a:p>
          <a:p>
            <a:pPr marL="0" lvl="0" indent="0" algn="l" rtl="0">
              <a:spcBef>
                <a:spcPts val="0"/>
              </a:spcBef>
              <a:spcAft>
                <a:spcPts val="0"/>
              </a:spcAft>
              <a:buNone/>
            </a:pPr>
            <a:r>
              <a:rPr lang="en-US" dirty="0" smtClean="0"/>
              <a:t>The carbon footprint of processing and packaging includes the carbon emissions from cutting and packaging processes of food. If different materials are used for packaging, the carbon emissions from the production of the package are also included in the food's carbon footprint.</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3. Transportation and Distribution:</a:t>
            </a:r>
          </a:p>
          <a:p>
            <a:pPr marL="0" lvl="0" indent="0" algn="l" rtl="0">
              <a:spcBef>
                <a:spcPts val="0"/>
              </a:spcBef>
              <a:spcAft>
                <a:spcPts val="0"/>
              </a:spcAft>
              <a:buNone/>
            </a:pPr>
            <a:r>
              <a:rPr lang="en-US" dirty="0" smtClean="0"/>
              <a:t>The carbon footprint of transportation and distribution refers to the carbon emissions generated from transporting food from the place of production to the hands of consumers. The distance and type of transportation are the main factors influencing the carbon emissions.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4. Purchase and Consumption:</a:t>
            </a:r>
          </a:p>
          <a:p>
            <a:pPr marL="0" lvl="0" indent="0" algn="l" rtl="0">
              <a:spcBef>
                <a:spcPts val="0"/>
              </a:spcBef>
              <a:spcAft>
                <a:spcPts val="0"/>
              </a:spcAft>
              <a:buNone/>
            </a:pPr>
            <a:r>
              <a:rPr lang="en-US" dirty="0" smtClean="0"/>
              <a:t>The carbon footprint of purchase and consumption includes the process of carbon emissions of purchasing and cooking , such as using refrigerators and cooking equipment.</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5. Food Waste Management:</a:t>
            </a:r>
          </a:p>
          <a:p>
            <a:pPr marL="0" lvl="0" indent="0" algn="l" rtl="0">
              <a:spcBef>
                <a:spcPts val="0"/>
              </a:spcBef>
              <a:spcAft>
                <a:spcPts val="0"/>
              </a:spcAft>
              <a:buNone/>
            </a:pPr>
            <a:r>
              <a:rPr lang="en-US" dirty="0" smtClean="0"/>
              <a:t>The carbon footprint of food waste management mainly comes from the carbon emissions generated from the decomposition of food waste.</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t>Reference:</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sz="1100" i="1" dirty="0" smtClean="0">
                <a:solidFill>
                  <a:schemeClr val="tx1"/>
                </a:solidFill>
                <a:latin typeface="Microsoft YaHei" panose="020B0503020204020204" pitchFamily="34" charset="-122"/>
                <a:ea typeface="Microsoft YaHei" panose="020B0503020204020204" pitchFamily="34" charset="-122"/>
              </a:rPr>
              <a:t>“A comprehensive review on carbon footprint of regular diet and ways to improving lowered emissions”</a:t>
            </a:r>
            <a:r>
              <a:rPr lang="en-HK" sz="1100" dirty="0" smtClean="0">
                <a:solidFill>
                  <a:schemeClr val="tx1"/>
                </a:solidFill>
                <a:latin typeface="Microsoft YaHei" panose="020B0503020204020204" pitchFamily="34" charset="-122"/>
                <a:ea typeface="Microsoft YaHei" panose="020B0503020204020204" pitchFamily="34" charset="-122"/>
              </a:rPr>
              <a:t>, &lt;</a:t>
            </a:r>
            <a:r>
              <a:rPr lang="en-HK" sz="1100" u="sng" dirty="0" smtClean="0">
                <a:solidFill>
                  <a:schemeClr val="tx1"/>
                </a:solidFill>
                <a:latin typeface="Microsoft YaHei" panose="020B0503020204020204" pitchFamily="34" charset="-122"/>
                <a:ea typeface="Microsoft YaHei" panose="020B0503020204020204" pitchFamily="34" charset="-122"/>
                <a:hlinkClick r:id="rId3"/>
              </a:rPr>
              <a:t>https://www.sciencedirect.com/science/article/pii/S2590123023001810</a:t>
            </a:r>
            <a:r>
              <a:rPr lang="en-HK" sz="1100" u="sng" dirty="0" smtClean="0">
                <a:solidFill>
                  <a:schemeClr val="tx1"/>
                </a:solidFill>
                <a:latin typeface="Microsoft YaHei" panose="020B0503020204020204" pitchFamily="34" charset="-122"/>
                <a:ea typeface="Microsoft YaHei" panose="020B0503020204020204" pitchFamily="34" charset="-122"/>
              </a:rPr>
              <a:t>&gt;</a:t>
            </a:r>
            <a:endParaRPr lang="en-US" sz="1100" dirty="0" smtClean="0">
              <a:solidFill>
                <a:schemeClr val="tx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87dcd02a3f_7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87dcd02a3f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8524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287dcd02a3f_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287dcd02a3f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altLang="zh-TW" b="1" dirty="0" smtClean="0">
                <a:solidFill>
                  <a:schemeClr val="dk1"/>
                </a:solidFill>
                <a:latin typeface="Arial Rounded MT Bold" panose="020F0704030504030204" pitchFamily="34" charset="0"/>
                <a:ea typeface="Microsoft YaHei" panose="020B0503020204020204" pitchFamily="34" charset="-122"/>
                <a:cs typeface="Alata"/>
                <a:sym typeface="Alata"/>
              </a:rPr>
              <a:t>Common Package Material</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en-US" altLang="zh-TW" b="1" dirty="0" smtClean="0">
                <a:solidFill>
                  <a:schemeClr val="dk1"/>
                </a:solidFill>
                <a:latin typeface="Arial Rounded MT Bold" panose="020F0704030504030204" pitchFamily="34" charset="0"/>
                <a:ea typeface="Microsoft YaHei" panose="020B0503020204020204" pitchFamily="34" charset="-122"/>
                <a:cs typeface="Alata"/>
                <a:sym typeface="Alata"/>
              </a:rPr>
              <a:t>Paper</a:t>
            </a:r>
            <a:endParaRPr lang="zh-TW" altLang="en-US"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1" indent="0" algn="l" rtl="0">
              <a:lnSpc>
                <a:spcPct val="115000"/>
              </a:lnSpc>
              <a:spcBef>
                <a:spcPts val="1200"/>
              </a:spcBef>
              <a:spcAft>
                <a:spcPts val="0"/>
              </a:spcAft>
              <a:buNone/>
            </a:pP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For example: Corrugated paper</a:t>
            </a:r>
            <a:r>
              <a:rPr lang="en-US" altLang="zh-TW"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box</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1" indent="0" algn="l" rtl="0">
              <a:lnSpc>
                <a:spcPct val="115000"/>
              </a:lnSpc>
              <a:spcBef>
                <a:spcPts val="1200"/>
              </a:spcBef>
              <a:spcAft>
                <a:spcPts val="0"/>
              </a:spcAft>
              <a:buNone/>
            </a:pP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Environmental impact: Manufacturing of paper may cause deforestation, high energy consumption that leads to high carbon emissions, wastewater discharge that leads to water pollution.</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en-US" altLang="zh-TW" b="1" dirty="0" smtClean="0">
                <a:solidFill>
                  <a:schemeClr val="dk1"/>
                </a:solidFill>
                <a:latin typeface="Arial Rounded MT Bold" panose="020F0704030504030204" pitchFamily="34" charset="0"/>
                <a:ea typeface="Microsoft YaHei" panose="020B0503020204020204" pitchFamily="34" charset="-122"/>
                <a:cs typeface="Alata"/>
                <a:sym typeface="Alata"/>
              </a:rPr>
              <a:t>Metal</a:t>
            </a:r>
            <a:endParaRPr lang="zh-TW" altLang="en-US"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1" indent="0" algn="l" rtl="0">
              <a:lnSpc>
                <a:spcPct val="115000"/>
              </a:lnSpc>
              <a:spcBef>
                <a:spcPts val="1200"/>
              </a:spcBef>
              <a:spcAft>
                <a:spcPts val="0"/>
              </a:spcAft>
              <a:buNone/>
            </a:pP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For example: Aluminum foil pan/ tray for cooked food</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1" indent="0" algn="l" rtl="0">
              <a:lnSpc>
                <a:spcPct val="115000"/>
              </a:lnSpc>
              <a:spcBef>
                <a:spcPts val="1200"/>
              </a:spcBef>
              <a:spcAft>
                <a:spcPts val="0"/>
              </a:spcAft>
              <a:buNone/>
            </a:pP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Environmental impact: Raw material mining may lead to deforestation, biodiversity loss or soil erosion, the processing is energy-intensive that leads to high carbon emissions.</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en-US" altLang="zh-TW" b="1" dirty="0" smtClean="0">
                <a:solidFill>
                  <a:schemeClr val="dk1"/>
                </a:solidFill>
                <a:latin typeface="Arial Rounded MT Bold" panose="020F0704030504030204" pitchFamily="34" charset="0"/>
                <a:ea typeface="Microsoft YaHei" panose="020B0503020204020204" pitchFamily="34" charset="-122"/>
                <a:cs typeface="Alata"/>
                <a:sym typeface="Alata"/>
              </a:rPr>
              <a:t>Plastics</a:t>
            </a:r>
            <a:endParaRPr lang="zh-TW" altLang="en-US"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1" indent="0" algn="l" rtl="0">
              <a:lnSpc>
                <a:spcPct val="115000"/>
              </a:lnSpc>
              <a:spcBef>
                <a:spcPts val="1200"/>
              </a:spcBef>
              <a:spcAft>
                <a:spcPts val="0"/>
              </a:spcAft>
              <a:buNone/>
            </a:pP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For example: distilled water</a:t>
            </a:r>
            <a:r>
              <a:rPr lang="en-US" altLang="zh-TW"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a:t>
            </a: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container</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1" indent="0" algn="l" rtl="0">
              <a:lnSpc>
                <a:spcPct val="115000"/>
              </a:lnSpc>
              <a:spcBef>
                <a:spcPts val="1200"/>
              </a:spcBef>
              <a:spcAft>
                <a:spcPts val="0"/>
              </a:spcAft>
              <a:buNone/>
            </a:pP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Environment</a:t>
            </a:r>
            <a:r>
              <a:rPr lang="en-US" altLang="zh-TW"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impact</a:t>
            </a: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a:t>
            </a: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Most plastics are made from fossil fuels. Extraction of fossil fuel may lead to deforestation or fossil fuel leakage, the process is energy-intensive that leads to high carbon emissions, marine and soil contamination caused by </a:t>
            </a:r>
            <a:r>
              <a:rPr lang="en-US" altLang="zh-TW" dirty="0" err="1" smtClean="0">
                <a:solidFill>
                  <a:schemeClr val="dk1"/>
                </a:solidFill>
                <a:latin typeface="Arial Rounded MT Bold" panose="020F0704030504030204" pitchFamily="34" charset="0"/>
                <a:ea typeface="Microsoft YaHei" panose="020B0503020204020204" pitchFamily="34" charset="-122"/>
                <a:cs typeface="Alata"/>
                <a:sym typeface="Alata"/>
              </a:rPr>
              <a:t>microplastics</a:t>
            </a:r>
            <a:r>
              <a:rPr lang="en-US" altLang="zh-TW" dirty="0" smtClean="0">
                <a:solidFill>
                  <a:schemeClr val="dk1"/>
                </a:solidFill>
                <a:latin typeface="Arial Rounded MT Bold" panose="020F0704030504030204" pitchFamily="34" charset="0"/>
                <a:ea typeface="Microsoft YaHei" panose="020B0503020204020204" pitchFamily="34" charset="-122"/>
                <a:cs typeface="Alata"/>
                <a:sym typeface="Alata"/>
              </a:rPr>
              <a:t>, burning of plastics leads to toxic substances and air pollutant emissions.</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1500"/>
              </a:spcBef>
              <a:spcAft>
                <a:spcPts val="0"/>
              </a:spcAft>
              <a:buNone/>
            </a:pPr>
            <a:endParaRPr lang="zh-TW" altLang="en-US" sz="1100"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Reference</a:t>
            </a:r>
            <a:r>
              <a:rPr lang="zh-TW" alt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a:t>
            </a:r>
            <a:endPar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endParaRPr lang="zh-TW" alt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endParaRP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altLang="zh-TW" dirty="0" smtClean="0">
                <a:latin typeface="Arial Rounded MT Bold" panose="020F0704030504030204" pitchFamily="34" charset="0"/>
                <a:ea typeface="Microsoft YaHei" panose="020B0503020204020204" pitchFamily="34" charset="-122"/>
              </a:rPr>
              <a:t>Practical Guides on packaging reduction and management – supermarket and grocery stores sector</a:t>
            </a: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altLang="zh-TW" u="none" dirty="0" smtClean="0">
                <a:solidFill>
                  <a:srgbClr val="000000"/>
                </a:solidFill>
                <a:latin typeface="Arial Rounded MT Bold" panose="020F0704030504030204" pitchFamily="34" charset="0"/>
                <a:ea typeface="Microsoft YaHei" panose="020B0503020204020204" pitchFamily="34" charset="-122"/>
              </a:rPr>
              <a:t>&lt;</a:t>
            </a:r>
            <a:r>
              <a:rPr lang="en-US" altLang="zh-TW" i="0" u="sng" dirty="0" smtClean="0">
                <a:solidFill>
                  <a:srgbClr val="000000"/>
                </a:solidFill>
                <a:latin typeface="Arial Rounded MT Bold" panose="020F0704030504030204" pitchFamily="34" charset="0"/>
                <a:ea typeface="Microsoft YaHei" panose="020B0503020204020204" pitchFamily="34" charset="-122"/>
              </a:rPr>
              <a:t>https://www.wastereduction.gov.hk/sites/default/files/resources_centre/Practical_Guides_on_Packaging_Reduction_And_Management-Supermarkets_and_Grocery_Stores_Sector_ENG.pdf</a:t>
            </a:r>
            <a:r>
              <a:rPr lang="en-US" altLang="zh-TW" u="none" dirty="0" smtClean="0">
                <a:solidFill>
                  <a:srgbClr val="000000"/>
                </a:solidFill>
                <a:latin typeface="Arial Rounded MT Bold" panose="020F0704030504030204" pitchFamily="34" charset="0"/>
                <a:ea typeface="Microsoft YaHei" panose="020B0503020204020204" pitchFamily="34" charset="-122"/>
              </a:rPr>
              <a:t>&gt;</a:t>
            </a: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endParaRPr lang="en-US" altLang="zh-TW" u="none" dirty="0" smtClean="0">
              <a:solidFill>
                <a:srgbClr val="000000"/>
              </a:solidFill>
              <a:latin typeface="Arial Rounded MT Bold" panose="020F0704030504030204" pitchFamily="34" charset="0"/>
              <a:ea typeface="Microsoft YaHei" panose="020B0503020204020204" pitchFamily="34" charset="-122"/>
            </a:endParaRP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endParaRPr lang="zh-TW" altLang="en-US" dirty="0" smtClean="0">
              <a:latin typeface="Arial Rounded MT Bold" panose="020F0704030504030204" pitchFamily="34" charset="0"/>
              <a:ea typeface="Microsoft YaHei" panose="020B0503020204020204" pitchFamily="34" charset="-122"/>
            </a:endParaRPr>
          </a:p>
          <a:p>
            <a:pPr marL="0" lvl="0" indent="0" algn="l" rtl="0">
              <a:spcBef>
                <a:spcPts val="120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2452d07905e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2452d07905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Will packaging production produce carbon emission?</a:t>
            </a:r>
            <a:endParaRPr 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spcBef>
                <a:spcPts val="0"/>
              </a:spcBef>
              <a:spcAft>
                <a:spcPts val="0"/>
              </a:spcAft>
              <a:buNone/>
            </a:pPr>
            <a:endParaRPr lang="en" dirty="0" smtClean="0">
              <a:solidFill>
                <a:schemeClr val="dk1"/>
              </a:solidFill>
              <a:latin typeface="Arial Rounded MT Bold" panose="020F0704030504030204" pitchFamily="34" charset="0"/>
              <a:ea typeface="Microsoft YaHei" panose="020B0503020204020204" pitchFamily="34" charset="-122"/>
              <a:cs typeface="PMingLiu"/>
              <a:sym typeface="PMingLiu"/>
            </a:endParaRPr>
          </a:p>
          <a:p>
            <a:pPr marL="0" lvl="0" indent="0" algn="l" rtl="0">
              <a:spcBef>
                <a:spcPts val="0"/>
              </a:spcBef>
              <a:spcAft>
                <a:spcPts val="0"/>
              </a:spcAft>
              <a:buNone/>
            </a:pPr>
            <a:r>
              <a:rPr lang="en" dirty="0" smtClean="0">
                <a:solidFill>
                  <a:schemeClr val="dk1"/>
                </a:solidFill>
                <a:latin typeface="Arial Rounded MT Bold" panose="020F0704030504030204" pitchFamily="34" charset="0"/>
                <a:ea typeface="Microsoft YaHei" panose="020B0503020204020204" pitchFamily="34" charset="-122"/>
                <a:cs typeface="PMingLiu"/>
                <a:sym typeface="PMingLiu"/>
              </a:rPr>
              <a:t>The process</a:t>
            </a:r>
            <a:r>
              <a:rPr lang="en" baseline="0" dirty="0" smtClean="0">
                <a:solidFill>
                  <a:schemeClr val="dk1"/>
                </a:solidFill>
                <a:latin typeface="Arial Rounded MT Bold" panose="020F0704030504030204" pitchFamily="34" charset="0"/>
                <a:ea typeface="Microsoft YaHei" panose="020B0503020204020204" pitchFamily="34" charset="-122"/>
                <a:cs typeface="PMingLiu"/>
                <a:sym typeface="PMingLiu"/>
              </a:rPr>
              <a:t> of package production include extraction of raw material, processing &amp; package, transportation and distribution. These activities will emit different extend of carbon dioxide and greenhouse gases, hence increase carbon footprint;</a:t>
            </a:r>
          </a:p>
          <a:p>
            <a:pPr marL="0" lvl="0" indent="0" algn="l" rtl="0">
              <a:spcBef>
                <a:spcPts val="0"/>
              </a:spcBef>
              <a:spcAft>
                <a:spcPts val="0"/>
              </a:spcAft>
              <a:buNone/>
            </a:pPr>
            <a:r>
              <a:rPr lang="en" baseline="0" dirty="0" smtClean="0">
                <a:solidFill>
                  <a:schemeClr val="dk1"/>
                </a:solidFill>
                <a:latin typeface="Arial Rounded MT Bold" panose="020F0704030504030204" pitchFamily="34" charset="0"/>
                <a:ea typeface="Microsoft YaHei" panose="020B0503020204020204" pitchFamily="34" charset="-122"/>
                <a:cs typeface="PMingLiu"/>
                <a:sym typeface="PMingLiu"/>
              </a:rPr>
              <a:t>Different package production emit different carbon emission, the chart above compared the carbon emission of different food packaging; The package production &amp; carbon emission take 1kg as unit.</a:t>
            </a:r>
            <a:endParaRPr dirty="0" smtClean="0">
              <a:solidFill>
                <a:schemeClr val="dk1"/>
              </a:solidFill>
              <a:latin typeface="Arial Rounded MT Bold" panose="020F0704030504030204" pitchFamily="34" charset="0"/>
              <a:ea typeface="Microsoft YaHei" panose="020B0503020204020204" pitchFamily="34" charset="-122"/>
              <a:cs typeface="PMingLiu"/>
              <a:sym typeface="PMingLiu"/>
            </a:endParaRPr>
          </a:p>
          <a:p>
            <a:pPr marL="0" lvl="0" indent="0" algn="l" rtl="0">
              <a:spcBef>
                <a:spcPts val="0"/>
              </a:spcBef>
              <a:spcAft>
                <a:spcPts val="0"/>
              </a:spcAft>
              <a:buNone/>
            </a:pP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Font typeface="Arial" panose="020B0604020202020204" pitchFamily="34" charset="0"/>
              <a:buNone/>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Paper: 0.94kg carbon emissions per 1kg package production</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171450" lvl="0" indent="-171450" algn="l" rtl="0">
              <a:spcBef>
                <a:spcPts val="0"/>
              </a:spcBef>
              <a:spcAft>
                <a:spcPts val="0"/>
              </a:spcAft>
              <a:buFont typeface="Arial" panose="020B0604020202020204" pitchFamily="34" charset="0"/>
              <a:buChar char="•"/>
            </a:pP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Font typeface="Arial" panose="020B0604020202020204" pitchFamily="34" charset="0"/>
              <a:buNone/>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Plastics:</a:t>
            </a:r>
            <a:r>
              <a:rPr lang="en" baseline="0" dirty="0" smtClean="0">
                <a:solidFill>
                  <a:schemeClr val="dk1"/>
                </a:solidFill>
                <a:latin typeface="Arial Rounded MT Bold" panose="020F0704030504030204" pitchFamily="34" charset="0"/>
                <a:ea typeface="Microsoft YaHei" panose="020B0503020204020204" pitchFamily="34" charset="-122"/>
                <a:cs typeface="Alata"/>
                <a:sym typeface="Alata"/>
              </a:rPr>
              <a:t> 1.16kg carbon emissions </a:t>
            </a: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per 1kg package production</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171450" lvl="0" indent="-171450" algn="l" rtl="0">
              <a:spcBef>
                <a:spcPts val="0"/>
              </a:spcBef>
              <a:spcAft>
                <a:spcPts val="0"/>
              </a:spcAft>
              <a:buFont typeface="Arial" panose="020B0604020202020204" pitchFamily="34" charset="0"/>
              <a:buChar char="•"/>
            </a:pP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Font typeface="Arial" panose="020B0604020202020204" pitchFamily="34" charset="0"/>
              <a:buNone/>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Metal: 2.32kg carbon emissions per 1kg package production</a:t>
            </a:r>
          </a:p>
          <a:p>
            <a:pPr marL="0" lvl="0" indent="0" algn="l" rtl="0">
              <a:spcBef>
                <a:spcPts val="0"/>
              </a:spcBef>
              <a:spcAft>
                <a:spcPts val="0"/>
              </a:spcAft>
              <a:buNone/>
            </a:pPr>
            <a:endParaRPr lang="en" altLang="zh-TW" sz="1100" b="1" i="0" u="none" strike="noStrike" cap="none" dirty="0" smtClean="0">
              <a:solidFill>
                <a:schemeClr val="dk1"/>
              </a:solidFill>
              <a:effectLst/>
              <a:latin typeface="Arial Rounded MT Bold" panose="020F0704030504030204" pitchFamily="34" charset="0"/>
              <a:ea typeface="Microsoft YaHei" panose="020B0503020204020204" pitchFamily="34" charset="-122"/>
              <a:cs typeface="Arial"/>
              <a:sym typeface="Alata"/>
            </a:endParaRPr>
          </a:p>
          <a:p>
            <a:pPr marL="0" lvl="0" indent="0" algn="l" rtl="0">
              <a:spcBef>
                <a:spcPts val="0"/>
              </a:spcBef>
              <a:spcAft>
                <a:spcPts val="0"/>
              </a:spcAft>
              <a:buNone/>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Reference:</a:t>
            </a:r>
          </a:p>
          <a:p>
            <a:pPr marL="0" lvl="0" indent="0" algn="l" rtl="0">
              <a:spcBef>
                <a:spcPts val="0"/>
              </a:spcBef>
              <a:spcAft>
                <a:spcPts val="0"/>
              </a:spcAft>
              <a:buNone/>
            </a:pPr>
            <a:endParaRPr 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What is the carbon footprint of food packaging? &lt;</a:t>
            </a:r>
            <a:r>
              <a:rPr lang="en-US" sz="1100" b="0" i="0" u="sng"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 </a:t>
            </a:r>
            <a:r>
              <a:rPr lang="en-US" sz="1100" b="0" i="0" u="sng"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hlinkClick r:id="rId3"/>
              </a:rPr>
              <a:t>https://www.teorra.info/blog/what-is-the-carbon-footprint-of-packaging</a:t>
            </a:r>
            <a:r>
              <a:rPr 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&gt;</a:t>
            </a:r>
          </a:p>
          <a:p>
            <a:pPr marL="0" lvl="0" indent="0" algn="l" rtl="0">
              <a:spcBef>
                <a:spcPts val="0"/>
              </a:spcBef>
              <a:spcAft>
                <a:spcPts val="0"/>
              </a:spcAft>
              <a:buNone/>
            </a:pPr>
            <a:endParaRPr dirty="0">
              <a:solidFill>
                <a:schemeClr val="dk1"/>
              </a:solidFill>
              <a:latin typeface="Alata"/>
              <a:ea typeface="Alata"/>
              <a:cs typeface="Alata"/>
              <a:sym typeface="Alata"/>
            </a:endParaRPr>
          </a:p>
        </p:txBody>
      </p:sp>
    </p:spTree>
    <p:extLst>
      <p:ext uri="{BB962C8B-B14F-4D97-AF65-F5344CB8AC3E}">
        <p14:creationId xmlns:p14="http://schemas.microsoft.com/office/powerpoint/2010/main" val="203282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2452d07905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2452d07905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Food Excessive Packaging</a:t>
            </a:r>
            <a:endParaRPr 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spcBef>
                <a:spcPts val="0"/>
              </a:spcBef>
              <a:spcAft>
                <a:spcPts val="0"/>
              </a:spcAft>
              <a:buNone/>
            </a:pPr>
            <a:endParaRPr lang="en" dirty="0" smtClean="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r>
              <a:rPr lang="en-US" dirty="0" smtClean="0">
                <a:solidFill>
                  <a:schemeClr val="dk1"/>
                </a:solidFill>
                <a:latin typeface="Arial Rounded MT Bold" panose="020F0704030504030204" pitchFamily="34" charset="0"/>
                <a:ea typeface="Microsoft YaHei" panose="020B0503020204020204" pitchFamily="34" charset="-122"/>
              </a:rPr>
              <a:t>Food package refers to products made of materials with</a:t>
            </a:r>
            <a:r>
              <a:rPr lang="en-US" baseline="0" dirty="0" smtClean="0">
                <a:solidFill>
                  <a:schemeClr val="dk1"/>
                </a:solidFill>
                <a:latin typeface="Arial Rounded MT Bold" panose="020F0704030504030204" pitchFamily="34" charset="0"/>
                <a:ea typeface="Microsoft YaHei" panose="020B0503020204020204" pitchFamily="34" charset="-122"/>
              </a:rPr>
              <a:t> different</a:t>
            </a:r>
            <a:r>
              <a:rPr lang="en-US" dirty="0" smtClean="0">
                <a:solidFill>
                  <a:schemeClr val="dk1"/>
                </a:solidFill>
                <a:latin typeface="Arial Rounded MT Bold" panose="020F0704030504030204" pitchFamily="34" charset="0"/>
                <a:ea typeface="Microsoft YaHei" panose="020B0503020204020204" pitchFamily="34" charset="-122"/>
              </a:rPr>
              <a:t> nature that</a:t>
            </a:r>
            <a:r>
              <a:rPr lang="en-US" baseline="0" dirty="0" smtClean="0">
                <a:solidFill>
                  <a:schemeClr val="dk1"/>
                </a:solidFill>
                <a:latin typeface="Arial Rounded MT Bold" panose="020F0704030504030204" pitchFamily="34" charset="0"/>
                <a:ea typeface="Microsoft YaHei" panose="020B0503020204020204" pitchFamily="34" charset="-122"/>
              </a:rPr>
              <a:t> are</a:t>
            </a:r>
            <a:r>
              <a:rPr lang="en-US" dirty="0" smtClean="0">
                <a:solidFill>
                  <a:schemeClr val="dk1"/>
                </a:solidFill>
                <a:latin typeface="Arial Rounded MT Bold" panose="020F0704030504030204" pitchFamily="34" charset="0"/>
                <a:ea typeface="Microsoft YaHei" panose="020B0503020204020204" pitchFamily="34" charset="-122"/>
              </a:rPr>
              <a:t> used for</a:t>
            </a:r>
            <a:r>
              <a:rPr lang="en-US" baseline="0" dirty="0" smtClean="0">
                <a:solidFill>
                  <a:schemeClr val="dk1"/>
                </a:solidFill>
                <a:latin typeface="Arial Rounded MT Bold" panose="020F0704030504030204" pitchFamily="34" charset="0"/>
                <a:ea typeface="Microsoft YaHei" panose="020B0503020204020204" pitchFamily="34" charset="-122"/>
              </a:rPr>
              <a:t> </a:t>
            </a:r>
            <a:r>
              <a:rPr lang="en-US" dirty="0" smtClean="0">
                <a:solidFill>
                  <a:schemeClr val="dk1"/>
                </a:solidFill>
                <a:latin typeface="Arial Rounded MT Bold" panose="020F0704030504030204" pitchFamily="34" charset="0"/>
                <a:ea typeface="Microsoft YaHei" panose="020B0503020204020204" pitchFamily="34" charset="-122"/>
              </a:rPr>
              <a:t>containment, protection, handling, delivery and presentation of goods.</a:t>
            </a:r>
            <a:r>
              <a:rPr lang="en-US" baseline="0" dirty="0" smtClean="0">
                <a:solidFill>
                  <a:schemeClr val="dk1"/>
                </a:solidFill>
                <a:latin typeface="Arial Rounded MT Bold" panose="020F0704030504030204" pitchFamily="34" charset="0"/>
                <a:ea typeface="Microsoft YaHei" panose="020B0503020204020204" pitchFamily="34" charset="-122"/>
              </a:rPr>
              <a:t> It also includes the process from</a:t>
            </a:r>
            <a:r>
              <a:rPr lang="en-US" dirty="0" smtClean="0">
                <a:solidFill>
                  <a:schemeClr val="dk1"/>
                </a:solidFill>
                <a:latin typeface="Arial Rounded MT Bold" panose="020F0704030504030204" pitchFamily="34" charset="0"/>
                <a:ea typeface="Microsoft YaHei" panose="020B0503020204020204" pitchFamily="34" charset="-122"/>
              </a:rPr>
              <a:t> raw materials to the user or the consumer. Packaging mainly comprises primary packaging, secondary packaging, tertiary packaging and service packaging.</a:t>
            </a:r>
            <a:endParaRPr lang="en" dirty="0" smtClean="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0"/>
              </a:spcBef>
              <a:spcAft>
                <a:spcPts val="0"/>
              </a:spcAft>
              <a:buNone/>
            </a:pPr>
            <a:endParaRPr dirty="0">
              <a:solidFill>
                <a:schemeClr val="dk1"/>
              </a:solidFill>
              <a:latin typeface="Arial Rounded MT Bold" panose="020F0704030504030204" pitchFamily="34" charset="0"/>
              <a:ea typeface="Microsoft YaHei" panose="020B0503020204020204" pitchFamily="34" charset="-122"/>
            </a:endParaRPr>
          </a:p>
          <a:p>
            <a:pPr marL="228600" lvl="0" indent="-228600" algn="l" rtl="0">
              <a:lnSpc>
                <a:spcPct val="115000"/>
              </a:lnSpc>
              <a:spcBef>
                <a:spcPts val="1200"/>
              </a:spcBef>
              <a:spcAft>
                <a:spcPts val="0"/>
              </a:spcAft>
              <a:buClr>
                <a:schemeClr val="dk1"/>
              </a:buClr>
              <a:buSzPts val="1100"/>
              <a:buFont typeface="+mj-lt"/>
              <a:buAutoNum type="arabicPeriod"/>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Primary packaging: Packaging conceived so as to constitute a sales unit to the final user or consumer at the point of purchase</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228600" lvl="0" indent="-228600" algn="l" rtl="0">
              <a:lnSpc>
                <a:spcPct val="115000"/>
              </a:lnSpc>
              <a:spcBef>
                <a:spcPts val="1200"/>
              </a:spcBef>
              <a:spcAft>
                <a:spcPts val="0"/>
              </a:spcAft>
              <a:buClr>
                <a:schemeClr val="dk1"/>
              </a:buClr>
              <a:buSzPts val="1100"/>
              <a:buFont typeface="+mj-lt"/>
              <a:buAutoNum type="arabicPeriod"/>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Secondary packaging: Packaging conceived so as to constitute at the point of purchase a grouping of a certain number of sales units whether the latter is sold as such to the final user or consumer or whether it serves only as a means to replenish the shelves at the point of sale. It can be removed from the product without affecting its characteristics.</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228600" lvl="0" indent="-228600" algn="l" rtl="0">
              <a:lnSpc>
                <a:spcPct val="115000"/>
              </a:lnSpc>
              <a:spcBef>
                <a:spcPts val="1200"/>
              </a:spcBef>
              <a:spcAft>
                <a:spcPts val="0"/>
              </a:spcAft>
              <a:buClr>
                <a:schemeClr val="dk1"/>
              </a:buClr>
              <a:buSzPts val="1100"/>
              <a:buFont typeface="+mj-lt"/>
              <a:buAutoNum type="arabicPeriod"/>
            </a:pPr>
            <a:r>
              <a:rPr lang="en-US" dirty="0" smtClean="0"/>
              <a:t>Tertiary packaging: Packaging conceived so as to facilitate handling and transport of a number of sales units or grouped packaging in order to prevent damage during physical handling and transportation. </a:t>
            </a:r>
            <a:endParaRPr dirty="0">
              <a:solidFill>
                <a:schemeClr val="dk1"/>
              </a:solidFill>
              <a:latin typeface="Arial Rounded MT Bold" panose="020F0704030504030204" pitchFamily="34" charset="0"/>
              <a:ea typeface="Microsoft YaHei" panose="020B0503020204020204" pitchFamily="34" charset="-122"/>
              <a:cs typeface="Alata"/>
              <a:sym typeface="Alata"/>
            </a:endParaRPr>
          </a:p>
          <a:p>
            <a:pPr marL="228600" lvl="0" indent="-228600" algn="l" rtl="0">
              <a:lnSpc>
                <a:spcPct val="115000"/>
              </a:lnSpc>
              <a:spcBef>
                <a:spcPts val="1200"/>
              </a:spcBef>
              <a:spcAft>
                <a:spcPts val="0"/>
              </a:spcAft>
              <a:buFont typeface="+mj-lt"/>
              <a:buAutoNum type="arabicPeriod"/>
            </a:pPr>
            <a:r>
              <a:rPr lang="en" dirty="0" smtClean="0">
                <a:solidFill>
                  <a:schemeClr val="dk1"/>
                </a:solidFill>
                <a:latin typeface="Arial Rounded MT Bold" panose="020F0704030504030204" pitchFamily="34" charset="0"/>
                <a:ea typeface="Microsoft YaHei" panose="020B0503020204020204" pitchFamily="34" charset="-122"/>
                <a:cs typeface="Alata"/>
                <a:sym typeface="Alata"/>
              </a:rPr>
              <a:t>S</a:t>
            </a:r>
            <a:r>
              <a:rPr lang="en-US" dirty="0" err="1" smtClean="0">
                <a:solidFill>
                  <a:schemeClr val="dk1"/>
                </a:solidFill>
                <a:latin typeface="Arial Rounded MT Bold" panose="020F0704030504030204" pitchFamily="34" charset="0"/>
                <a:ea typeface="Microsoft YaHei" panose="020B0503020204020204" pitchFamily="34" charset="-122"/>
                <a:cs typeface="Alata"/>
                <a:sym typeface="Alata"/>
              </a:rPr>
              <a:t>ervice</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 </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packaging: Packaging conceived so as to facilitate the delivery of sales units and for the containment of sales units at point of sale.</a:t>
            </a:r>
            <a:endParaRPr lang="en"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171450" lvl="0" indent="-171450" algn="l" rtl="0">
              <a:lnSpc>
                <a:spcPct val="115000"/>
              </a:lnSpc>
              <a:spcBef>
                <a:spcPts val="1200"/>
              </a:spcBef>
              <a:spcAft>
                <a:spcPts val="0"/>
              </a:spcAft>
              <a:buFont typeface="Arial" panose="020B0604020202020204" pitchFamily="34" charset="0"/>
              <a:buChar char="•"/>
            </a:pPr>
            <a:endParaRPr dirty="0">
              <a:solidFill>
                <a:schemeClr val="dk1"/>
              </a:solidFill>
              <a:latin typeface="Arial Rounded MT Bold" panose="020F0704030504030204" pitchFamily="34" charset="0"/>
              <a:ea typeface="Microsoft YaHei" panose="020B0503020204020204" pitchFamily="34" charset="-122"/>
            </a:endParaRPr>
          </a:p>
          <a:p>
            <a:pPr marL="0" lvl="0" indent="0" algn="l" rtl="0">
              <a:spcBef>
                <a:spcPts val="1200"/>
              </a:spcBef>
              <a:spcAft>
                <a:spcPts val="0"/>
              </a:spcAft>
              <a:buNone/>
            </a:pPr>
            <a:r>
              <a:rPr lang="en" dirty="0" smtClean="0">
                <a:solidFill>
                  <a:schemeClr val="dk1"/>
                </a:solidFill>
                <a:latin typeface="Arial Rounded MT Bold" panose="020F0704030504030204" pitchFamily="34" charset="0"/>
                <a:ea typeface="Microsoft YaHei" panose="020B0503020204020204" pitchFamily="34" charset="-122"/>
              </a:rPr>
              <a:t>Different packagings used for maintaining hygiene of food, easy for store and transportation. However, unnesscary and excessive packaging</a:t>
            </a:r>
            <a:r>
              <a:rPr lang="en" baseline="0" dirty="0" smtClean="0">
                <a:solidFill>
                  <a:schemeClr val="dk1"/>
                </a:solidFill>
                <a:latin typeface="Arial Rounded MT Bold" panose="020F0704030504030204" pitchFamily="34" charset="0"/>
                <a:ea typeface="Microsoft YaHei" panose="020B0503020204020204" pitchFamily="34" charset="-122"/>
              </a:rPr>
              <a:t> </a:t>
            </a:r>
            <a:r>
              <a:rPr lang="en" dirty="0" smtClean="0">
                <a:solidFill>
                  <a:schemeClr val="dk1"/>
                </a:solidFill>
                <a:latin typeface="Arial Rounded MT Bold" panose="020F0704030504030204" pitchFamily="34" charset="0"/>
                <a:ea typeface="Microsoft YaHei" panose="020B0503020204020204" pitchFamily="34" charset="-122"/>
              </a:rPr>
              <a:t>existed.</a:t>
            </a:r>
          </a:p>
          <a:p>
            <a:pPr marL="0" lvl="0" indent="0" algn="l" rtl="0">
              <a:spcBef>
                <a:spcPts val="1200"/>
              </a:spcBef>
              <a:spcAft>
                <a:spcPts val="0"/>
              </a:spcAft>
              <a:buNone/>
            </a:pPr>
            <a:endParaRPr lang="en" altLang="zh-TW" sz="1100" b="1" i="0" u="none" strike="noStrike" cap="none" dirty="0" smtClean="0">
              <a:solidFill>
                <a:schemeClr val="dk1"/>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spcBef>
                <a:spcPts val="1200"/>
              </a:spcBef>
              <a:spcAft>
                <a:spcPts val="0"/>
              </a:spcAft>
              <a:buNone/>
            </a:pP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Reference:</a:t>
            </a:r>
          </a:p>
          <a:p>
            <a:pPr marL="0" lvl="0" indent="0" algn="l" rtl="0">
              <a:spcBef>
                <a:spcPts val="1200"/>
              </a:spcBef>
              <a:spcAft>
                <a:spcPts val="0"/>
              </a:spcAft>
              <a:buNone/>
            </a:pPr>
            <a:endPar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spcBef>
                <a:spcPts val="1200"/>
              </a:spcBef>
              <a:spcAft>
                <a:spcPts val="0"/>
              </a:spcAft>
              <a:buNone/>
            </a:pPr>
            <a:r>
              <a:rPr lang="en-US"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Practical Guides on Packaging Reduction And Management </a:t>
            </a:r>
            <a:endParaRPr lang="en-HK" altLang="zh-TW"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endParaRPr>
          </a:p>
          <a:p>
            <a:pPr marL="0" lvl="0" indent="0" algn="l" rtl="0">
              <a:spcBef>
                <a:spcPts val="1200"/>
              </a:spcBef>
              <a:spcAft>
                <a:spcPts val="0"/>
              </a:spcAft>
              <a:buNone/>
            </a:pPr>
            <a:r>
              <a:rPr lang="en-US" dirty="0" smtClean="0"/>
              <a:t>&lt;</a:t>
            </a:r>
            <a:r>
              <a:rPr lang="en-US" dirty="0" smtClean="0">
                <a:hlinkClick r:id="rId3"/>
              </a:rPr>
              <a:t>Practical Guides on Packaging Reduction And Management – Supermarkets and Grocery Stores Sector (wastereduction.gov.hk)</a:t>
            </a:r>
            <a:r>
              <a:rPr lang="en-US" dirty="0" smtClean="0"/>
              <a:t>&gt;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4250" y="869300"/>
            <a:ext cx="4595700" cy="2805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4249" y="3706175"/>
            <a:ext cx="45957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719826"/>
            <a:ext cx="9144100" cy="1652239"/>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170715" y="3153319"/>
            <a:ext cx="4331850" cy="2328075"/>
          </a:xfrm>
          <a:custGeom>
            <a:avLst/>
            <a:gdLst/>
            <a:ahLst/>
            <a:cxnLst/>
            <a:rect l="l" t="t" r="r" b="b"/>
            <a:pathLst>
              <a:path w="173274" h="93123" extrusionOk="0">
                <a:moveTo>
                  <a:pt x="933" y="73311"/>
                </a:moveTo>
                <a:cubicBezTo>
                  <a:pt x="933" y="64671"/>
                  <a:pt x="-1514" y="55425"/>
                  <a:pt x="1695" y="47403"/>
                </a:cubicBezTo>
                <a:cubicBezTo>
                  <a:pt x="6925" y="34328"/>
                  <a:pt x="20854" y="24362"/>
                  <a:pt x="34461" y="20733"/>
                </a:cubicBezTo>
                <a:cubicBezTo>
                  <a:pt x="45761" y="17720"/>
                  <a:pt x="58096" y="19720"/>
                  <a:pt x="69513" y="22257"/>
                </a:cubicBezTo>
                <a:cubicBezTo>
                  <a:pt x="76212" y="23746"/>
                  <a:pt x="85234" y="27872"/>
                  <a:pt x="90087" y="23019"/>
                </a:cubicBezTo>
                <a:cubicBezTo>
                  <a:pt x="95478" y="17628"/>
                  <a:pt x="98246" y="2008"/>
                  <a:pt x="90849" y="159"/>
                </a:cubicBezTo>
                <a:cubicBezTo>
                  <a:pt x="85769" y="-1111"/>
                  <a:pt x="82682" y="12494"/>
                  <a:pt x="87039" y="15399"/>
                </a:cubicBezTo>
                <a:cubicBezTo>
                  <a:pt x="105469" y="27686"/>
                  <a:pt x="133521" y="921"/>
                  <a:pt x="153333" y="10827"/>
                </a:cubicBezTo>
                <a:cubicBezTo>
                  <a:pt x="159937" y="14129"/>
                  <a:pt x="166133" y="19076"/>
                  <a:pt x="170097" y="25305"/>
                </a:cubicBezTo>
                <a:cubicBezTo>
                  <a:pt x="175415" y="33662"/>
                  <a:pt x="172818" y="45498"/>
                  <a:pt x="170097" y="55023"/>
                </a:cubicBezTo>
                <a:cubicBezTo>
                  <a:pt x="166028" y="69264"/>
                  <a:pt x="161288" y="88439"/>
                  <a:pt x="147237" y="93123"/>
                </a:cubicBezTo>
              </a:path>
            </a:pathLst>
          </a:custGeom>
          <a:noFill/>
          <a:ln w="19050" cap="flat" cmpd="sng">
            <a:solidFill>
              <a:schemeClr val="accent2"/>
            </a:solidFill>
            <a:prstDash val="dash"/>
            <a:round/>
            <a:headEnd type="none" w="med" len="med"/>
            <a:tailEnd type="none" w="med" len="med"/>
          </a:ln>
        </p:spPr>
      </p:sp>
      <p:sp>
        <p:nvSpPr>
          <p:cNvPr id="13" name="Google Shape;13;p2"/>
          <p:cNvSpPr/>
          <p:nvPr/>
        </p:nvSpPr>
        <p:spPr>
          <a:xfrm>
            <a:off x="7236624" y="-617350"/>
            <a:ext cx="4630125" cy="5588525"/>
          </a:xfrm>
          <a:custGeom>
            <a:avLst/>
            <a:gdLst/>
            <a:ahLst/>
            <a:cxnLst/>
            <a:rect l="l" t="t" r="r" b="b"/>
            <a:pathLst>
              <a:path w="185205" h="223541" extrusionOk="0">
                <a:moveTo>
                  <a:pt x="117387" y="217932"/>
                </a:moveTo>
                <a:cubicBezTo>
                  <a:pt x="80927" y="217932"/>
                  <a:pt x="15177" y="237894"/>
                  <a:pt x="9183" y="201930"/>
                </a:cubicBezTo>
                <a:cubicBezTo>
                  <a:pt x="6531" y="186017"/>
                  <a:pt x="34464" y="180924"/>
                  <a:pt x="49569" y="175260"/>
                </a:cubicBezTo>
                <a:cubicBezTo>
                  <a:pt x="64650" y="169605"/>
                  <a:pt x="79133" y="159200"/>
                  <a:pt x="87669" y="145542"/>
                </a:cubicBezTo>
                <a:cubicBezTo>
                  <a:pt x="89961" y="141874"/>
                  <a:pt x="91026" y="136048"/>
                  <a:pt x="88431" y="132588"/>
                </a:cubicBezTo>
                <a:cubicBezTo>
                  <a:pt x="85974" y="129311"/>
                  <a:pt x="81803" y="127165"/>
                  <a:pt x="77763" y="126492"/>
                </a:cubicBezTo>
                <a:cubicBezTo>
                  <a:pt x="71979" y="125528"/>
                  <a:pt x="65116" y="124763"/>
                  <a:pt x="60237" y="128016"/>
                </a:cubicBezTo>
                <a:cubicBezTo>
                  <a:pt x="57912" y="129566"/>
                  <a:pt x="58261" y="134422"/>
                  <a:pt x="60237" y="136398"/>
                </a:cubicBezTo>
                <a:cubicBezTo>
                  <a:pt x="66728" y="142889"/>
                  <a:pt x="80809" y="136401"/>
                  <a:pt x="86907" y="129540"/>
                </a:cubicBezTo>
                <a:cubicBezTo>
                  <a:pt x="93497" y="122126"/>
                  <a:pt x="96772" y="110036"/>
                  <a:pt x="93765" y="100584"/>
                </a:cubicBezTo>
                <a:cubicBezTo>
                  <a:pt x="89642" y="87626"/>
                  <a:pt x="81282" y="75909"/>
                  <a:pt x="71667" y="66294"/>
                </a:cubicBezTo>
                <a:cubicBezTo>
                  <a:pt x="65129" y="59756"/>
                  <a:pt x="58425" y="52187"/>
                  <a:pt x="49569" y="49530"/>
                </a:cubicBezTo>
                <a:cubicBezTo>
                  <a:pt x="33256" y="44636"/>
                  <a:pt x="-5179" y="50237"/>
                  <a:pt x="801" y="34290"/>
                </a:cubicBezTo>
                <a:cubicBezTo>
                  <a:pt x="11690" y="5254"/>
                  <a:pt x="57480" y="1114"/>
                  <a:pt x="88431" y="3048"/>
                </a:cubicBezTo>
                <a:cubicBezTo>
                  <a:pt x="120642" y="5061"/>
                  <a:pt x="156338" y="14433"/>
                  <a:pt x="185205" y="0"/>
                </a:cubicBezTo>
              </a:path>
            </a:pathLst>
          </a:custGeom>
          <a:noFill/>
          <a:ln w="19050" cap="flat" cmpd="sng">
            <a:solidFill>
              <a:schemeClr val="accent2"/>
            </a:solidFill>
            <a:prstDash val="dash"/>
            <a:round/>
            <a:headEnd type="none" w="med" len="med"/>
            <a:tailEnd type="none" w="med" len="med"/>
          </a:ln>
        </p:spPr>
      </p:sp>
      <p:sp>
        <p:nvSpPr>
          <p:cNvPr id="14" name="Google Shape;14;p2"/>
          <p:cNvSpPr/>
          <p:nvPr/>
        </p:nvSpPr>
        <p:spPr>
          <a:xfrm>
            <a:off x="-1352550" y="-1111443"/>
            <a:ext cx="3543300" cy="3618125"/>
          </a:xfrm>
          <a:custGeom>
            <a:avLst/>
            <a:gdLst/>
            <a:ahLst/>
            <a:cxnLst/>
            <a:rect l="l" t="t" r="r" b="b"/>
            <a:pathLst>
              <a:path w="141732" h="144725" extrusionOk="0">
                <a:moveTo>
                  <a:pt x="0" y="143487"/>
                </a:moveTo>
                <a:cubicBezTo>
                  <a:pt x="19916" y="143487"/>
                  <a:pt x="42865" y="148438"/>
                  <a:pt x="59436" y="137391"/>
                </a:cubicBezTo>
                <a:cubicBezTo>
                  <a:pt x="67175" y="132232"/>
                  <a:pt x="72395" y="123321"/>
                  <a:pt x="75438" y="114531"/>
                </a:cubicBezTo>
                <a:cubicBezTo>
                  <a:pt x="78439" y="105860"/>
                  <a:pt x="75487" y="95973"/>
                  <a:pt x="73152" y="87099"/>
                </a:cubicBezTo>
                <a:cubicBezTo>
                  <a:pt x="70030" y="75234"/>
                  <a:pt x="52137" y="66810"/>
                  <a:pt x="40386" y="70335"/>
                </a:cubicBezTo>
                <a:cubicBezTo>
                  <a:pt x="31138" y="73109"/>
                  <a:pt x="18266" y="85923"/>
                  <a:pt x="23622" y="93957"/>
                </a:cubicBezTo>
                <a:cubicBezTo>
                  <a:pt x="25059" y="96112"/>
                  <a:pt x="29021" y="96814"/>
                  <a:pt x="31242" y="95481"/>
                </a:cubicBezTo>
                <a:cubicBezTo>
                  <a:pt x="35652" y="92835"/>
                  <a:pt x="35567" y="86046"/>
                  <a:pt x="36576" y="81003"/>
                </a:cubicBezTo>
                <a:cubicBezTo>
                  <a:pt x="39295" y="67407"/>
                  <a:pt x="35538" y="51745"/>
                  <a:pt x="42672" y="39855"/>
                </a:cubicBezTo>
                <a:cubicBezTo>
                  <a:pt x="46092" y="34155"/>
                  <a:pt x="59511" y="31623"/>
                  <a:pt x="62484" y="37569"/>
                </a:cubicBezTo>
                <a:cubicBezTo>
                  <a:pt x="67942" y="48486"/>
                  <a:pt x="57973" y="72035"/>
                  <a:pt x="70104" y="73383"/>
                </a:cubicBezTo>
                <a:cubicBezTo>
                  <a:pt x="88999" y="75482"/>
                  <a:pt x="111532" y="66683"/>
                  <a:pt x="122682" y="51285"/>
                </a:cubicBezTo>
                <a:cubicBezTo>
                  <a:pt x="130351" y="40695"/>
                  <a:pt x="126167" y="25367"/>
                  <a:pt x="128016" y="12423"/>
                </a:cubicBezTo>
                <a:cubicBezTo>
                  <a:pt x="128627" y="8148"/>
                  <a:pt x="131059" y="4046"/>
                  <a:pt x="134112" y="993"/>
                </a:cubicBezTo>
                <a:cubicBezTo>
                  <a:pt x="135944" y="-839"/>
                  <a:pt x="139900" y="685"/>
                  <a:pt x="141732" y="2517"/>
                </a:cubicBezTo>
              </a:path>
            </a:pathLst>
          </a:custGeom>
          <a:noFill/>
          <a:ln w="19050" cap="flat" cmpd="sng">
            <a:solidFill>
              <a:schemeClr val="accent2"/>
            </a:solidFill>
            <a:prstDash val="dash"/>
            <a:round/>
            <a:headEnd type="none" w="med" len="med"/>
            <a:tailEnd type="none" w="med" len="med"/>
          </a:ln>
        </p:spPr>
      </p:sp>
      <p:grpSp>
        <p:nvGrpSpPr>
          <p:cNvPr id="15" name="Google Shape;15;p2"/>
          <p:cNvGrpSpPr/>
          <p:nvPr/>
        </p:nvGrpSpPr>
        <p:grpSpPr>
          <a:xfrm>
            <a:off x="8428901" y="3307074"/>
            <a:ext cx="548563" cy="524608"/>
            <a:chOff x="4963976" y="565949"/>
            <a:chExt cx="548563" cy="524608"/>
          </a:xfrm>
        </p:grpSpPr>
        <p:sp>
          <p:nvSpPr>
            <p:cNvPr id="16" name="Google Shape;16;p2"/>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4963976" y="565949"/>
              <a:ext cx="548563" cy="524608"/>
              <a:chOff x="3029225" y="4704750"/>
              <a:chExt cx="325750" cy="311525"/>
            </a:xfrm>
          </p:grpSpPr>
          <p:sp>
            <p:nvSpPr>
              <p:cNvPr id="18" name="Google Shape;18;p2"/>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35;p2"/>
          <p:cNvGrpSpPr/>
          <p:nvPr/>
        </p:nvGrpSpPr>
        <p:grpSpPr>
          <a:xfrm>
            <a:off x="-208078" y="2163505"/>
            <a:ext cx="999941" cy="957513"/>
            <a:chOff x="-208078" y="2163505"/>
            <a:chExt cx="999941" cy="957513"/>
          </a:xfrm>
        </p:grpSpPr>
        <p:sp>
          <p:nvSpPr>
            <p:cNvPr id="36" name="Google Shape;36;p2"/>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208078" y="2163505"/>
              <a:ext cx="999835" cy="957413"/>
              <a:chOff x="3922550" y="4157250"/>
              <a:chExt cx="410475" cy="393075"/>
            </a:xfrm>
          </p:grpSpPr>
          <p:sp>
            <p:nvSpPr>
              <p:cNvPr id="38" name="Google Shape;38;p2"/>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77"/>
        <p:cNvGrpSpPr/>
        <p:nvPr/>
      </p:nvGrpSpPr>
      <p:grpSpPr>
        <a:xfrm>
          <a:off x="0" y="0"/>
          <a:ext cx="0" cy="0"/>
          <a:chOff x="0" y="0"/>
          <a:chExt cx="0" cy="0"/>
        </a:xfrm>
      </p:grpSpPr>
      <p:sp>
        <p:nvSpPr>
          <p:cNvPr id="178" name="Google Shape;178;p13"/>
          <p:cNvSpPr txBox="1">
            <a:spLocks noGrp="1"/>
          </p:cNvSpPr>
          <p:nvPr>
            <p:ph type="title" hasCustomPrompt="1"/>
          </p:nvPr>
        </p:nvSpPr>
        <p:spPr>
          <a:xfrm>
            <a:off x="793800" y="1604275"/>
            <a:ext cx="676800" cy="676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79" name="Google Shape;179;p13"/>
          <p:cNvSpPr txBox="1">
            <a:spLocks noGrp="1"/>
          </p:cNvSpPr>
          <p:nvPr>
            <p:ph type="subTitle" idx="1"/>
          </p:nvPr>
        </p:nvSpPr>
        <p:spPr>
          <a:xfrm>
            <a:off x="722200" y="3131375"/>
            <a:ext cx="21984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hasCustomPrompt="1"/>
          </p:nvPr>
        </p:nvSpPr>
        <p:spPr>
          <a:xfrm>
            <a:off x="3556300" y="1604275"/>
            <a:ext cx="676800" cy="676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81" name="Google Shape;181;p13"/>
          <p:cNvSpPr txBox="1">
            <a:spLocks noGrp="1"/>
          </p:cNvSpPr>
          <p:nvPr>
            <p:ph type="subTitle" idx="3"/>
          </p:nvPr>
        </p:nvSpPr>
        <p:spPr>
          <a:xfrm>
            <a:off x="3480108" y="3131375"/>
            <a:ext cx="21984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hasCustomPrompt="1"/>
          </p:nvPr>
        </p:nvSpPr>
        <p:spPr>
          <a:xfrm>
            <a:off x="6318799" y="1604275"/>
            <a:ext cx="676800" cy="676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83" name="Google Shape;183;p13"/>
          <p:cNvSpPr txBox="1">
            <a:spLocks noGrp="1"/>
          </p:cNvSpPr>
          <p:nvPr>
            <p:ph type="subTitle" idx="5"/>
          </p:nvPr>
        </p:nvSpPr>
        <p:spPr>
          <a:xfrm>
            <a:off x="6223500" y="3131375"/>
            <a:ext cx="21939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720000" y="544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 name="Google Shape;185;p13"/>
          <p:cNvSpPr txBox="1">
            <a:spLocks noGrp="1"/>
          </p:cNvSpPr>
          <p:nvPr>
            <p:ph type="subTitle" idx="7"/>
          </p:nvPr>
        </p:nvSpPr>
        <p:spPr>
          <a:xfrm>
            <a:off x="717600" y="2496621"/>
            <a:ext cx="2198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86" name="Google Shape;186;p13"/>
          <p:cNvSpPr txBox="1">
            <a:spLocks noGrp="1"/>
          </p:cNvSpPr>
          <p:nvPr>
            <p:ph type="subTitle" idx="8"/>
          </p:nvPr>
        </p:nvSpPr>
        <p:spPr>
          <a:xfrm>
            <a:off x="3480112" y="2496621"/>
            <a:ext cx="2198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87" name="Google Shape;187;p13"/>
          <p:cNvSpPr txBox="1">
            <a:spLocks noGrp="1"/>
          </p:cNvSpPr>
          <p:nvPr>
            <p:ph type="subTitle" idx="9"/>
          </p:nvPr>
        </p:nvSpPr>
        <p:spPr>
          <a:xfrm>
            <a:off x="6228099" y="2496625"/>
            <a:ext cx="21939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88" name="Google Shape;188;p13"/>
          <p:cNvSpPr/>
          <p:nvPr/>
        </p:nvSpPr>
        <p:spPr>
          <a:xfrm>
            <a:off x="-750135" y="-800100"/>
            <a:ext cx="4064825" cy="5455100"/>
          </a:xfrm>
          <a:custGeom>
            <a:avLst/>
            <a:gdLst/>
            <a:ahLst/>
            <a:cxnLst/>
            <a:rect l="l" t="t" r="r" b="b"/>
            <a:pathLst>
              <a:path w="162593" h="218204" extrusionOk="0">
                <a:moveTo>
                  <a:pt x="1049" y="189738"/>
                </a:moveTo>
                <a:cubicBezTo>
                  <a:pt x="1049" y="197758"/>
                  <a:pt x="-50" y="207689"/>
                  <a:pt x="5621" y="213360"/>
                </a:cubicBezTo>
                <a:cubicBezTo>
                  <a:pt x="10940" y="218679"/>
                  <a:pt x="20197" y="217932"/>
                  <a:pt x="27719" y="217932"/>
                </a:cubicBezTo>
                <a:cubicBezTo>
                  <a:pt x="32354" y="217932"/>
                  <a:pt x="38258" y="219021"/>
                  <a:pt x="41435" y="215646"/>
                </a:cubicBezTo>
                <a:cubicBezTo>
                  <a:pt x="55775" y="200409"/>
                  <a:pt x="56047" y="174604"/>
                  <a:pt x="52865" y="153924"/>
                </a:cubicBezTo>
                <a:cubicBezTo>
                  <a:pt x="52044" y="148587"/>
                  <a:pt x="47436" y="143042"/>
                  <a:pt x="42197" y="141732"/>
                </a:cubicBezTo>
                <a:cubicBezTo>
                  <a:pt x="38845" y="140894"/>
                  <a:pt x="32723" y="144551"/>
                  <a:pt x="33815" y="147828"/>
                </a:cubicBezTo>
                <a:cubicBezTo>
                  <a:pt x="34654" y="150344"/>
                  <a:pt x="39844" y="147663"/>
                  <a:pt x="41435" y="145542"/>
                </a:cubicBezTo>
                <a:cubicBezTo>
                  <a:pt x="46576" y="138687"/>
                  <a:pt x="49479" y="128525"/>
                  <a:pt x="46769" y="120396"/>
                </a:cubicBezTo>
                <a:cubicBezTo>
                  <a:pt x="43556" y="110757"/>
                  <a:pt x="29937" y="108905"/>
                  <a:pt x="22385" y="102108"/>
                </a:cubicBezTo>
                <a:cubicBezTo>
                  <a:pt x="15032" y="95490"/>
                  <a:pt x="6997" y="88859"/>
                  <a:pt x="2573" y="80010"/>
                </a:cubicBezTo>
                <a:cubicBezTo>
                  <a:pt x="-1304" y="72256"/>
                  <a:pt x="-691" y="60762"/>
                  <a:pt x="4859" y="54102"/>
                </a:cubicBezTo>
                <a:cubicBezTo>
                  <a:pt x="10778" y="46999"/>
                  <a:pt x="21741" y="42190"/>
                  <a:pt x="30767" y="44196"/>
                </a:cubicBezTo>
                <a:cubicBezTo>
                  <a:pt x="41275" y="46531"/>
                  <a:pt x="51410" y="59236"/>
                  <a:pt x="61247" y="54864"/>
                </a:cubicBezTo>
                <a:cubicBezTo>
                  <a:pt x="67582" y="52048"/>
                  <a:pt x="67123" y="42217"/>
                  <a:pt x="71153" y="36576"/>
                </a:cubicBezTo>
                <a:cubicBezTo>
                  <a:pt x="77624" y="27517"/>
                  <a:pt x="87564" y="19100"/>
                  <a:pt x="98585" y="17526"/>
                </a:cubicBezTo>
                <a:cubicBezTo>
                  <a:pt x="114274" y="15285"/>
                  <a:pt x="127149" y="37657"/>
                  <a:pt x="142781" y="35052"/>
                </a:cubicBezTo>
                <a:cubicBezTo>
                  <a:pt x="156020" y="32846"/>
                  <a:pt x="162593" y="13421"/>
                  <a:pt x="162593" y="0"/>
                </a:cubicBezTo>
              </a:path>
            </a:pathLst>
          </a:custGeom>
          <a:noFill/>
          <a:ln w="19050" cap="flat" cmpd="sng">
            <a:solidFill>
              <a:schemeClr val="accent2"/>
            </a:solidFill>
            <a:prstDash val="dash"/>
            <a:round/>
            <a:headEnd type="none" w="med" len="med"/>
            <a:tailEnd type="none" w="med" len="med"/>
          </a:ln>
        </p:spPr>
      </p:sp>
      <p:sp>
        <p:nvSpPr>
          <p:cNvPr id="189" name="Google Shape;189;p13"/>
          <p:cNvSpPr/>
          <p:nvPr/>
        </p:nvSpPr>
        <p:spPr>
          <a:xfrm>
            <a:off x="2743200" y="4244924"/>
            <a:ext cx="4019550" cy="1031925"/>
          </a:xfrm>
          <a:custGeom>
            <a:avLst/>
            <a:gdLst/>
            <a:ahLst/>
            <a:cxnLst/>
            <a:rect l="l" t="t" r="r" b="b"/>
            <a:pathLst>
              <a:path w="160782" h="41277" extrusionOk="0">
                <a:moveTo>
                  <a:pt x="160782" y="41277"/>
                </a:moveTo>
                <a:cubicBezTo>
                  <a:pt x="147838" y="41277"/>
                  <a:pt x="133462" y="38806"/>
                  <a:pt x="123444" y="30609"/>
                </a:cubicBezTo>
                <a:cubicBezTo>
                  <a:pt x="110029" y="19633"/>
                  <a:pt x="97588" y="5095"/>
                  <a:pt x="80772" y="891"/>
                </a:cubicBezTo>
                <a:cubicBezTo>
                  <a:pt x="63677" y="-3383"/>
                  <a:pt x="46596" y="9544"/>
                  <a:pt x="29718" y="14607"/>
                </a:cubicBezTo>
                <a:cubicBezTo>
                  <a:pt x="20118" y="17487"/>
                  <a:pt x="7087" y="12092"/>
                  <a:pt x="0" y="19179"/>
                </a:cubicBezTo>
              </a:path>
            </a:pathLst>
          </a:custGeom>
          <a:noFill/>
          <a:ln w="19050" cap="flat" cmpd="sng">
            <a:solidFill>
              <a:schemeClr val="accent2"/>
            </a:solidFill>
            <a:prstDash val="dash"/>
            <a:round/>
            <a:headEnd type="none" w="med" len="med"/>
            <a:tailEnd type="none" w="med" len="med"/>
          </a:ln>
        </p:spPr>
      </p:sp>
      <p:sp>
        <p:nvSpPr>
          <p:cNvPr id="190" name="Google Shape;190;p13"/>
          <p:cNvSpPr/>
          <p:nvPr/>
        </p:nvSpPr>
        <p:spPr>
          <a:xfrm>
            <a:off x="-1028016" y="4262881"/>
            <a:ext cx="11224100" cy="1435475"/>
          </a:xfrm>
          <a:custGeom>
            <a:avLst/>
            <a:gdLst/>
            <a:ahLst/>
            <a:cxnLst/>
            <a:rect l="l" t="t" r="r" b="b"/>
            <a:pathLst>
              <a:path w="448964" h="57419" extrusionOk="0">
                <a:moveTo>
                  <a:pt x="15213" y="29891"/>
                </a:moveTo>
                <a:cubicBezTo>
                  <a:pt x="18209" y="22913"/>
                  <a:pt x="45156" y="16854"/>
                  <a:pt x="55504" y="12660"/>
                </a:cubicBezTo>
                <a:cubicBezTo>
                  <a:pt x="65852" y="8467"/>
                  <a:pt x="69080" y="6554"/>
                  <a:pt x="77302" y="4730"/>
                </a:cubicBezTo>
                <a:cubicBezTo>
                  <a:pt x="85524" y="2906"/>
                  <a:pt x="93874" y="1347"/>
                  <a:pt x="104836" y="1717"/>
                </a:cubicBezTo>
                <a:cubicBezTo>
                  <a:pt x="115799" y="2087"/>
                  <a:pt x="130330" y="4123"/>
                  <a:pt x="143077" y="6951"/>
                </a:cubicBezTo>
                <a:cubicBezTo>
                  <a:pt x="155824" y="9779"/>
                  <a:pt x="169655" y="15832"/>
                  <a:pt x="181319" y="18686"/>
                </a:cubicBezTo>
                <a:cubicBezTo>
                  <a:pt x="192983" y="21541"/>
                  <a:pt x="202352" y="23338"/>
                  <a:pt x="213060" y="24078"/>
                </a:cubicBezTo>
                <a:cubicBezTo>
                  <a:pt x="223768" y="24818"/>
                  <a:pt x="234794" y="25241"/>
                  <a:pt x="245565" y="23126"/>
                </a:cubicBezTo>
                <a:cubicBezTo>
                  <a:pt x="256336" y="21012"/>
                  <a:pt x="265769" y="15012"/>
                  <a:pt x="277688" y="11391"/>
                </a:cubicBezTo>
                <a:cubicBezTo>
                  <a:pt x="289607" y="7770"/>
                  <a:pt x="303693" y="2880"/>
                  <a:pt x="317077" y="1400"/>
                </a:cubicBezTo>
                <a:cubicBezTo>
                  <a:pt x="330462" y="-80"/>
                  <a:pt x="341758" y="-1222"/>
                  <a:pt x="357995" y="2510"/>
                </a:cubicBezTo>
                <a:cubicBezTo>
                  <a:pt x="374232" y="6243"/>
                  <a:pt x="401654" y="18724"/>
                  <a:pt x="414501" y="23795"/>
                </a:cubicBezTo>
                <a:cubicBezTo>
                  <a:pt x="427348" y="28867"/>
                  <a:pt x="435442" y="27817"/>
                  <a:pt x="435075" y="32939"/>
                </a:cubicBezTo>
                <a:cubicBezTo>
                  <a:pt x="434708" y="38061"/>
                  <a:pt x="478556" y="50929"/>
                  <a:pt x="412298" y="54527"/>
                </a:cubicBezTo>
                <a:cubicBezTo>
                  <a:pt x="346041" y="58125"/>
                  <a:pt x="103711" y="58633"/>
                  <a:pt x="37530" y="54527"/>
                </a:cubicBezTo>
                <a:cubicBezTo>
                  <a:pt x="-28651" y="50421"/>
                  <a:pt x="12217" y="36869"/>
                  <a:pt x="15213" y="29891"/>
                </a:cubicBezTo>
                <a:close/>
              </a:path>
            </a:pathLst>
          </a:custGeom>
          <a:solidFill>
            <a:schemeClr val="lt2"/>
          </a:solidFill>
          <a:ln>
            <a:noFill/>
          </a:ln>
        </p:spPr>
      </p:sp>
      <p:sp>
        <p:nvSpPr>
          <p:cNvPr id="191" name="Google Shape;191;p13"/>
          <p:cNvSpPr/>
          <p:nvPr/>
        </p:nvSpPr>
        <p:spPr>
          <a:xfrm rot="-539877">
            <a:off x="6167770" y="-552418"/>
            <a:ext cx="3849849" cy="4612103"/>
          </a:xfrm>
          <a:custGeom>
            <a:avLst/>
            <a:gdLst/>
            <a:ahLst/>
            <a:cxnLst/>
            <a:rect l="l" t="t" r="r" b="b"/>
            <a:pathLst>
              <a:path w="153993" h="184483" extrusionOk="0">
                <a:moveTo>
                  <a:pt x="41324" y="0"/>
                </a:moveTo>
                <a:cubicBezTo>
                  <a:pt x="28143" y="0"/>
                  <a:pt x="13171" y="6038"/>
                  <a:pt x="5510" y="16764"/>
                </a:cubicBezTo>
                <a:cubicBezTo>
                  <a:pt x="629" y="23597"/>
                  <a:pt x="-2944" y="37168"/>
                  <a:pt x="3986" y="41910"/>
                </a:cubicBezTo>
                <a:cubicBezTo>
                  <a:pt x="15391" y="49713"/>
                  <a:pt x="30059" y="56812"/>
                  <a:pt x="43610" y="54102"/>
                </a:cubicBezTo>
                <a:cubicBezTo>
                  <a:pt x="50228" y="52778"/>
                  <a:pt x="56257" y="49378"/>
                  <a:pt x="62660" y="47244"/>
                </a:cubicBezTo>
                <a:cubicBezTo>
                  <a:pt x="79534" y="41619"/>
                  <a:pt x="109394" y="32253"/>
                  <a:pt x="116000" y="48768"/>
                </a:cubicBezTo>
                <a:cubicBezTo>
                  <a:pt x="120033" y="58851"/>
                  <a:pt x="119617" y="75915"/>
                  <a:pt x="109904" y="80772"/>
                </a:cubicBezTo>
                <a:cubicBezTo>
                  <a:pt x="105128" y="83160"/>
                  <a:pt x="96864" y="85977"/>
                  <a:pt x="93902" y="81534"/>
                </a:cubicBezTo>
                <a:cubicBezTo>
                  <a:pt x="92740" y="79791"/>
                  <a:pt x="91716" y="77425"/>
                  <a:pt x="92378" y="75438"/>
                </a:cubicBezTo>
                <a:cubicBezTo>
                  <a:pt x="93450" y="72223"/>
                  <a:pt x="99888" y="70756"/>
                  <a:pt x="102284" y="73152"/>
                </a:cubicBezTo>
                <a:cubicBezTo>
                  <a:pt x="107170" y="78038"/>
                  <a:pt x="109357" y="86124"/>
                  <a:pt x="108380" y="92964"/>
                </a:cubicBezTo>
                <a:cubicBezTo>
                  <a:pt x="106982" y="102748"/>
                  <a:pt x="99846" y="110794"/>
                  <a:pt x="95426" y="119634"/>
                </a:cubicBezTo>
                <a:cubicBezTo>
                  <a:pt x="87184" y="136119"/>
                  <a:pt x="76239" y="160799"/>
                  <a:pt x="88568" y="174498"/>
                </a:cubicBezTo>
                <a:cubicBezTo>
                  <a:pt x="95177" y="181842"/>
                  <a:pt x="106899" y="183062"/>
                  <a:pt x="116762" y="183642"/>
                </a:cubicBezTo>
                <a:cubicBezTo>
                  <a:pt x="126480" y="184214"/>
                  <a:pt x="138077" y="185864"/>
                  <a:pt x="145718" y="179832"/>
                </a:cubicBezTo>
                <a:cubicBezTo>
                  <a:pt x="155362" y="172219"/>
                  <a:pt x="155785" y="154246"/>
                  <a:pt x="150290" y="143256"/>
                </a:cubicBezTo>
              </a:path>
            </a:pathLst>
          </a:custGeom>
          <a:noFill/>
          <a:ln w="19050" cap="flat" cmpd="sng">
            <a:solidFill>
              <a:schemeClr val="accent2"/>
            </a:solidFill>
            <a:prstDash val="dash"/>
            <a:round/>
            <a:headEnd type="none" w="med" len="med"/>
            <a:tailEnd type="none" w="med" len="med"/>
          </a:ln>
        </p:spPr>
      </p:sp>
      <p:grpSp>
        <p:nvGrpSpPr>
          <p:cNvPr id="192" name="Google Shape;192;p13"/>
          <p:cNvGrpSpPr/>
          <p:nvPr/>
        </p:nvGrpSpPr>
        <p:grpSpPr>
          <a:xfrm rot="-1800064">
            <a:off x="-118933" y="3632760"/>
            <a:ext cx="1112386" cy="1263617"/>
            <a:chOff x="5663900" y="2897850"/>
            <a:chExt cx="673950" cy="765575"/>
          </a:xfrm>
        </p:grpSpPr>
        <p:sp>
          <p:nvSpPr>
            <p:cNvPr id="193" name="Google Shape;193;p13"/>
            <p:cNvSpPr/>
            <p:nvPr/>
          </p:nvSpPr>
          <p:spPr>
            <a:xfrm>
              <a:off x="5663900" y="2897900"/>
              <a:ext cx="673950" cy="765525"/>
            </a:xfrm>
            <a:custGeom>
              <a:avLst/>
              <a:gdLst/>
              <a:ahLst/>
              <a:cxnLst/>
              <a:rect l="l" t="t" r="r" b="b"/>
              <a:pathLst>
                <a:path w="26958" h="30621" extrusionOk="0">
                  <a:moveTo>
                    <a:pt x="18787" y="0"/>
                  </a:moveTo>
                  <a:cubicBezTo>
                    <a:pt x="18063" y="0"/>
                    <a:pt x="17436" y="306"/>
                    <a:pt x="16859" y="739"/>
                  </a:cubicBezTo>
                  <a:cubicBezTo>
                    <a:pt x="16151" y="1273"/>
                    <a:pt x="15675" y="1993"/>
                    <a:pt x="15298" y="2783"/>
                  </a:cubicBezTo>
                  <a:cubicBezTo>
                    <a:pt x="15100" y="3203"/>
                    <a:pt x="14969" y="3647"/>
                    <a:pt x="14836" y="4093"/>
                  </a:cubicBezTo>
                  <a:cubicBezTo>
                    <a:pt x="14763" y="4333"/>
                    <a:pt x="14611" y="4449"/>
                    <a:pt x="14384" y="4449"/>
                  </a:cubicBezTo>
                  <a:cubicBezTo>
                    <a:pt x="14349" y="4449"/>
                    <a:pt x="14312" y="4446"/>
                    <a:pt x="14273" y="4440"/>
                  </a:cubicBezTo>
                  <a:cubicBezTo>
                    <a:pt x="14089" y="4412"/>
                    <a:pt x="13905" y="4377"/>
                    <a:pt x="13719" y="4373"/>
                  </a:cubicBezTo>
                  <a:cubicBezTo>
                    <a:pt x="13678" y="4372"/>
                    <a:pt x="13638" y="4372"/>
                    <a:pt x="13597" y="4372"/>
                  </a:cubicBezTo>
                  <a:cubicBezTo>
                    <a:pt x="12665" y="4372"/>
                    <a:pt x="11764" y="4512"/>
                    <a:pt x="10936" y="4991"/>
                  </a:cubicBezTo>
                  <a:cubicBezTo>
                    <a:pt x="10819" y="5058"/>
                    <a:pt x="10694" y="5098"/>
                    <a:pt x="10570" y="5098"/>
                  </a:cubicBezTo>
                  <a:cubicBezTo>
                    <a:pt x="10446" y="5098"/>
                    <a:pt x="10321" y="5058"/>
                    <a:pt x="10204" y="4966"/>
                  </a:cubicBezTo>
                  <a:cubicBezTo>
                    <a:pt x="9518" y="4430"/>
                    <a:pt x="8731" y="4084"/>
                    <a:pt x="7925" y="3773"/>
                  </a:cubicBezTo>
                  <a:cubicBezTo>
                    <a:pt x="7506" y="3610"/>
                    <a:pt x="7084" y="3528"/>
                    <a:pt x="6658" y="3528"/>
                  </a:cubicBezTo>
                  <a:cubicBezTo>
                    <a:pt x="6322" y="3528"/>
                    <a:pt x="5983" y="3579"/>
                    <a:pt x="5641" y="3681"/>
                  </a:cubicBezTo>
                  <a:cubicBezTo>
                    <a:pt x="4839" y="3921"/>
                    <a:pt x="4119" y="4318"/>
                    <a:pt x="3514" y="4899"/>
                  </a:cubicBezTo>
                  <a:cubicBezTo>
                    <a:pt x="2599" y="5778"/>
                    <a:pt x="1957" y="6832"/>
                    <a:pt x="1580" y="8045"/>
                  </a:cubicBezTo>
                  <a:cubicBezTo>
                    <a:pt x="1529" y="8219"/>
                    <a:pt x="1468" y="8389"/>
                    <a:pt x="1427" y="8565"/>
                  </a:cubicBezTo>
                  <a:cubicBezTo>
                    <a:pt x="1169" y="9741"/>
                    <a:pt x="1101" y="10934"/>
                    <a:pt x="1173" y="12135"/>
                  </a:cubicBezTo>
                  <a:cubicBezTo>
                    <a:pt x="1218" y="12857"/>
                    <a:pt x="1306" y="13573"/>
                    <a:pt x="1251" y="14296"/>
                  </a:cubicBezTo>
                  <a:cubicBezTo>
                    <a:pt x="1216" y="14823"/>
                    <a:pt x="1161" y="15355"/>
                    <a:pt x="1130" y="15887"/>
                  </a:cubicBezTo>
                  <a:cubicBezTo>
                    <a:pt x="1056" y="17133"/>
                    <a:pt x="868" y="18361"/>
                    <a:pt x="545" y="19568"/>
                  </a:cubicBezTo>
                  <a:cubicBezTo>
                    <a:pt x="359" y="20270"/>
                    <a:pt x="205" y="20982"/>
                    <a:pt x="134" y="21710"/>
                  </a:cubicBezTo>
                  <a:cubicBezTo>
                    <a:pt x="1" y="23019"/>
                    <a:pt x="261" y="24237"/>
                    <a:pt x="997" y="25337"/>
                  </a:cubicBezTo>
                  <a:cubicBezTo>
                    <a:pt x="1622" y="26267"/>
                    <a:pt x="2664" y="26912"/>
                    <a:pt x="3852" y="26912"/>
                  </a:cubicBezTo>
                  <a:cubicBezTo>
                    <a:pt x="4102" y="26912"/>
                    <a:pt x="4358" y="26883"/>
                    <a:pt x="4618" y="26823"/>
                  </a:cubicBezTo>
                  <a:cubicBezTo>
                    <a:pt x="5011" y="26733"/>
                    <a:pt x="5384" y="26571"/>
                    <a:pt x="5768" y="26446"/>
                  </a:cubicBezTo>
                  <a:cubicBezTo>
                    <a:pt x="6132" y="26326"/>
                    <a:pt x="6494" y="26176"/>
                    <a:pt x="6867" y="26101"/>
                  </a:cubicBezTo>
                  <a:cubicBezTo>
                    <a:pt x="7058" y="26064"/>
                    <a:pt x="7245" y="26044"/>
                    <a:pt x="7428" y="26044"/>
                  </a:cubicBezTo>
                  <a:cubicBezTo>
                    <a:pt x="8024" y="26044"/>
                    <a:pt x="8570" y="26248"/>
                    <a:pt x="9033" y="26702"/>
                  </a:cubicBezTo>
                  <a:cubicBezTo>
                    <a:pt x="9277" y="26939"/>
                    <a:pt x="9504" y="27203"/>
                    <a:pt x="9696" y="27484"/>
                  </a:cubicBezTo>
                  <a:cubicBezTo>
                    <a:pt x="9956" y="27866"/>
                    <a:pt x="10183" y="28271"/>
                    <a:pt x="10412" y="28676"/>
                  </a:cubicBezTo>
                  <a:cubicBezTo>
                    <a:pt x="10652" y="29104"/>
                    <a:pt x="10920" y="29507"/>
                    <a:pt x="11274" y="29851"/>
                  </a:cubicBezTo>
                  <a:cubicBezTo>
                    <a:pt x="11798" y="30357"/>
                    <a:pt x="12404" y="30620"/>
                    <a:pt x="13093" y="30620"/>
                  </a:cubicBezTo>
                  <a:cubicBezTo>
                    <a:pt x="13225" y="30620"/>
                    <a:pt x="13360" y="30611"/>
                    <a:pt x="13498" y="30591"/>
                  </a:cubicBezTo>
                  <a:cubicBezTo>
                    <a:pt x="14167" y="30497"/>
                    <a:pt x="14772" y="30231"/>
                    <a:pt x="15319" y="29849"/>
                  </a:cubicBezTo>
                  <a:cubicBezTo>
                    <a:pt x="15746" y="29548"/>
                    <a:pt x="16155" y="29219"/>
                    <a:pt x="16550" y="28877"/>
                  </a:cubicBezTo>
                  <a:cubicBezTo>
                    <a:pt x="17369" y="28161"/>
                    <a:pt x="18099" y="27363"/>
                    <a:pt x="18672" y="26436"/>
                  </a:cubicBezTo>
                  <a:cubicBezTo>
                    <a:pt x="19083" y="25773"/>
                    <a:pt x="19451" y="25082"/>
                    <a:pt x="19828" y="24396"/>
                  </a:cubicBezTo>
                  <a:cubicBezTo>
                    <a:pt x="20184" y="23746"/>
                    <a:pt x="20568" y="23114"/>
                    <a:pt x="21059" y="22557"/>
                  </a:cubicBezTo>
                  <a:cubicBezTo>
                    <a:pt x="21160" y="22445"/>
                    <a:pt x="21252" y="22326"/>
                    <a:pt x="21340" y="22203"/>
                  </a:cubicBezTo>
                  <a:cubicBezTo>
                    <a:pt x="21804" y="21563"/>
                    <a:pt x="22334" y="20982"/>
                    <a:pt x="22929" y="20462"/>
                  </a:cubicBezTo>
                  <a:cubicBezTo>
                    <a:pt x="23605" y="19871"/>
                    <a:pt x="24251" y="19251"/>
                    <a:pt x="24810" y="18547"/>
                  </a:cubicBezTo>
                  <a:cubicBezTo>
                    <a:pt x="25548" y="17616"/>
                    <a:pt x="26205" y="16632"/>
                    <a:pt x="26680" y="15533"/>
                  </a:cubicBezTo>
                  <a:cubicBezTo>
                    <a:pt x="26837" y="15169"/>
                    <a:pt x="26952" y="14787"/>
                    <a:pt x="26956" y="14384"/>
                  </a:cubicBezTo>
                  <a:cubicBezTo>
                    <a:pt x="26958" y="14116"/>
                    <a:pt x="26950" y="13843"/>
                    <a:pt x="26933" y="13575"/>
                  </a:cubicBezTo>
                  <a:cubicBezTo>
                    <a:pt x="26843" y="12203"/>
                    <a:pt x="26332" y="11002"/>
                    <a:pt x="25393" y="10005"/>
                  </a:cubicBezTo>
                  <a:cubicBezTo>
                    <a:pt x="24601" y="9164"/>
                    <a:pt x="23621" y="8659"/>
                    <a:pt x="22447" y="8571"/>
                  </a:cubicBezTo>
                  <a:cubicBezTo>
                    <a:pt x="22265" y="8557"/>
                    <a:pt x="22083" y="8550"/>
                    <a:pt x="21903" y="8550"/>
                  </a:cubicBezTo>
                  <a:cubicBezTo>
                    <a:pt x="21550" y="8550"/>
                    <a:pt x="21198" y="8576"/>
                    <a:pt x="20847" y="8626"/>
                  </a:cubicBezTo>
                  <a:cubicBezTo>
                    <a:pt x="20770" y="8637"/>
                    <a:pt x="20694" y="8643"/>
                    <a:pt x="20618" y="8643"/>
                  </a:cubicBezTo>
                  <a:cubicBezTo>
                    <a:pt x="20387" y="8643"/>
                    <a:pt x="20167" y="8585"/>
                    <a:pt x="19981" y="8420"/>
                  </a:cubicBezTo>
                  <a:cubicBezTo>
                    <a:pt x="19826" y="8281"/>
                    <a:pt x="19678" y="8125"/>
                    <a:pt x="19562" y="7953"/>
                  </a:cubicBezTo>
                  <a:cubicBezTo>
                    <a:pt x="19322" y="7612"/>
                    <a:pt x="19048" y="7305"/>
                    <a:pt x="18725" y="7039"/>
                  </a:cubicBezTo>
                  <a:cubicBezTo>
                    <a:pt x="18336" y="6720"/>
                    <a:pt x="17896" y="6486"/>
                    <a:pt x="17454" y="6251"/>
                  </a:cubicBezTo>
                  <a:cubicBezTo>
                    <a:pt x="17180" y="6106"/>
                    <a:pt x="17006" y="5881"/>
                    <a:pt x="16961" y="5564"/>
                  </a:cubicBezTo>
                  <a:cubicBezTo>
                    <a:pt x="16880" y="5001"/>
                    <a:pt x="16935" y="4449"/>
                    <a:pt x="17076" y="3900"/>
                  </a:cubicBezTo>
                  <a:cubicBezTo>
                    <a:pt x="17144" y="3642"/>
                    <a:pt x="17268" y="3409"/>
                    <a:pt x="17442" y="3205"/>
                  </a:cubicBezTo>
                  <a:cubicBezTo>
                    <a:pt x="17589" y="3031"/>
                    <a:pt x="17767" y="2939"/>
                    <a:pt x="17972" y="2939"/>
                  </a:cubicBezTo>
                  <a:cubicBezTo>
                    <a:pt x="18030" y="2939"/>
                    <a:pt x="18090" y="2946"/>
                    <a:pt x="18152" y="2961"/>
                  </a:cubicBezTo>
                  <a:cubicBezTo>
                    <a:pt x="18326" y="3006"/>
                    <a:pt x="18506" y="3051"/>
                    <a:pt x="18664" y="3133"/>
                  </a:cubicBezTo>
                  <a:cubicBezTo>
                    <a:pt x="19005" y="3313"/>
                    <a:pt x="19343" y="3499"/>
                    <a:pt x="19662" y="3714"/>
                  </a:cubicBezTo>
                  <a:cubicBezTo>
                    <a:pt x="19810" y="3814"/>
                    <a:pt x="19956" y="3857"/>
                    <a:pt x="20106" y="3857"/>
                  </a:cubicBezTo>
                  <a:cubicBezTo>
                    <a:pt x="20212" y="3857"/>
                    <a:pt x="20320" y="3835"/>
                    <a:pt x="20431" y="3798"/>
                  </a:cubicBezTo>
                  <a:cubicBezTo>
                    <a:pt x="20515" y="3769"/>
                    <a:pt x="20601" y="3735"/>
                    <a:pt x="20679" y="3694"/>
                  </a:cubicBezTo>
                  <a:cubicBezTo>
                    <a:pt x="21021" y="3522"/>
                    <a:pt x="21321" y="3297"/>
                    <a:pt x="21608" y="3043"/>
                  </a:cubicBezTo>
                  <a:cubicBezTo>
                    <a:pt x="21788" y="2888"/>
                    <a:pt x="21941" y="2714"/>
                    <a:pt x="22048" y="2501"/>
                  </a:cubicBezTo>
                  <a:cubicBezTo>
                    <a:pt x="22115" y="2368"/>
                    <a:pt x="22152" y="2223"/>
                    <a:pt x="22097" y="2086"/>
                  </a:cubicBezTo>
                  <a:cubicBezTo>
                    <a:pt x="22033" y="1924"/>
                    <a:pt x="21966" y="1754"/>
                    <a:pt x="21859" y="1621"/>
                  </a:cubicBezTo>
                  <a:cubicBezTo>
                    <a:pt x="21665" y="1380"/>
                    <a:pt x="21456" y="1140"/>
                    <a:pt x="21221" y="940"/>
                  </a:cubicBezTo>
                  <a:cubicBezTo>
                    <a:pt x="20585" y="387"/>
                    <a:pt x="19836" y="74"/>
                    <a:pt x="18997" y="9"/>
                  </a:cubicBezTo>
                  <a:cubicBezTo>
                    <a:pt x="18926" y="3"/>
                    <a:pt x="18856" y="0"/>
                    <a:pt x="18787"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3"/>
            <p:cNvGrpSpPr/>
            <p:nvPr/>
          </p:nvGrpSpPr>
          <p:grpSpPr>
            <a:xfrm>
              <a:off x="5663900" y="2897850"/>
              <a:ext cx="673950" cy="765575"/>
              <a:chOff x="5511500" y="2897850"/>
              <a:chExt cx="673950" cy="765575"/>
            </a:xfrm>
          </p:grpSpPr>
          <p:sp>
            <p:nvSpPr>
              <p:cNvPr id="195" name="Google Shape;195;p13"/>
              <p:cNvSpPr/>
              <p:nvPr/>
            </p:nvSpPr>
            <p:spPr>
              <a:xfrm>
                <a:off x="5521275" y="2994225"/>
                <a:ext cx="657025" cy="661350"/>
              </a:xfrm>
              <a:custGeom>
                <a:avLst/>
                <a:gdLst/>
                <a:ahLst/>
                <a:cxnLst/>
                <a:rect l="l" t="t" r="r" b="b"/>
                <a:pathLst>
                  <a:path w="26281" h="26454" extrusionOk="0">
                    <a:moveTo>
                      <a:pt x="6250" y="0"/>
                    </a:moveTo>
                    <a:cubicBezTo>
                      <a:pt x="6000" y="0"/>
                      <a:pt x="5750" y="33"/>
                      <a:pt x="5500" y="94"/>
                    </a:cubicBezTo>
                    <a:cubicBezTo>
                      <a:pt x="4620" y="313"/>
                      <a:pt x="3855" y="747"/>
                      <a:pt x="3221" y="1391"/>
                    </a:cubicBezTo>
                    <a:cubicBezTo>
                      <a:pt x="2075" y="2556"/>
                      <a:pt x="1422" y="3961"/>
                      <a:pt x="1206" y="5575"/>
                    </a:cubicBezTo>
                    <a:cubicBezTo>
                      <a:pt x="1060" y="6660"/>
                      <a:pt x="1050" y="7746"/>
                      <a:pt x="1152" y="8830"/>
                    </a:cubicBezTo>
                    <a:cubicBezTo>
                      <a:pt x="1208" y="9424"/>
                      <a:pt x="1218" y="10021"/>
                      <a:pt x="1187" y="10615"/>
                    </a:cubicBezTo>
                    <a:cubicBezTo>
                      <a:pt x="1165" y="11056"/>
                      <a:pt x="1095" y="11498"/>
                      <a:pt x="1069" y="11940"/>
                    </a:cubicBezTo>
                    <a:cubicBezTo>
                      <a:pt x="1007" y="12951"/>
                      <a:pt x="888" y="13953"/>
                      <a:pt x="672" y="14944"/>
                    </a:cubicBezTo>
                    <a:cubicBezTo>
                      <a:pt x="500" y="15719"/>
                      <a:pt x="309" y="16490"/>
                      <a:pt x="144" y="17266"/>
                    </a:cubicBezTo>
                    <a:cubicBezTo>
                      <a:pt x="48" y="17726"/>
                      <a:pt x="1" y="18191"/>
                      <a:pt x="17" y="18665"/>
                    </a:cubicBezTo>
                    <a:cubicBezTo>
                      <a:pt x="37" y="19363"/>
                      <a:pt x="234" y="20016"/>
                      <a:pt x="530" y="20640"/>
                    </a:cubicBezTo>
                    <a:cubicBezTo>
                      <a:pt x="727" y="21053"/>
                      <a:pt x="948" y="21462"/>
                      <a:pt x="1267" y="21789"/>
                    </a:cubicBezTo>
                    <a:cubicBezTo>
                      <a:pt x="1821" y="22360"/>
                      <a:pt x="2505" y="22696"/>
                      <a:pt x="3313" y="22739"/>
                    </a:cubicBezTo>
                    <a:cubicBezTo>
                      <a:pt x="3366" y="22742"/>
                      <a:pt x="3419" y="22743"/>
                      <a:pt x="3472" y="22743"/>
                    </a:cubicBezTo>
                    <a:cubicBezTo>
                      <a:pt x="3878" y="22743"/>
                      <a:pt x="4274" y="22661"/>
                      <a:pt x="4659" y="22522"/>
                    </a:cubicBezTo>
                    <a:cubicBezTo>
                      <a:pt x="5150" y="22342"/>
                      <a:pt x="5637" y="22147"/>
                      <a:pt x="6136" y="21994"/>
                    </a:cubicBezTo>
                    <a:cubicBezTo>
                      <a:pt x="6433" y="21903"/>
                      <a:pt x="6728" y="21855"/>
                      <a:pt x="7018" y="21855"/>
                    </a:cubicBezTo>
                    <a:cubicBezTo>
                      <a:pt x="7474" y="21855"/>
                      <a:pt x="7919" y="21973"/>
                      <a:pt x="8346" y="22225"/>
                    </a:cubicBezTo>
                    <a:cubicBezTo>
                      <a:pt x="8802" y="22491"/>
                      <a:pt x="9170" y="22855"/>
                      <a:pt x="9459" y="23289"/>
                    </a:cubicBezTo>
                    <a:cubicBezTo>
                      <a:pt x="9788" y="23784"/>
                      <a:pt x="10087" y="24302"/>
                      <a:pt x="10388" y="24815"/>
                    </a:cubicBezTo>
                    <a:cubicBezTo>
                      <a:pt x="10605" y="25186"/>
                      <a:pt x="10852" y="25533"/>
                      <a:pt x="11175" y="25820"/>
                    </a:cubicBezTo>
                    <a:cubicBezTo>
                      <a:pt x="11647" y="26237"/>
                      <a:pt x="12170" y="26454"/>
                      <a:pt x="12740" y="26454"/>
                    </a:cubicBezTo>
                    <a:cubicBezTo>
                      <a:pt x="12975" y="26454"/>
                      <a:pt x="13219" y="26417"/>
                      <a:pt x="13471" y="26342"/>
                    </a:cubicBezTo>
                    <a:cubicBezTo>
                      <a:pt x="13923" y="26207"/>
                      <a:pt x="14349" y="26002"/>
                      <a:pt x="14737" y="25738"/>
                    </a:cubicBezTo>
                    <a:cubicBezTo>
                      <a:pt x="15509" y="25222"/>
                      <a:pt x="16198" y="24600"/>
                      <a:pt x="16824" y="23919"/>
                    </a:cubicBezTo>
                    <a:cubicBezTo>
                      <a:pt x="17344" y="23355"/>
                      <a:pt x="17866" y="22784"/>
                      <a:pt x="18234" y="22098"/>
                    </a:cubicBezTo>
                    <a:cubicBezTo>
                      <a:pt x="18465" y="21665"/>
                      <a:pt x="18700" y="21229"/>
                      <a:pt x="18936" y="20795"/>
                    </a:cubicBezTo>
                    <a:cubicBezTo>
                      <a:pt x="19312" y="20101"/>
                      <a:pt x="19676" y="19404"/>
                      <a:pt x="20173" y="18784"/>
                    </a:cubicBezTo>
                    <a:cubicBezTo>
                      <a:pt x="20456" y="18434"/>
                      <a:pt x="20732" y="18076"/>
                      <a:pt x="21012" y="17722"/>
                    </a:cubicBezTo>
                    <a:cubicBezTo>
                      <a:pt x="21399" y="17237"/>
                      <a:pt x="21818" y="16785"/>
                      <a:pt x="22289" y="16376"/>
                    </a:cubicBezTo>
                    <a:cubicBezTo>
                      <a:pt x="22581" y="16124"/>
                      <a:pt x="22874" y="15875"/>
                      <a:pt x="23150" y="15605"/>
                    </a:cubicBezTo>
                    <a:cubicBezTo>
                      <a:pt x="24087" y="14690"/>
                      <a:pt x="24842" y="13638"/>
                      <a:pt x="25501" y="12511"/>
                    </a:cubicBezTo>
                    <a:cubicBezTo>
                      <a:pt x="25798" y="12004"/>
                      <a:pt x="26025" y="11478"/>
                      <a:pt x="26133" y="10893"/>
                    </a:cubicBezTo>
                    <a:cubicBezTo>
                      <a:pt x="26260" y="10199"/>
                      <a:pt x="26280" y="9518"/>
                      <a:pt x="26094" y="8839"/>
                    </a:cubicBezTo>
                    <a:cubicBezTo>
                      <a:pt x="25785" y="7695"/>
                      <a:pt x="25235" y="6699"/>
                      <a:pt x="24290" y="5954"/>
                    </a:cubicBezTo>
                    <a:cubicBezTo>
                      <a:pt x="23701" y="5494"/>
                      <a:pt x="23058" y="5158"/>
                      <a:pt x="22307" y="5058"/>
                    </a:cubicBezTo>
                    <a:cubicBezTo>
                      <a:pt x="22035" y="5023"/>
                      <a:pt x="21766" y="5005"/>
                      <a:pt x="21498" y="5005"/>
                    </a:cubicBezTo>
                    <a:cubicBezTo>
                      <a:pt x="20784" y="5005"/>
                      <a:pt x="20085" y="5132"/>
                      <a:pt x="19400" y="5395"/>
                    </a:cubicBezTo>
                    <a:cubicBezTo>
                      <a:pt x="19093" y="5514"/>
                      <a:pt x="18827" y="5667"/>
                      <a:pt x="18670" y="5974"/>
                    </a:cubicBezTo>
                    <a:cubicBezTo>
                      <a:pt x="18522" y="6269"/>
                      <a:pt x="18412" y="6572"/>
                      <a:pt x="18410" y="6903"/>
                    </a:cubicBezTo>
                    <a:cubicBezTo>
                      <a:pt x="18402" y="8061"/>
                      <a:pt x="18207" y="9191"/>
                      <a:pt x="17861" y="10291"/>
                    </a:cubicBezTo>
                    <a:cubicBezTo>
                      <a:pt x="17630" y="11030"/>
                      <a:pt x="17364" y="11762"/>
                      <a:pt x="17102" y="12491"/>
                    </a:cubicBezTo>
                    <a:cubicBezTo>
                      <a:pt x="17017" y="12734"/>
                      <a:pt x="16904" y="12969"/>
                      <a:pt x="16787" y="13199"/>
                    </a:cubicBezTo>
                    <a:cubicBezTo>
                      <a:pt x="16796" y="13205"/>
                      <a:pt x="16796" y="13207"/>
                      <a:pt x="16796" y="13207"/>
                    </a:cubicBezTo>
                    <a:cubicBezTo>
                      <a:pt x="16767" y="13262"/>
                      <a:pt x="16718" y="13285"/>
                      <a:pt x="16670" y="13285"/>
                    </a:cubicBezTo>
                    <a:cubicBezTo>
                      <a:pt x="16582" y="13285"/>
                      <a:pt x="16493" y="13209"/>
                      <a:pt x="16519" y="13102"/>
                    </a:cubicBezTo>
                    <a:cubicBezTo>
                      <a:pt x="16530" y="13057"/>
                      <a:pt x="16546" y="13016"/>
                      <a:pt x="16560" y="12978"/>
                    </a:cubicBezTo>
                    <a:cubicBezTo>
                      <a:pt x="16722" y="12558"/>
                      <a:pt x="16898" y="12141"/>
                      <a:pt x="17047" y="11713"/>
                    </a:cubicBezTo>
                    <a:cubicBezTo>
                      <a:pt x="17411" y="10668"/>
                      <a:pt x="17774" y="9622"/>
                      <a:pt x="17941" y="8519"/>
                    </a:cubicBezTo>
                    <a:cubicBezTo>
                      <a:pt x="18050" y="7812"/>
                      <a:pt x="18121" y="7100"/>
                      <a:pt x="18023" y="6381"/>
                    </a:cubicBezTo>
                    <a:cubicBezTo>
                      <a:pt x="17939" y="5760"/>
                      <a:pt x="17726" y="5193"/>
                      <a:pt x="17340" y="4698"/>
                    </a:cubicBezTo>
                    <a:cubicBezTo>
                      <a:pt x="16775" y="3978"/>
                      <a:pt x="16108" y="3388"/>
                      <a:pt x="15218" y="3083"/>
                    </a:cubicBezTo>
                    <a:cubicBezTo>
                      <a:pt x="14606" y="2877"/>
                      <a:pt x="14001" y="2668"/>
                      <a:pt x="13356" y="2582"/>
                    </a:cubicBezTo>
                    <a:cubicBezTo>
                      <a:pt x="13135" y="2554"/>
                      <a:pt x="12919" y="2540"/>
                      <a:pt x="12708" y="2540"/>
                    </a:cubicBezTo>
                    <a:cubicBezTo>
                      <a:pt x="11548" y="2540"/>
                      <a:pt x="10545" y="2972"/>
                      <a:pt x="9702" y="3875"/>
                    </a:cubicBezTo>
                    <a:cubicBezTo>
                      <a:pt x="8868" y="4767"/>
                      <a:pt x="8321" y="5819"/>
                      <a:pt x="7945" y="6971"/>
                    </a:cubicBezTo>
                    <a:cubicBezTo>
                      <a:pt x="7589" y="8069"/>
                      <a:pt x="7356" y="9193"/>
                      <a:pt x="7233" y="10338"/>
                    </a:cubicBezTo>
                    <a:cubicBezTo>
                      <a:pt x="7221" y="10463"/>
                      <a:pt x="7206" y="10588"/>
                      <a:pt x="7172" y="10711"/>
                    </a:cubicBezTo>
                    <a:cubicBezTo>
                      <a:pt x="7169" y="10717"/>
                      <a:pt x="7169" y="10721"/>
                      <a:pt x="7167" y="10723"/>
                    </a:cubicBezTo>
                    <a:cubicBezTo>
                      <a:pt x="7146" y="10772"/>
                      <a:pt x="7099" y="10796"/>
                      <a:pt x="7051" y="10796"/>
                    </a:cubicBezTo>
                    <a:cubicBezTo>
                      <a:pt x="7009" y="10796"/>
                      <a:pt x="6966" y="10777"/>
                      <a:pt x="6940" y="10737"/>
                    </a:cubicBezTo>
                    <a:cubicBezTo>
                      <a:pt x="6932" y="10723"/>
                      <a:pt x="6926" y="10713"/>
                      <a:pt x="6922" y="10700"/>
                    </a:cubicBezTo>
                    <a:cubicBezTo>
                      <a:pt x="6895" y="10610"/>
                      <a:pt x="6899" y="10508"/>
                      <a:pt x="6904" y="10414"/>
                    </a:cubicBezTo>
                    <a:cubicBezTo>
                      <a:pt x="6940" y="9788"/>
                      <a:pt x="7055" y="9174"/>
                      <a:pt x="7178" y="8560"/>
                    </a:cubicBezTo>
                    <a:cubicBezTo>
                      <a:pt x="7366" y="7623"/>
                      <a:pt x="7640" y="6717"/>
                      <a:pt x="8029" y="5843"/>
                    </a:cubicBezTo>
                    <a:cubicBezTo>
                      <a:pt x="8444" y="4913"/>
                      <a:pt x="8988" y="4070"/>
                      <a:pt x="9743" y="3368"/>
                    </a:cubicBezTo>
                    <a:cubicBezTo>
                      <a:pt x="9872" y="3249"/>
                      <a:pt x="9991" y="3108"/>
                      <a:pt x="10097" y="2965"/>
                    </a:cubicBezTo>
                    <a:cubicBezTo>
                      <a:pt x="10377" y="2594"/>
                      <a:pt x="10351" y="2136"/>
                      <a:pt x="10040" y="1792"/>
                    </a:cubicBezTo>
                    <a:cubicBezTo>
                      <a:pt x="9790" y="1522"/>
                      <a:pt x="9504" y="1289"/>
                      <a:pt x="9195" y="1093"/>
                    </a:cubicBezTo>
                    <a:cubicBezTo>
                      <a:pt x="8550" y="686"/>
                      <a:pt x="7861" y="377"/>
                      <a:pt x="7137" y="141"/>
                    </a:cubicBezTo>
                    <a:cubicBezTo>
                      <a:pt x="6842" y="46"/>
                      <a:pt x="6546" y="0"/>
                      <a:pt x="6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5784325" y="2906225"/>
                <a:ext cx="266200" cy="221125"/>
              </a:xfrm>
              <a:custGeom>
                <a:avLst/>
                <a:gdLst/>
                <a:ahLst/>
                <a:cxnLst/>
                <a:rect l="l" t="t" r="r" b="b"/>
                <a:pathLst>
                  <a:path w="10648" h="8845" extrusionOk="0">
                    <a:moveTo>
                      <a:pt x="7919" y="1"/>
                    </a:moveTo>
                    <a:cubicBezTo>
                      <a:pt x="7795" y="1"/>
                      <a:pt x="7670" y="10"/>
                      <a:pt x="7544" y="30"/>
                    </a:cubicBezTo>
                    <a:cubicBezTo>
                      <a:pt x="6926" y="126"/>
                      <a:pt x="6398" y="427"/>
                      <a:pt x="5938" y="838"/>
                    </a:cubicBezTo>
                    <a:cubicBezTo>
                      <a:pt x="5214" y="1485"/>
                      <a:pt x="4753" y="2301"/>
                      <a:pt x="4442" y="3205"/>
                    </a:cubicBezTo>
                    <a:cubicBezTo>
                      <a:pt x="4318" y="3573"/>
                      <a:pt x="4228" y="3958"/>
                      <a:pt x="4125" y="4335"/>
                    </a:cubicBezTo>
                    <a:cubicBezTo>
                      <a:pt x="4075" y="4523"/>
                      <a:pt x="4010" y="4604"/>
                      <a:pt x="3883" y="4604"/>
                    </a:cubicBezTo>
                    <a:cubicBezTo>
                      <a:pt x="3827" y="4604"/>
                      <a:pt x="3760" y="4589"/>
                      <a:pt x="3677" y="4560"/>
                    </a:cubicBezTo>
                    <a:cubicBezTo>
                      <a:pt x="3495" y="4494"/>
                      <a:pt x="3309" y="4441"/>
                      <a:pt x="3123" y="4406"/>
                    </a:cubicBezTo>
                    <a:cubicBezTo>
                      <a:pt x="2943" y="4372"/>
                      <a:pt x="2763" y="4359"/>
                      <a:pt x="2584" y="4359"/>
                    </a:cubicBezTo>
                    <a:cubicBezTo>
                      <a:pt x="2309" y="4359"/>
                      <a:pt x="2034" y="4390"/>
                      <a:pt x="1760" y="4429"/>
                    </a:cubicBezTo>
                    <a:cubicBezTo>
                      <a:pt x="1322" y="4490"/>
                      <a:pt x="893" y="4580"/>
                      <a:pt x="494" y="4774"/>
                    </a:cubicBezTo>
                    <a:cubicBezTo>
                      <a:pt x="367" y="4836"/>
                      <a:pt x="246" y="4922"/>
                      <a:pt x="138" y="5016"/>
                    </a:cubicBezTo>
                    <a:cubicBezTo>
                      <a:pt x="21" y="5122"/>
                      <a:pt x="1" y="5259"/>
                      <a:pt x="72" y="5378"/>
                    </a:cubicBezTo>
                    <a:cubicBezTo>
                      <a:pt x="234" y="5636"/>
                      <a:pt x="473" y="5797"/>
                      <a:pt x="770" y="5840"/>
                    </a:cubicBezTo>
                    <a:cubicBezTo>
                      <a:pt x="829" y="5848"/>
                      <a:pt x="890" y="5852"/>
                      <a:pt x="951" y="5852"/>
                    </a:cubicBezTo>
                    <a:cubicBezTo>
                      <a:pt x="1075" y="5852"/>
                      <a:pt x="1200" y="5837"/>
                      <a:pt x="1322" y="5814"/>
                    </a:cubicBezTo>
                    <a:cubicBezTo>
                      <a:pt x="1612" y="5766"/>
                      <a:pt x="1901" y="5743"/>
                      <a:pt x="2188" y="5743"/>
                    </a:cubicBezTo>
                    <a:cubicBezTo>
                      <a:pt x="2588" y="5743"/>
                      <a:pt x="2986" y="5787"/>
                      <a:pt x="3385" y="5869"/>
                    </a:cubicBezTo>
                    <a:cubicBezTo>
                      <a:pt x="3870" y="5967"/>
                      <a:pt x="4338" y="6121"/>
                      <a:pt x="4798" y="6299"/>
                    </a:cubicBezTo>
                    <a:cubicBezTo>
                      <a:pt x="5289" y="6485"/>
                      <a:pt x="5762" y="6700"/>
                      <a:pt x="6169" y="7047"/>
                    </a:cubicBezTo>
                    <a:cubicBezTo>
                      <a:pt x="6648" y="7457"/>
                      <a:pt x="7071" y="7915"/>
                      <a:pt x="7391" y="8459"/>
                    </a:cubicBezTo>
                    <a:cubicBezTo>
                      <a:pt x="7493" y="8635"/>
                      <a:pt x="7644" y="8748"/>
                      <a:pt x="7831" y="8811"/>
                    </a:cubicBezTo>
                    <a:cubicBezTo>
                      <a:pt x="7896" y="8834"/>
                      <a:pt x="7963" y="8845"/>
                      <a:pt x="8028" y="8845"/>
                    </a:cubicBezTo>
                    <a:cubicBezTo>
                      <a:pt x="8256" y="8845"/>
                      <a:pt x="8468" y="8712"/>
                      <a:pt x="8565" y="8490"/>
                    </a:cubicBezTo>
                    <a:cubicBezTo>
                      <a:pt x="8585" y="8443"/>
                      <a:pt x="8602" y="8379"/>
                      <a:pt x="8587" y="8334"/>
                    </a:cubicBezTo>
                    <a:cubicBezTo>
                      <a:pt x="8542" y="8177"/>
                      <a:pt x="8510" y="8013"/>
                      <a:pt x="8428" y="7878"/>
                    </a:cubicBezTo>
                    <a:cubicBezTo>
                      <a:pt x="8127" y="7383"/>
                      <a:pt x="7728" y="6974"/>
                      <a:pt x="7231" y="6673"/>
                    </a:cubicBezTo>
                    <a:cubicBezTo>
                      <a:pt x="6900" y="6475"/>
                      <a:pt x="6566" y="6288"/>
                      <a:pt x="6220" y="6117"/>
                    </a:cubicBezTo>
                    <a:cubicBezTo>
                      <a:pt x="5911" y="5963"/>
                      <a:pt x="5764" y="5730"/>
                      <a:pt x="5731" y="5394"/>
                    </a:cubicBezTo>
                    <a:cubicBezTo>
                      <a:pt x="5678" y="4848"/>
                      <a:pt x="5678" y="4304"/>
                      <a:pt x="5778" y="3762"/>
                    </a:cubicBezTo>
                    <a:cubicBezTo>
                      <a:pt x="5860" y="3326"/>
                      <a:pt x="6020" y="2933"/>
                      <a:pt x="6327" y="2602"/>
                    </a:cubicBezTo>
                    <a:cubicBezTo>
                      <a:pt x="6532" y="2382"/>
                      <a:pt x="6776" y="2274"/>
                      <a:pt x="7065" y="2274"/>
                    </a:cubicBezTo>
                    <a:cubicBezTo>
                      <a:pt x="7099" y="2274"/>
                      <a:pt x="7134" y="2275"/>
                      <a:pt x="7170" y="2278"/>
                    </a:cubicBezTo>
                    <a:cubicBezTo>
                      <a:pt x="7489" y="2305"/>
                      <a:pt x="7777" y="2422"/>
                      <a:pt x="8054" y="2567"/>
                    </a:cubicBezTo>
                    <a:cubicBezTo>
                      <a:pt x="8299" y="2704"/>
                      <a:pt x="8540" y="2855"/>
                      <a:pt x="8806" y="3009"/>
                    </a:cubicBezTo>
                    <a:cubicBezTo>
                      <a:pt x="8915" y="2894"/>
                      <a:pt x="9038" y="2786"/>
                      <a:pt x="9134" y="2659"/>
                    </a:cubicBezTo>
                    <a:cubicBezTo>
                      <a:pt x="9451" y="2237"/>
                      <a:pt x="9856" y="1920"/>
                      <a:pt x="10322" y="1687"/>
                    </a:cubicBezTo>
                    <a:cubicBezTo>
                      <a:pt x="10570" y="1562"/>
                      <a:pt x="10648" y="1395"/>
                      <a:pt x="10412" y="1157"/>
                    </a:cubicBezTo>
                    <a:lnTo>
                      <a:pt x="10374" y="1118"/>
                    </a:lnTo>
                    <a:cubicBezTo>
                      <a:pt x="10065" y="799"/>
                      <a:pt x="9713" y="539"/>
                      <a:pt x="9312" y="351"/>
                    </a:cubicBezTo>
                    <a:cubicBezTo>
                      <a:pt x="8865" y="144"/>
                      <a:pt x="8403" y="1"/>
                      <a:pt x="7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6015575" y="2952775"/>
                <a:ext cx="40500" cy="32825"/>
              </a:xfrm>
              <a:custGeom>
                <a:avLst/>
                <a:gdLst/>
                <a:ahLst/>
                <a:cxnLst/>
                <a:rect l="l" t="t" r="r" b="b"/>
                <a:pathLst>
                  <a:path w="1620" h="1313" extrusionOk="0">
                    <a:moveTo>
                      <a:pt x="1498" y="0"/>
                    </a:moveTo>
                    <a:cubicBezTo>
                      <a:pt x="1489" y="0"/>
                      <a:pt x="1479" y="1"/>
                      <a:pt x="1469" y="3"/>
                    </a:cubicBezTo>
                    <a:cubicBezTo>
                      <a:pt x="1428" y="11"/>
                      <a:pt x="1388" y="30"/>
                      <a:pt x="1353" y="50"/>
                    </a:cubicBezTo>
                    <a:cubicBezTo>
                      <a:pt x="1138" y="177"/>
                      <a:pt x="917" y="298"/>
                      <a:pt x="708" y="441"/>
                    </a:cubicBezTo>
                    <a:cubicBezTo>
                      <a:pt x="467" y="611"/>
                      <a:pt x="262" y="819"/>
                      <a:pt x="94" y="1067"/>
                    </a:cubicBezTo>
                    <a:cubicBezTo>
                      <a:pt x="43" y="1137"/>
                      <a:pt x="0" y="1208"/>
                      <a:pt x="70" y="1312"/>
                    </a:cubicBezTo>
                    <a:cubicBezTo>
                      <a:pt x="101" y="1308"/>
                      <a:pt x="131" y="1308"/>
                      <a:pt x="160" y="1298"/>
                    </a:cubicBezTo>
                    <a:cubicBezTo>
                      <a:pt x="684" y="1083"/>
                      <a:pt x="1136" y="770"/>
                      <a:pt x="1496" y="328"/>
                    </a:cubicBezTo>
                    <a:cubicBezTo>
                      <a:pt x="1541" y="275"/>
                      <a:pt x="1574" y="206"/>
                      <a:pt x="1594" y="140"/>
                    </a:cubicBezTo>
                    <a:cubicBezTo>
                      <a:pt x="1620" y="58"/>
                      <a:pt x="1574" y="0"/>
                      <a:pt x="1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5810975" y="3400775"/>
                <a:ext cx="98125" cy="167750"/>
              </a:xfrm>
              <a:custGeom>
                <a:avLst/>
                <a:gdLst/>
                <a:ahLst/>
                <a:cxnLst/>
                <a:rect l="l" t="t" r="r" b="b"/>
                <a:pathLst>
                  <a:path w="3925" h="6710" extrusionOk="0">
                    <a:moveTo>
                      <a:pt x="3743" y="1"/>
                    </a:moveTo>
                    <a:cubicBezTo>
                      <a:pt x="3668" y="1"/>
                      <a:pt x="3601" y="63"/>
                      <a:pt x="3550" y="181"/>
                    </a:cubicBezTo>
                    <a:cubicBezTo>
                      <a:pt x="3546" y="194"/>
                      <a:pt x="3542" y="204"/>
                      <a:pt x="3538" y="216"/>
                    </a:cubicBezTo>
                    <a:cubicBezTo>
                      <a:pt x="3333" y="703"/>
                      <a:pt x="3141" y="1198"/>
                      <a:pt x="2922" y="1679"/>
                    </a:cubicBezTo>
                    <a:cubicBezTo>
                      <a:pt x="2454" y="2706"/>
                      <a:pt x="1924" y="3706"/>
                      <a:pt x="1302" y="4654"/>
                    </a:cubicBezTo>
                    <a:cubicBezTo>
                      <a:pt x="919" y="5233"/>
                      <a:pt x="508" y="5799"/>
                      <a:pt x="111" y="6370"/>
                    </a:cubicBezTo>
                    <a:cubicBezTo>
                      <a:pt x="13" y="6509"/>
                      <a:pt x="1" y="6622"/>
                      <a:pt x="70" y="6681"/>
                    </a:cubicBezTo>
                    <a:cubicBezTo>
                      <a:pt x="92" y="6700"/>
                      <a:pt x="120" y="6709"/>
                      <a:pt x="150" y="6709"/>
                    </a:cubicBezTo>
                    <a:cubicBezTo>
                      <a:pt x="220" y="6709"/>
                      <a:pt x="305" y="6662"/>
                      <a:pt x="379" y="6573"/>
                    </a:cubicBezTo>
                    <a:cubicBezTo>
                      <a:pt x="494" y="6436"/>
                      <a:pt x="606" y="6293"/>
                      <a:pt x="713" y="6147"/>
                    </a:cubicBezTo>
                    <a:cubicBezTo>
                      <a:pt x="1472" y="5096"/>
                      <a:pt x="2147" y="3999"/>
                      <a:pt x="2742" y="2847"/>
                    </a:cubicBezTo>
                    <a:cubicBezTo>
                      <a:pt x="3170" y="2025"/>
                      <a:pt x="3542" y="1180"/>
                      <a:pt x="3867" y="310"/>
                    </a:cubicBezTo>
                    <a:cubicBezTo>
                      <a:pt x="3925" y="153"/>
                      <a:pt x="3904" y="52"/>
                      <a:pt x="3804" y="14"/>
                    </a:cubicBezTo>
                    <a:cubicBezTo>
                      <a:pt x="3783" y="5"/>
                      <a:pt x="3763" y="1"/>
                      <a:pt x="3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5646600" y="3347775"/>
                <a:ext cx="27025" cy="144700"/>
              </a:xfrm>
              <a:custGeom>
                <a:avLst/>
                <a:gdLst/>
                <a:ahLst/>
                <a:cxnLst/>
                <a:rect l="l" t="t" r="r" b="b"/>
                <a:pathLst>
                  <a:path w="1081" h="5788" extrusionOk="0">
                    <a:moveTo>
                      <a:pt x="963" y="0"/>
                    </a:moveTo>
                    <a:cubicBezTo>
                      <a:pt x="934" y="0"/>
                      <a:pt x="903" y="12"/>
                      <a:pt x="874" y="37"/>
                    </a:cubicBezTo>
                    <a:cubicBezTo>
                      <a:pt x="835" y="69"/>
                      <a:pt x="804" y="118"/>
                      <a:pt x="784" y="167"/>
                    </a:cubicBezTo>
                    <a:cubicBezTo>
                      <a:pt x="741" y="280"/>
                      <a:pt x="702" y="395"/>
                      <a:pt x="671" y="509"/>
                    </a:cubicBezTo>
                    <a:cubicBezTo>
                      <a:pt x="413" y="1538"/>
                      <a:pt x="233" y="2580"/>
                      <a:pt x="100" y="3629"/>
                    </a:cubicBezTo>
                    <a:cubicBezTo>
                      <a:pt x="25" y="4231"/>
                      <a:pt x="0" y="4836"/>
                      <a:pt x="31" y="5446"/>
                    </a:cubicBezTo>
                    <a:cubicBezTo>
                      <a:pt x="37" y="5577"/>
                      <a:pt x="57" y="5696"/>
                      <a:pt x="170" y="5788"/>
                    </a:cubicBezTo>
                    <a:cubicBezTo>
                      <a:pt x="297" y="5720"/>
                      <a:pt x="323" y="5603"/>
                      <a:pt x="332" y="5475"/>
                    </a:cubicBezTo>
                    <a:cubicBezTo>
                      <a:pt x="368" y="4599"/>
                      <a:pt x="385" y="3719"/>
                      <a:pt x="552" y="2856"/>
                    </a:cubicBezTo>
                    <a:cubicBezTo>
                      <a:pt x="716" y="2011"/>
                      <a:pt x="886" y="1170"/>
                      <a:pt x="1050" y="325"/>
                    </a:cubicBezTo>
                    <a:cubicBezTo>
                      <a:pt x="1062" y="257"/>
                      <a:pt x="1080" y="182"/>
                      <a:pt x="1072" y="114"/>
                    </a:cubicBezTo>
                    <a:cubicBezTo>
                      <a:pt x="1064" y="42"/>
                      <a:pt x="1017"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5783050" y="3333600"/>
                <a:ext cx="39975" cy="45300"/>
              </a:xfrm>
              <a:custGeom>
                <a:avLst/>
                <a:gdLst/>
                <a:ahLst/>
                <a:cxnLst/>
                <a:rect l="l" t="t" r="r" b="b"/>
                <a:pathLst>
                  <a:path w="1599" h="1812" extrusionOk="0">
                    <a:moveTo>
                      <a:pt x="346" y="1"/>
                    </a:moveTo>
                    <a:cubicBezTo>
                      <a:pt x="284" y="1"/>
                      <a:pt x="228" y="42"/>
                      <a:pt x="187" y="121"/>
                    </a:cubicBezTo>
                    <a:cubicBezTo>
                      <a:pt x="175" y="145"/>
                      <a:pt x="164" y="174"/>
                      <a:pt x="156" y="205"/>
                    </a:cubicBezTo>
                    <a:cubicBezTo>
                      <a:pt x="107" y="450"/>
                      <a:pt x="39" y="698"/>
                      <a:pt x="15" y="947"/>
                    </a:cubicBezTo>
                    <a:cubicBezTo>
                      <a:pt x="1" y="1107"/>
                      <a:pt x="29" y="1281"/>
                      <a:pt x="76" y="1440"/>
                    </a:cubicBezTo>
                    <a:cubicBezTo>
                      <a:pt x="148" y="1667"/>
                      <a:pt x="330" y="1786"/>
                      <a:pt x="565" y="1809"/>
                    </a:cubicBezTo>
                    <a:cubicBezTo>
                      <a:pt x="586" y="1811"/>
                      <a:pt x="606" y="1812"/>
                      <a:pt x="626" y="1812"/>
                    </a:cubicBezTo>
                    <a:cubicBezTo>
                      <a:pt x="788" y="1812"/>
                      <a:pt x="937" y="1746"/>
                      <a:pt x="1064" y="1639"/>
                    </a:cubicBezTo>
                    <a:cubicBezTo>
                      <a:pt x="1404" y="1346"/>
                      <a:pt x="1523" y="943"/>
                      <a:pt x="1586" y="522"/>
                    </a:cubicBezTo>
                    <a:cubicBezTo>
                      <a:pt x="1598" y="434"/>
                      <a:pt x="1560" y="362"/>
                      <a:pt x="1474" y="340"/>
                    </a:cubicBezTo>
                    <a:cubicBezTo>
                      <a:pt x="1458" y="335"/>
                      <a:pt x="1444" y="333"/>
                      <a:pt x="1431" y="333"/>
                    </a:cubicBezTo>
                    <a:cubicBezTo>
                      <a:pt x="1355" y="333"/>
                      <a:pt x="1314" y="399"/>
                      <a:pt x="1287" y="468"/>
                    </a:cubicBezTo>
                    <a:cubicBezTo>
                      <a:pt x="1253" y="552"/>
                      <a:pt x="1232" y="640"/>
                      <a:pt x="1208" y="726"/>
                    </a:cubicBezTo>
                    <a:cubicBezTo>
                      <a:pt x="1216" y="732"/>
                      <a:pt x="1087" y="1084"/>
                      <a:pt x="983" y="1238"/>
                    </a:cubicBezTo>
                    <a:cubicBezTo>
                      <a:pt x="919" y="1332"/>
                      <a:pt x="809" y="1408"/>
                      <a:pt x="704" y="1453"/>
                    </a:cubicBezTo>
                    <a:cubicBezTo>
                      <a:pt x="665" y="1469"/>
                      <a:pt x="628" y="1477"/>
                      <a:pt x="593" y="1477"/>
                    </a:cubicBezTo>
                    <a:cubicBezTo>
                      <a:pt x="487" y="1477"/>
                      <a:pt x="403" y="1403"/>
                      <a:pt x="371" y="1279"/>
                    </a:cubicBezTo>
                    <a:cubicBezTo>
                      <a:pt x="348" y="1189"/>
                      <a:pt x="332" y="1086"/>
                      <a:pt x="348" y="994"/>
                    </a:cubicBezTo>
                    <a:cubicBezTo>
                      <a:pt x="389" y="739"/>
                      <a:pt x="449" y="489"/>
                      <a:pt x="500" y="235"/>
                    </a:cubicBezTo>
                    <a:cubicBezTo>
                      <a:pt x="522" y="119"/>
                      <a:pt x="492" y="47"/>
                      <a:pt x="404" y="12"/>
                    </a:cubicBezTo>
                    <a:cubicBezTo>
                      <a:pt x="384" y="5"/>
                      <a:pt x="36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5847500" y="3347450"/>
                <a:ext cx="15225" cy="21350"/>
              </a:xfrm>
              <a:custGeom>
                <a:avLst/>
                <a:gdLst/>
                <a:ahLst/>
                <a:cxnLst/>
                <a:rect l="l" t="t" r="r" b="b"/>
                <a:pathLst>
                  <a:path w="609" h="854" extrusionOk="0">
                    <a:moveTo>
                      <a:pt x="353" y="1"/>
                    </a:moveTo>
                    <a:cubicBezTo>
                      <a:pt x="278" y="1"/>
                      <a:pt x="214" y="41"/>
                      <a:pt x="168" y="103"/>
                    </a:cubicBezTo>
                    <a:cubicBezTo>
                      <a:pt x="154" y="123"/>
                      <a:pt x="142" y="148"/>
                      <a:pt x="125" y="172"/>
                    </a:cubicBezTo>
                    <a:cubicBezTo>
                      <a:pt x="48" y="305"/>
                      <a:pt x="0" y="455"/>
                      <a:pt x="0" y="608"/>
                    </a:cubicBezTo>
                    <a:cubicBezTo>
                      <a:pt x="0" y="631"/>
                      <a:pt x="0" y="651"/>
                      <a:pt x="3" y="674"/>
                    </a:cubicBezTo>
                    <a:cubicBezTo>
                      <a:pt x="16" y="787"/>
                      <a:pt x="98" y="853"/>
                      <a:pt x="193" y="853"/>
                    </a:cubicBezTo>
                    <a:cubicBezTo>
                      <a:pt x="237" y="853"/>
                      <a:pt x="284" y="839"/>
                      <a:pt x="328" y="809"/>
                    </a:cubicBezTo>
                    <a:cubicBezTo>
                      <a:pt x="491" y="696"/>
                      <a:pt x="608" y="395"/>
                      <a:pt x="567" y="201"/>
                    </a:cubicBezTo>
                    <a:cubicBezTo>
                      <a:pt x="547" y="107"/>
                      <a:pt x="498" y="31"/>
                      <a:pt x="404" y="7"/>
                    </a:cubicBezTo>
                    <a:cubicBezTo>
                      <a:pt x="386" y="3"/>
                      <a:pt x="369" y="1"/>
                      <a:pt x="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5749350" y="3318350"/>
                <a:ext cx="15200" cy="21375"/>
              </a:xfrm>
              <a:custGeom>
                <a:avLst/>
                <a:gdLst/>
                <a:ahLst/>
                <a:cxnLst/>
                <a:rect l="l" t="t" r="r" b="b"/>
                <a:pathLst>
                  <a:path w="608" h="855" extrusionOk="0">
                    <a:moveTo>
                      <a:pt x="353" y="0"/>
                    </a:moveTo>
                    <a:cubicBezTo>
                      <a:pt x="278" y="0"/>
                      <a:pt x="213" y="41"/>
                      <a:pt x="168" y="105"/>
                    </a:cubicBezTo>
                    <a:cubicBezTo>
                      <a:pt x="154" y="125"/>
                      <a:pt x="142" y="148"/>
                      <a:pt x="125" y="172"/>
                    </a:cubicBezTo>
                    <a:cubicBezTo>
                      <a:pt x="49" y="305"/>
                      <a:pt x="0" y="454"/>
                      <a:pt x="0" y="608"/>
                    </a:cubicBezTo>
                    <a:cubicBezTo>
                      <a:pt x="0" y="630"/>
                      <a:pt x="0" y="653"/>
                      <a:pt x="2" y="673"/>
                    </a:cubicBezTo>
                    <a:cubicBezTo>
                      <a:pt x="16" y="788"/>
                      <a:pt x="98" y="854"/>
                      <a:pt x="193" y="854"/>
                    </a:cubicBezTo>
                    <a:cubicBezTo>
                      <a:pt x="237" y="854"/>
                      <a:pt x="284" y="840"/>
                      <a:pt x="328" y="810"/>
                    </a:cubicBezTo>
                    <a:cubicBezTo>
                      <a:pt x="491" y="698"/>
                      <a:pt x="608" y="395"/>
                      <a:pt x="567" y="201"/>
                    </a:cubicBezTo>
                    <a:cubicBezTo>
                      <a:pt x="547" y="107"/>
                      <a:pt x="500" y="33"/>
                      <a:pt x="403" y="6"/>
                    </a:cubicBezTo>
                    <a:cubicBezTo>
                      <a:pt x="386" y="2"/>
                      <a:pt x="369"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5511500" y="2897850"/>
                <a:ext cx="673950" cy="765575"/>
              </a:xfrm>
              <a:custGeom>
                <a:avLst/>
                <a:gdLst/>
                <a:ahLst/>
                <a:cxnLst/>
                <a:rect l="l" t="t" r="r" b="b"/>
                <a:pathLst>
                  <a:path w="26958" h="30623" extrusionOk="0">
                    <a:moveTo>
                      <a:pt x="21661" y="2197"/>
                    </a:moveTo>
                    <a:cubicBezTo>
                      <a:pt x="21737" y="2197"/>
                      <a:pt x="21783" y="2255"/>
                      <a:pt x="21757" y="2337"/>
                    </a:cubicBezTo>
                    <a:cubicBezTo>
                      <a:pt x="21737" y="2403"/>
                      <a:pt x="21704" y="2472"/>
                      <a:pt x="21659" y="2525"/>
                    </a:cubicBezTo>
                    <a:cubicBezTo>
                      <a:pt x="21299" y="2967"/>
                      <a:pt x="20847" y="3280"/>
                      <a:pt x="20323" y="3495"/>
                    </a:cubicBezTo>
                    <a:cubicBezTo>
                      <a:pt x="20294" y="3505"/>
                      <a:pt x="20264" y="3505"/>
                      <a:pt x="20233" y="3509"/>
                    </a:cubicBezTo>
                    <a:cubicBezTo>
                      <a:pt x="20163" y="3405"/>
                      <a:pt x="20206" y="3334"/>
                      <a:pt x="20257" y="3264"/>
                    </a:cubicBezTo>
                    <a:cubicBezTo>
                      <a:pt x="20425" y="3016"/>
                      <a:pt x="20630" y="2808"/>
                      <a:pt x="20871" y="2638"/>
                    </a:cubicBezTo>
                    <a:cubicBezTo>
                      <a:pt x="21080" y="2495"/>
                      <a:pt x="21301" y="2374"/>
                      <a:pt x="21516" y="2247"/>
                    </a:cubicBezTo>
                    <a:cubicBezTo>
                      <a:pt x="21551" y="2227"/>
                      <a:pt x="21591" y="2208"/>
                      <a:pt x="21632" y="2200"/>
                    </a:cubicBezTo>
                    <a:cubicBezTo>
                      <a:pt x="21642" y="2198"/>
                      <a:pt x="21652" y="2197"/>
                      <a:pt x="21661" y="2197"/>
                    </a:cubicBezTo>
                    <a:close/>
                    <a:moveTo>
                      <a:pt x="18832" y="336"/>
                    </a:moveTo>
                    <a:cubicBezTo>
                      <a:pt x="19316" y="336"/>
                      <a:pt x="19778" y="479"/>
                      <a:pt x="20225" y="686"/>
                    </a:cubicBezTo>
                    <a:cubicBezTo>
                      <a:pt x="20626" y="874"/>
                      <a:pt x="20978" y="1134"/>
                      <a:pt x="21287" y="1453"/>
                    </a:cubicBezTo>
                    <a:lnTo>
                      <a:pt x="21325" y="1492"/>
                    </a:lnTo>
                    <a:cubicBezTo>
                      <a:pt x="21561" y="1730"/>
                      <a:pt x="21483" y="1897"/>
                      <a:pt x="21235" y="2022"/>
                    </a:cubicBezTo>
                    <a:cubicBezTo>
                      <a:pt x="20769" y="2255"/>
                      <a:pt x="20364" y="2572"/>
                      <a:pt x="20047" y="2994"/>
                    </a:cubicBezTo>
                    <a:cubicBezTo>
                      <a:pt x="19951" y="3121"/>
                      <a:pt x="19828" y="3229"/>
                      <a:pt x="19719" y="3344"/>
                    </a:cubicBezTo>
                    <a:cubicBezTo>
                      <a:pt x="19453" y="3190"/>
                      <a:pt x="19212" y="3039"/>
                      <a:pt x="18967" y="2902"/>
                    </a:cubicBezTo>
                    <a:cubicBezTo>
                      <a:pt x="18690" y="2757"/>
                      <a:pt x="18402" y="2640"/>
                      <a:pt x="18083" y="2613"/>
                    </a:cubicBezTo>
                    <a:cubicBezTo>
                      <a:pt x="18047" y="2610"/>
                      <a:pt x="18012" y="2609"/>
                      <a:pt x="17978" y="2609"/>
                    </a:cubicBezTo>
                    <a:cubicBezTo>
                      <a:pt x="17689" y="2609"/>
                      <a:pt x="17445" y="2717"/>
                      <a:pt x="17240" y="2937"/>
                    </a:cubicBezTo>
                    <a:cubicBezTo>
                      <a:pt x="16933" y="3268"/>
                      <a:pt x="16773" y="3661"/>
                      <a:pt x="16691" y="4097"/>
                    </a:cubicBezTo>
                    <a:cubicBezTo>
                      <a:pt x="16591" y="4639"/>
                      <a:pt x="16591" y="5183"/>
                      <a:pt x="16644" y="5729"/>
                    </a:cubicBezTo>
                    <a:cubicBezTo>
                      <a:pt x="16677" y="6065"/>
                      <a:pt x="16824" y="6298"/>
                      <a:pt x="17133" y="6452"/>
                    </a:cubicBezTo>
                    <a:cubicBezTo>
                      <a:pt x="17479" y="6623"/>
                      <a:pt x="17813" y="6810"/>
                      <a:pt x="18144" y="7008"/>
                    </a:cubicBezTo>
                    <a:cubicBezTo>
                      <a:pt x="18641" y="7309"/>
                      <a:pt x="19040" y="7718"/>
                      <a:pt x="19341" y="8213"/>
                    </a:cubicBezTo>
                    <a:cubicBezTo>
                      <a:pt x="19423" y="8348"/>
                      <a:pt x="19455" y="8512"/>
                      <a:pt x="19500" y="8669"/>
                    </a:cubicBezTo>
                    <a:cubicBezTo>
                      <a:pt x="19515" y="8714"/>
                      <a:pt x="19498" y="8778"/>
                      <a:pt x="19478" y="8825"/>
                    </a:cubicBezTo>
                    <a:cubicBezTo>
                      <a:pt x="19381" y="9047"/>
                      <a:pt x="19169" y="9180"/>
                      <a:pt x="18941" y="9180"/>
                    </a:cubicBezTo>
                    <a:cubicBezTo>
                      <a:pt x="18876" y="9180"/>
                      <a:pt x="18809" y="9169"/>
                      <a:pt x="18744" y="9146"/>
                    </a:cubicBezTo>
                    <a:cubicBezTo>
                      <a:pt x="18557" y="9083"/>
                      <a:pt x="18406" y="8970"/>
                      <a:pt x="18304" y="8794"/>
                    </a:cubicBezTo>
                    <a:cubicBezTo>
                      <a:pt x="17984" y="8250"/>
                      <a:pt x="17561" y="7792"/>
                      <a:pt x="17082" y="7382"/>
                    </a:cubicBezTo>
                    <a:cubicBezTo>
                      <a:pt x="16675" y="7035"/>
                      <a:pt x="16202" y="6820"/>
                      <a:pt x="15711" y="6634"/>
                    </a:cubicBezTo>
                    <a:cubicBezTo>
                      <a:pt x="15251" y="6456"/>
                      <a:pt x="14783" y="6302"/>
                      <a:pt x="14298" y="6204"/>
                    </a:cubicBezTo>
                    <a:cubicBezTo>
                      <a:pt x="13899" y="6122"/>
                      <a:pt x="13501" y="6078"/>
                      <a:pt x="13101" y="6078"/>
                    </a:cubicBezTo>
                    <a:cubicBezTo>
                      <a:pt x="12814" y="6078"/>
                      <a:pt x="12525" y="6101"/>
                      <a:pt x="12235" y="6149"/>
                    </a:cubicBezTo>
                    <a:cubicBezTo>
                      <a:pt x="12113" y="6172"/>
                      <a:pt x="11988" y="6187"/>
                      <a:pt x="11864" y="6187"/>
                    </a:cubicBezTo>
                    <a:cubicBezTo>
                      <a:pt x="11803" y="6187"/>
                      <a:pt x="11742" y="6183"/>
                      <a:pt x="11683" y="6175"/>
                    </a:cubicBezTo>
                    <a:cubicBezTo>
                      <a:pt x="11386" y="6132"/>
                      <a:pt x="11147" y="5971"/>
                      <a:pt x="10985" y="5713"/>
                    </a:cubicBezTo>
                    <a:cubicBezTo>
                      <a:pt x="10914" y="5594"/>
                      <a:pt x="10934" y="5457"/>
                      <a:pt x="11051" y="5351"/>
                    </a:cubicBezTo>
                    <a:cubicBezTo>
                      <a:pt x="11159" y="5257"/>
                      <a:pt x="11280" y="5171"/>
                      <a:pt x="11407" y="5109"/>
                    </a:cubicBezTo>
                    <a:cubicBezTo>
                      <a:pt x="11806" y="4915"/>
                      <a:pt x="12235" y="4825"/>
                      <a:pt x="12673" y="4764"/>
                    </a:cubicBezTo>
                    <a:cubicBezTo>
                      <a:pt x="12947" y="4725"/>
                      <a:pt x="13222" y="4694"/>
                      <a:pt x="13497" y="4694"/>
                    </a:cubicBezTo>
                    <a:cubicBezTo>
                      <a:pt x="13676" y="4694"/>
                      <a:pt x="13856" y="4707"/>
                      <a:pt x="14036" y="4741"/>
                    </a:cubicBezTo>
                    <a:cubicBezTo>
                      <a:pt x="14222" y="4776"/>
                      <a:pt x="14408" y="4829"/>
                      <a:pt x="14590" y="4895"/>
                    </a:cubicBezTo>
                    <a:cubicBezTo>
                      <a:pt x="14673" y="4924"/>
                      <a:pt x="14740" y="4939"/>
                      <a:pt x="14796" y="4939"/>
                    </a:cubicBezTo>
                    <a:cubicBezTo>
                      <a:pt x="14923" y="4939"/>
                      <a:pt x="14988" y="4858"/>
                      <a:pt x="15038" y="4670"/>
                    </a:cubicBezTo>
                    <a:cubicBezTo>
                      <a:pt x="15141" y="4293"/>
                      <a:pt x="15231" y="3908"/>
                      <a:pt x="15355" y="3540"/>
                    </a:cubicBezTo>
                    <a:cubicBezTo>
                      <a:pt x="15666" y="2636"/>
                      <a:pt x="16127" y="1820"/>
                      <a:pt x="16851" y="1173"/>
                    </a:cubicBezTo>
                    <a:cubicBezTo>
                      <a:pt x="17311" y="762"/>
                      <a:pt x="17839" y="461"/>
                      <a:pt x="18457" y="365"/>
                    </a:cubicBezTo>
                    <a:cubicBezTo>
                      <a:pt x="18583" y="345"/>
                      <a:pt x="18708" y="336"/>
                      <a:pt x="18832" y="336"/>
                    </a:cubicBezTo>
                    <a:close/>
                    <a:moveTo>
                      <a:pt x="6641" y="3855"/>
                    </a:moveTo>
                    <a:cubicBezTo>
                      <a:pt x="6937" y="3855"/>
                      <a:pt x="7233" y="3901"/>
                      <a:pt x="7528" y="3996"/>
                    </a:cubicBezTo>
                    <a:cubicBezTo>
                      <a:pt x="8252" y="4232"/>
                      <a:pt x="8941" y="4541"/>
                      <a:pt x="9586" y="4948"/>
                    </a:cubicBezTo>
                    <a:cubicBezTo>
                      <a:pt x="9895" y="5144"/>
                      <a:pt x="10181" y="5377"/>
                      <a:pt x="10431" y="5647"/>
                    </a:cubicBezTo>
                    <a:cubicBezTo>
                      <a:pt x="10742" y="5991"/>
                      <a:pt x="10768" y="6449"/>
                      <a:pt x="10488" y="6820"/>
                    </a:cubicBezTo>
                    <a:cubicBezTo>
                      <a:pt x="10382" y="6963"/>
                      <a:pt x="10263" y="7104"/>
                      <a:pt x="10134" y="7223"/>
                    </a:cubicBezTo>
                    <a:cubicBezTo>
                      <a:pt x="9379" y="7925"/>
                      <a:pt x="8835" y="8768"/>
                      <a:pt x="8420" y="9698"/>
                    </a:cubicBezTo>
                    <a:cubicBezTo>
                      <a:pt x="8031" y="10572"/>
                      <a:pt x="7757" y="11478"/>
                      <a:pt x="7569" y="12415"/>
                    </a:cubicBezTo>
                    <a:cubicBezTo>
                      <a:pt x="7446" y="13029"/>
                      <a:pt x="7331" y="13643"/>
                      <a:pt x="7295" y="14269"/>
                    </a:cubicBezTo>
                    <a:cubicBezTo>
                      <a:pt x="7290" y="14363"/>
                      <a:pt x="7286" y="14465"/>
                      <a:pt x="7313" y="14555"/>
                    </a:cubicBezTo>
                    <a:cubicBezTo>
                      <a:pt x="7317" y="14568"/>
                      <a:pt x="7323" y="14578"/>
                      <a:pt x="7331" y="14592"/>
                    </a:cubicBezTo>
                    <a:cubicBezTo>
                      <a:pt x="7357" y="14632"/>
                      <a:pt x="7400" y="14651"/>
                      <a:pt x="7442" y="14651"/>
                    </a:cubicBezTo>
                    <a:cubicBezTo>
                      <a:pt x="7490" y="14651"/>
                      <a:pt x="7537" y="14627"/>
                      <a:pt x="7558" y="14578"/>
                    </a:cubicBezTo>
                    <a:cubicBezTo>
                      <a:pt x="7560" y="14576"/>
                      <a:pt x="7560" y="14572"/>
                      <a:pt x="7563" y="14566"/>
                    </a:cubicBezTo>
                    <a:cubicBezTo>
                      <a:pt x="7597" y="14443"/>
                      <a:pt x="7612" y="14318"/>
                      <a:pt x="7624" y="14193"/>
                    </a:cubicBezTo>
                    <a:cubicBezTo>
                      <a:pt x="7747" y="13048"/>
                      <a:pt x="7980" y="11924"/>
                      <a:pt x="8336" y="10826"/>
                    </a:cubicBezTo>
                    <a:cubicBezTo>
                      <a:pt x="8712" y="9674"/>
                      <a:pt x="9259" y="8622"/>
                      <a:pt x="10093" y="7730"/>
                    </a:cubicBezTo>
                    <a:cubicBezTo>
                      <a:pt x="10936" y="6827"/>
                      <a:pt x="11939" y="6395"/>
                      <a:pt x="13099" y="6395"/>
                    </a:cubicBezTo>
                    <a:cubicBezTo>
                      <a:pt x="13310" y="6395"/>
                      <a:pt x="13526" y="6409"/>
                      <a:pt x="13747" y="6437"/>
                    </a:cubicBezTo>
                    <a:cubicBezTo>
                      <a:pt x="14392" y="6523"/>
                      <a:pt x="14997" y="6732"/>
                      <a:pt x="15609" y="6938"/>
                    </a:cubicBezTo>
                    <a:cubicBezTo>
                      <a:pt x="16499" y="7243"/>
                      <a:pt x="17166" y="7833"/>
                      <a:pt x="17731" y="8553"/>
                    </a:cubicBezTo>
                    <a:cubicBezTo>
                      <a:pt x="18117" y="9048"/>
                      <a:pt x="18330" y="9615"/>
                      <a:pt x="18414" y="10236"/>
                    </a:cubicBezTo>
                    <a:cubicBezTo>
                      <a:pt x="18512" y="10955"/>
                      <a:pt x="18441" y="11667"/>
                      <a:pt x="18332" y="12374"/>
                    </a:cubicBezTo>
                    <a:cubicBezTo>
                      <a:pt x="18165" y="13477"/>
                      <a:pt x="17802" y="14523"/>
                      <a:pt x="17438" y="15568"/>
                    </a:cubicBezTo>
                    <a:cubicBezTo>
                      <a:pt x="17289" y="15996"/>
                      <a:pt x="17113" y="16413"/>
                      <a:pt x="16951" y="16833"/>
                    </a:cubicBezTo>
                    <a:cubicBezTo>
                      <a:pt x="16937" y="16871"/>
                      <a:pt x="16921" y="16912"/>
                      <a:pt x="16910" y="16957"/>
                    </a:cubicBezTo>
                    <a:cubicBezTo>
                      <a:pt x="16884" y="17064"/>
                      <a:pt x="16973" y="17140"/>
                      <a:pt x="17061" y="17140"/>
                    </a:cubicBezTo>
                    <a:cubicBezTo>
                      <a:pt x="17109" y="17140"/>
                      <a:pt x="17158" y="17117"/>
                      <a:pt x="17187" y="17062"/>
                    </a:cubicBezTo>
                    <a:cubicBezTo>
                      <a:pt x="17187" y="17062"/>
                      <a:pt x="17187" y="17060"/>
                      <a:pt x="17178" y="17054"/>
                    </a:cubicBezTo>
                    <a:cubicBezTo>
                      <a:pt x="17295" y="16824"/>
                      <a:pt x="17408" y="16589"/>
                      <a:pt x="17493" y="16346"/>
                    </a:cubicBezTo>
                    <a:cubicBezTo>
                      <a:pt x="17755" y="15617"/>
                      <a:pt x="18021" y="14885"/>
                      <a:pt x="18252" y="14146"/>
                    </a:cubicBezTo>
                    <a:cubicBezTo>
                      <a:pt x="18598" y="13046"/>
                      <a:pt x="18793" y="11916"/>
                      <a:pt x="18801" y="10758"/>
                    </a:cubicBezTo>
                    <a:cubicBezTo>
                      <a:pt x="18803" y="10427"/>
                      <a:pt x="18913" y="10124"/>
                      <a:pt x="19061" y="9829"/>
                    </a:cubicBezTo>
                    <a:cubicBezTo>
                      <a:pt x="19218" y="9522"/>
                      <a:pt x="19484" y="9369"/>
                      <a:pt x="19791" y="9250"/>
                    </a:cubicBezTo>
                    <a:cubicBezTo>
                      <a:pt x="20476" y="8987"/>
                      <a:pt x="21175" y="8860"/>
                      <a:pt x="21889" y="8860"/>
                    </a:cubicBezTo>
                    <a:cubicBezTo>
                      <a:pt x="22157" y="8860"/>
                      <a:pt x="22426" y="8878"/>
                      <a:pt x="22698" y="8913"/>
                    </a:cubicBezTo>
                    <a:cubicBezTo>
                      <a:pt x="23449" y="9013"/>
                      <a:pt x="24092" y="9349"/>
                      <a:pt x="24681" y="9809"/>
                    </a:cubicBezTo>
                    <a:cubicBezTo>
                      <a:pt x="25626" y="10554"/>
                      <a:pt x="26176" y="11550"/>
                      <a:pt x="26485" y="12694"/>
                    </a:cubicBezTo>
                    <a:cubicBezTo>
                      <a:pt x="26671" y="13373"/>
                      <a:pt x="26651" y="14054"/>
                      <a:pt x="26524" y="14748"/>
                    </a:cubicBezTo>
                    <a:cubicBezTo>
                      <a:pt x="26416" y="15333"/>
                      <a:pt x="26189" y="15859"/>
                      <a:pt x="25892" y="16366"/>
                    </a:cubicBezTo>
                    <a:cubicBezTo>
                      <a:pt x="25233" y="17493"/>
                      <a:pt x="24478" y="18545"/>
                      <a:pt x="23541" y="19460"/>
                    </a:cubicBezTo>
                    <a:cubicBezTo>
                      <a:pt x="23265" y="19730"/>
                      <a:pt x="22972" y="19979"/>
                      <a:pt x="22680" y="20231"/>
                    </a:cubicBezTo>
                    <a:cubicBezTo>
                      <a:pt x="22209" y="20640"/>
                      <a:pt x="21790" y="21092"/>
                      <a:pt x="21403" y="21577"/>
                    </a:cubicBezTo>
                    <a:cubicBezTo>
                      <a:pt x="21123" y="21931"/>
                      <a:pt x="20847" y="22289"/>
                      <a:pt x="20564" y="22639"/>
                    </a:cubicBezTo>
                    <a:cubicBezTo>
                      <a:pt x="20067" y="23259"/>
                      <a:pt x="19703" y="23956"/>
                      <a:pt x="19327" y="24650"/>
                    </a:cubicBezTo>
                    <a:cubicBezTo>
                      <a:pt x="19091" y="25084"/>
                      <a:pt x="18856" y="25520"/>
                      <a:pt x="18625" y="25953"/>
                    </a:cubicBezTo>
                    <a:cubicBezTo>
                      <a:pt x="18257" y="26639"/>
                      <a:pt x="17735" y="27210"/>
                      <a:pt x="17215" y="27774"/>
                    </a:cubicBezTo>
                    <a:cubicBezTo>
                      <a:pt x="16589" y="28455"/>
                      <a:pt x="15900" y="29077"/>
                      <a:pt x="15128" y="29593"/>
                    </a:cubicBezTo>
                    <a:cubicBezTo>
                      <a:pt x="14740" y="29857"/>
                      <a:pt x="14314" y="30062"/>
                      <a:pt x="13862" y="30197"/>
                    </a:cubicBezTo>
                    <a:cubicBezTo>
                      <a:pt x="13610" y="30272"/>
                      <a:pt x="13366" y="30309"/>
                      <a:pt x="13131" y="30309"/>
                    </a:cubicBezTo>
                    <a:cubicBezTo>
                      <a:pt x="12561" y="30309"/>
                      <a:pt x="12038" y="30092"/>
                      <a:pt x="11566" y="29675"/>
                    </a:cubicBezTo>
                    <a:cubicBezTo>
                      <a:pt x="11243" y="29388"/>
                      <a:pt x="10996" y="29041"/>
                      <a:pt x="10779" y="28670"/>
                    </a:cubicBezTo>
                    <a:cubicBezTo>
                      <a:pt x="10478" y="28157"/>
                      <a:pt x="10179" y="27639"/>
                      <a:pt x="9850" y="27144"/>
                    </a:cubicBezTo>
                    <a:cubicBezTo>
                      <a:pt x="9561" y="26710"/>
                      <a:pt x="9193" y="26346"/>
                      <a:pt x="8737" y="26080"/>
                    </a:cubicBezTo>
                    <a:cubicBezTo>
                      <a:pt x="8310" y="25828"/>
                      <a:pt x="7865" y="25710"/>
                      <a:pt x="7409" y="25710"/>
                    </a:cubicBezTo>
                    <a:cubicBezTo>
                      <a:pt x="7119" y="25710"/>
                      <a:pt x="6824" y="25758"/>
                      <a:pt x="6527" y="25849"/>
                    </a:cubicBezTo>
                    <a:cubicBezTo>
                      <a:pt x="6028" y="26002"/>
                      <a:pt x="5541" y="26197"/>
                      <a:pt x="5050" y="26377"/>
                    </a:cubicBezTo>
                    <a:cubicBezTo>
                      <a:pt x="4665" y="26516"/>
                      <a:pt x="4269" y="26598"/>
                      <a:pt x="3863" y="26598"/>
                    </a:cubicBezTo>
                    <a:cubicBezTo>
                      <a:pt x="3810" y="26598"/>
                      <a:pt x="3757" y="26597"/>
                      <a:pt x="3704" y="26594"/>
                    </a:cubicBezTo>
                    <a:cubicBezTo>
                      <a:pt x="2896" y="26551"/>
                      <a:pt x="2212" y="26215"/>
                      <a:pt x="1658" y="25644"/>
                    </a:cubicBezTo>
                    <a:cubicBezTo>
                      <a:pt x="1339" y="25317"/>
                      <a:pt x="1118" y="24908"/>
                      <a:pt x="921" y="24495"/>
                    </a:cubicBezTo>
                    <a:cubicBezTo>
                      <a:pt x="625" y="23871"/>
                      <a:pt x="428" y="23218"/>
                      <a:pt x="408" y="22520"/>
                    </a:cubicBezTo>
                    <a:cubicBezTo>
                      <a:pt x="392" y="22046"/>
                      <a:pt x="439" y="21581"/>
                      <a:pt x="535" y="21121"/>
                    </a:cubicBezTo>
                    <a:cubicBezTo>
                      <a:pt x="700" y="20345"/>
                      <a:pt x="891" y="19574"/>
                      <a:pt x="1063" y="18799"/>
                    </a:cubicBezTo>
                    <a:cubicBezTo>
                      <a:pt x="1279" y="17808"/>
                      <a:pt x="1398" y="16806"/>
                      <a:pt x="1460" y="15795"/>
                    </a:cubicBezTo>
                    <a:cubicBezTo>
                      <a:pt x="1486" y="15353"/>
                      <a:pt x="1556" y="14911"/>
                      <a:pt x="1578" y="14470"/>
                    </a:cubicBezTo>
                    <a:cubicBezTo>
                      <a:pt x="1609" y="13876"/>
                      <a:pt x="1599" y="13279"/>
                      <a:pt x="1543" y="12685"/>
                    </a:cubicBezTo>
                    <a:cubicBezTo>
                      <a:pt x="1441" y="11601"/>
                      <a:pt x="1451" y="10515"/>
                      <a:pt x="1597" y="9430"/>
                    </a:cubicBezTo>
                    <a:cubicBezTo>
                      <a:pt x="1813" y="7816"/>
                      <a:pt x="2466" y="6411"/>
                      <a:pt x="3612" y="5246"/>
                    </a:cubicBezTo>
                    <a:cubicBezTo>
                      <a:pt x="4246" y="4602"/>
                      <a:pt x="5011" y="4168"/>
                      <a:pt x="5891" y="3949"/>
                    </a:cubicBezTo>
                    <a:cubicBezTo>
                      <a:pt x="6141" y="3888"/>
                      <a:pt x="6391" y="3855"/>
                      <a:pt x="6641" y="3855"/>
                    </a:cubicBezTo>
                    <a:close/>
                    <a:moveTo>
                      <a:pt x="18792" y="1"/>
                    </a:moveTo>
                    <a:cubicBezTo>
                      <a:pt x="18067" y="1"/>
                      <a:pt x="17436" y="305"/>
                      <a:pt x="16859" y="739"/>
                    </a:cubicBezTo>
                    <a:cubicBezTo>
                      <a:pt x="16151" y="1275"/>
                      <a:pt x="15675" y="1993"/>
                      <a:pt x="15300" y="2783"/>
                    </a:cubicBezTo>
                    <a:cubicBezTo>
                      <a:pt x="15098" y="3203"/>
                      <a:pt x="14969" y="3649"/>
                      <a:pt x="14836" y="4093"/>
                    </a:cubicBezTo>
                    <a:cubicBezTo>
                      <a:pt x="14765" y="4333"/>
                      <a:pt x="14614" y="4449"/>
                      <a:pt x="14387" y="4449"/>
                    </a:cubicBezTo>
                    <a:cubicBezTo>
                      <a:pt x="14351" y="4449"/>
                      <a:pt x="14313" y="4446"/>
                      <a:pt x="14273" y="4440"/>
                    </a:cubicBezTo>
                    <a:cubicBezTo>
                      <a:pt x="14089" y="4412"/>
                      <a:pt x="13903" y="4377"/>
                      <a:pt x="13719" y="4375"/>
                    </a:cubicBezTo>
                    <a:cubicBezTo>
                      <a:pt x="13683" y="4375"/>
                      <a:pt x="13648" y="4374"/>
                      <a:pt x="13613" y="4374"/>
                    </a:cubicBezTo>
                    <a:cubicBezTo>
                      <a:pt x="12677" y="4374"/>
                      <a:pt x="11770" y="4510"/>
                      <a:pt x="10936" y="4991"/>
                    </a:cubicBezTo>
                    <a:cubicBezTo>
                      <a:pt x="10818" y="5057"/>
                      <a:pt x="10693" y="5097"/>
                      <a:pt x="10568" y="5097"/>
                    </a:cubicBezTo>
                    <a:cubicBezTo>
                      <a:pt x="10444" y="5097"/>
                      <a:pt x="10321" y="5058"/>
                      <a:pt x="10206" y="4968"/>
                    </a:cubicBezTo>
                    <a:cubicBezTo>
                      <a:pt x="9516" y="4430"/>
                      <a:pt x="8729" y="4084"/>
                      <a:pt x="7927" y="3773"/>
                    </a:cubicBezTo>
                    <a:cubicBezTo>
                      <a:pt x="7506" y="3610"/>
                      <a:pt x="7084" y="3528"/>
                      <a:pt x="6658" y="3528"/>
                    </a:cubicBezTo>
                    <a:cubicBezTo>
                      <a:pt x="6322" y="3528"/>
                      <a:pt x="5984" y="3579"/>
                      <a:pt x="5643" y="3681"/>
                    </a:cubicBezTo>
                    <a:cubicBezTo>
                      <a:pt x="4839" y="3921"/>
                      <a:pt x="4121" y="4316"/>
                      <a:pt x="3516" y="4899"/>
                    </a:cubicBezTo>
                    <a:cubicBezTo>
                      <a:pt x="2599" y="5780"/>
                      <a:pt x="1955" y="6834"/>
                      <a:pt x="1582" y="8047"/>
                    </a:cubicBezTo>
                    <a:cubicBezTo>
                      <a:pt x="1531" y="8221"/>
                      <a:pt x="1470" y="8393"/>
                      <a:pt x="1433" y="8555"/>
                    </a:cubicBezTo>
                    <a:cubicBezTo>
                      <a:pt x="1175" y="9735"/>
                      <a:pt x="1112" y="10926"/>
                      <a:pt x="1179" y="12125"/>
                    </a:cubicBezTo>
                    <a:cubicBezTo>
                      <a:pt x="1224" y="12847"/>
                      <a:pt x="1312" y="13563"/>
                      <a:pt x="1257" y="14287"/>
                    </a:cubicBezTo>
                    <a:cubicBezTo>
                      <a:pt x="1216" y="14821"/>
                      <a:pt x="1163" y="15353"/>
                      <a:pt x="1132" y="15887"/>
                    </a:cubicBezTo>
                    <a:cubicBezTo>
                      <a:pt x="1056" y="17133"/>
                      <a:pt x="866" y="18359"/>
                      <a:pt x="545" y="19568"/>
                    </a:cubicBezTo>
                    <a:cubicBezTo>
                      <a:pt x="361" y="20272"/>
                      <a:pt x="207" y="20986"/>
                      <a:pt x="134" y="21710"/>
                    </a:cubicBezTo>
                    <a:cubicBezTo>
                      <a:pt x="1" y="23017"/>
                      <a:pt x="259" y="24237"/>
                      <a:pt x="999" y="25337"/>
                    </a:cubicBezTo>
                    <a:cubicBezTo>
                      <a:pt x="1621" y="26268"/>
                      <a:pt x="2663" y="26912"/>
                      <a:pt x="3851" y="26912"/>
                    </a:cubicBezTo>
                    <a:cubicBezTo>
                      <a:pt x="4102" y="26912"/>
                      <a:pt x="4359" y="26883"/>
                      <a:pt x="4620" y="26823"/>
                    </a:cubicBezTo>
                    <a:cubicBezTo>
                      <a:pt x="5011" y="26735"/>
                      <a:pt x="5384" y="26573"/>
                      <a:pt x="5768" y="26448"/>
                    </a:cubicBezTo>
                    <a:cubicBezTo>
                      <a:pt x="6130" y="26328"/>
                      <a:pt x="6493" y="26174"/>
                      <a:pt x="6867" y="26103"/>
                    </a:cubicBezTo>
                    <a:cubicBezTo>
                      <a:pt x="7060" y="26065"/>
                      <a:pt x="7249" y="26045"/>
                      <a:pt x="7434" y="26045"/>
                    </a:cubicBezTo>
                    <a:cubicBezTo>
                      <a:pt x="8028" y="26045"/>
                      <a:pt x="8572" y="26248"/>
                      <a:pt x="9034" y="26704"/>
                    </a:cubicBezTo>
                    <a:cubicBezTo>
                      <a:pt x="9277" y="26944"/>
                      <a:pt x="9504" y="27205"/>
                      <a:pt x="9696" y="27486"/>
                    </a:cubicBezTo>
                    <a:cubicBezTo>
                      <a:pt x="9956" y="27870"/>
                      <a:pt x="10185" y="28275"/>
                      <a:pt x="10412" y="28678"/>
                    </a:cubicBezTo>
                    <a:cubicBezTo>
                      <a:pt x="10652" y="29102"/>
                      <a:pt x="10918" y="29509"/>
                      <a:pt x="11274" y="29851"/>
                    </a:cubicBezTo>
                    <a:cubicBezTo>
                      <a:pt x="11798" y="30358"/>
                      <a:pt x="12403" y="30622"/>
                      <a:pt x="13095" y="30622"/>
                    </a:cubicBezTo>
                    <a:cubicBezTo>
                      <a:pt x="13227" y="30622"/>
                      <a:pt x="13362" y="30613"/>
                      <a:pt x="13500" y="30593"/>
                    </a:cubicBezTo>
                    <a:cubicBezTo>
                      <a:pt x="14165" y="30499"/>
                      <a:pt x="14772" y="30233"/>
                      <a:pt x="15321" y="29849"/>
                    </a:cubicBezTo>
                    <a:cubicBezTo>
                      <a:pt x="15750" y="29550"/>
                      <a:pt x="16160" y="29223"/>
                      <a:pt x="16550" y="28877"/>
                    </a:cubicBezTo>
                    <a:cubicBezTo>
                      <a:pt x="17367" y="28161"/>
                      <a:pt x="18097" y="27361"/>
                      <a:pt x="18672" y="26438"/>
                    </a:cubicBezTo>
                    <a:cubicBezTo>
                      <a:pt x="19085" y="25773"/>
                      <a:pt x="19453" y="25082"/>
                      <a:pt x="19828" y="24396"/>
                    </a:cubicBezTo>
                    <a:cubicBezTo>
                      <a:pt x="20184" y="23748"/>
                      <a:pt x="20568" y="23116"/>
                      <a:pt x="21062" y="22557"/>
                    </a:cubicBezTo>
                    <a:cubicBezTo>
                      <a:pt x="21158" y="22445"/>
                      <a:pt x="21254" y="22326"/>
                      <a:pt x="21340" y="22205"/>
                    </a:cubicBezTo>
                    <a:cubicBezTo>
                      <a:pt x="21806" y="21563"/>
                      <a:pt x="22334" y="20982"/>
                      <a:pt x="22932" y="20464"/>
                    </a:cubicBezTo>
                    <a:cubicBezTo>
                      <a:pt x="23609" y="19875"/>
                      <a:pt x="24253" y="19253"/>
                      <a:pt x="24810" y="18547"/>
                    </a:cubicBezTo>
                    <a:cubicBezTo>
                      <a:pt x="25550" y="17614"/>
                      <a:pt x="26209" y="16632"/>
                      <a:pt x="26680" y="15535"/>
                    </a:cubicBezTo>
                    <a:cubicBezTo>
                      <a:pt x="26835" y="15169"/>
                      <a:pt x="26954" y="14789"/>
                      <a:pt x="26956" y="14384"/>
                    </a:cubicBezTo>
                    <a:cubicBezTo>
                      <a:pt x="26958" y="14116"/>
                      <a:pt x="26952" y="13843"/>
                      <a:pt x="26933" y="13575"/>
                    </a:cubicBezTo>
                    <a:cubicBezTo>
                      <a:pt x="26845" y="12203"/>
                      <a:pt x="26334" y="11004"/>
                      <a:pt x="25393" y="10005"/>
                    </a:cubicBezTo>
                    <a:cubicBezTo>
                      <a:pt x="24601" y="9164"/>
                      <a:pt x="23623" y="8661"/>
                      <a:pt x="22447" y="8571"/>
                    </a:cubicBezTo>
                    <a:cubicBezTo>
                      <a:pt x="22268" y="8557"/>
                      <a:pt x="22090" y="8551"/>
                      <a:pt x="21912" y="8551"/>
                    </a:cubicBezTo>
                    <a:cubicBezTo>
                      <a:pt x="21556" y="8551"/>
                      <a:pt x="21201" y="8577"/>
                      <a:pt x="20847" y="8626"/>
                    </a:cubicBezTo>
                    <a:cubicBezTo>
                      <a:pt x="20770" y="8637"/>
                      <a:pt x="20694" y="8644"/>
                      <a:pt x="20620" y="8644"/>
                    </a:cubicBezTo>
                    <a:cubicBezTo>
                      <a:pt x="20388" y="8644"/>
                      <a:pt x="20167" y="8584"/>
                      <a:pt x="19981" y="8420"/>
                    </a:cubicBezTo>
                    <a:cubicBezTo>
                      <a:pt x="19828" y="8283"/>
                      <a:pt x="19683" y="8125"/>
                      <a:pt x="19562" y="7955"/>
                    </a:cubicBezTo>
                    <a:cubicBezTo>
                      <a:pt x="19323" y="7612"/>
                      <a:pt x="19050" y="7303"/>
                      <a:pt x="18727" y="7039"/>
                    </a:cubicBezTo>
                    <a:cubicBezTo>
                      <a:pt x="18338" y="6720"/>
                      <a:pt x="17899" y="6486"/>
                      <a:pt x="17455" y="6251"/>
                    </a:cubicBezTo>
                    <a:cubicBezTo>
                      <a:pt x="17182" y="6106"/>
                      <a:pt x="17009" y="5883"/>
                      <a:pt x="16962" y="5564"/>
                    </a:cubicBezTo>
                    <a:cubicBezTo>
                      <a:pt x="16880" y="4999"/>
                      <a:pt x="16939" y="4447"/>
                      <a:pt x="17076" y="3900"/>
                    </a:cubicBezTo>
                    <a:cubicBezTo>
                      <a:pt x="17144" y="3645"/>
                      <a:pt x="17266" y="3409"/>
                      <a:pt x="17442" y="3205"/>
                    </a:cubicBezTo>
                    <a:cubicBezTo>
                      <a:pt x="17592" y="3034"/>
                      <a:pt x="17770" y="2940"/>
                      <a:pt x="17974" y="2940"/>
                    </a:cubicBezTo>
                    <a:cubicBezTo>
                      <a:pt x="18032" y="2940"/>
                      <a:pt x="18092" y="2948"/>
                      <a:pt x="18154" y="2963"/>
                    </a:cubicBezTo>
                    <a:cubicBezTo>
                      <a:pt x="18328" y="3006"/>
                      <a:pt x="18506" y="3051"/>
                      <a:pt x="18666" y="3133"/>
                    </a:cubicBezTo>
                    <a:cubicBezTo>
                      <a:pt x="19005" y="3315"/>
                      <a:pt x="19343" y="3499"/>
                      <a:pt x="19662" y="3714"/>
                    </a:cubicBezTo>
                    <a:cubicBezTo>
                      <a:pt x="19810" y="3814"/>
                      <a:pt x="19956" y="3857"/>
                      <a:pt x="20106" y="3857"/>
                    </a:cubicBezTo>
                    <a:cubicBezTo>
                      <a:pt x="20212" y="3857"/>
                      <a:pt x="20320" y="3835"/>
                      <a:pt x="20431" y="3798"/>
                    </a:cubicBezTo>
                    <a:cubicBezTo>
                      <a:pt x="20517" y="3771"/>
                      <a:pt x="20601" y="3735"/>
                      <a:pt x="20681" y="3694"/>
                    </a:cubicBezTo>
                    <a:cubicBezTo>
                      <a:pt x="21021" y="3522"/>
                      <a:pt x="21321" y="3295"/>
                      <a:pt x="21608" y="3045"/>
                    </a:cubicBezTo>
                    <a:cubicBezTo>
                      <a:pt x="21788" y="2888"/>
                      <a:pt x="21941" y="2714"/>
                      <a:pt x="22048" y="2503"/>
                    </a:cubicBezTo>
                    <a:cubicBezTo>
                      <a:pt x="22115" y="2372"/>
                      <a:pt x="22150" y="2223"/>
                      <a:pt x="22097" y="2086"/>
                    </a:cubicBezTo>
                    <a:cubicBezTo>
                      <a:pt x="22033" y="1924"/>
                      <a:pt x="21966" y="1756"/>
                      <a:pt x="21859" y="1623"/>
                    </a:cubicBezTo>
                    <a:cubicBezTo>
                      <a:pt x="21665" y="1382"/>
                      <a:pt x="21454" y="1144"/>
                      <a:pt x="21223" y="940"/>
                    </a:cubicBezTo>
                    <a:cubicBezTo>
                      <a:pt x="20589" y="385"/>
                      <a:pt x="19836" y="74"/>
                      <a:pt x="18997" y="9"/>
                    </a:cubicBezTo>
                    <a:cubicBezTo>
                      <a:pt x="18928" y="4"/>
                      <a:pt x="18860" y="1"/>
                      <a:pt x="18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 name="Google Shape;204;p13"/>
          <p:cNvGrpSpPr/>
          <p:nvPr/>
        </p:nvGrpSpPr>
        <p:grpSpPr>
          <a:xfrm>
            <a:off x="122875" y="497325"/>
            <a:ext cx="509500" cy="666875"/>
            <a:chOff x="7438275" y="2843100"/>
            <a:chExt cx="509500" cy="666875"/>
          </a:xfrm>
        </p:grpSpPr>
        <p:sp>
          <p:nvSpPr>
            <p:cNvPr id="205" name="Google Shape;205;p13"/>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3"/>
            <p:cNvGrpSpPr/>
            <p:nvPr/>
          </p:nvGrpSpPr>
          <p:grpSpPr>
            <a:xfrm>
              <a:off x="7438275" y="2843100"/>
              <a:ext cx="509500" cy="666875"/>
              <a:chOff x="7514750" y="3302000"/>
              <a:chExt cx="509500" cy="666875"/>
            </a:xfrm>
          </p:grpSpPr>
          <p:sp>
            <p:nvSpPr>
              <p:cNvPr id="207" name="Google Shape;207;p13"/>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 name="Google Shape;210;p13"/>
          <p:cNvGrpSpPr/>
          <p:nvPr/>
        </p:nvGrpSpPr>
        <p:grpSpPr>
          <a:xfrm>
            <a:off x="7922204" y="4130233"/>
            <a:ext cx="1013393" cy="1397783"/>
            <a:chOff x="5071742" y="106408"/>
            <a:chExt cx="1013393" cy="1397783"/>
          </a:xfrm>
        </p:grpSpPr>
        <p:sp>
          <p:nvSpPr>
            <p:cNvPr id="211" name="Google Shape;211;p13"/>
            <p:cNvSpPr/>
            <p:nvPr/>
          </p:nvSpPr>
          <p:spPr>
            <a:xfrm>
              <a:off x="5071888" y="106473"/>
              <a:ext cx="1013247" cy="1397718"/>
            </a:xfrm>
            <a:custGeom>
              <a:avLst/>
              <a:gdLst/>
              <a:ahLst/>
              <a:cxnLst/>
              <a:rect l="l" t="t" r="r" b="b"/>
              <a:pathLst>
                <a:path w="33325" h="45970" extrusionOk="0">
                  <a:moveTo>
                    <a:pt x="20482" y="1"/>
                  </a:moveTo>
                  <a:cubicBezTo>
                    <a:pt x="20422" y="1"/>
                    <a:pt x="20362" y="6"/>
                    <a:pt x="20300" y="16"/>
                  </a:cubicBezTo>
                  <a:cubicBezTo>
                    <a:pt x="19969" y="71"/>
                    <a:pt x="19689" y="223"/>
                    <a:pt x="19453" y="458"/>
                  </a:cubicBezTo>
                  <a:cubicBezTo>
                    <a:pt x="19345" y="566"/>
                    <a:pt x="19247" y="683"/>
                    <a:pt x="19130" y="785"/>
                  </a:cubicBezTo>
                  <a:cubicBezTo>
                    <a:pt x="19034" y="869"/>
                    <a:pt x="18925" y="951"/>
                    <a:pt x="18813" y="1010"/>
                  </a:cubicBezTo>
                  <a:cubicBezTo>
                    <a:pt x="18734" y="1051"/>
                    <a:pt x="18656" y="1073"/>
                    <a:pt x="18579" y="1073"/>
                  </a:cubicBezTo>
                  <a:cubicBezTo>
                    <a:pt x="18486" y="1073"/>
                    <a:pt x="18395" y="1041"/>
                    <a:pt x="18306" y="969"/>
                  </a:cubicBezTo>
                  <a:cubicBezTo>
                    <a:pt x="18220" y="904"/>
                    <a:pt x="18126" y="849"/>
                    <a:pt x="18031" y="802"/>
                  </a:cubicBezTo>
                  <a:cubicBezTo>
                    <a:pt x="17908" y="741"/>
                    <a:pt x="17782" y="710"/>
                    <a:pt x="17654" y="710"/>
                  </a:cubicBezTo>
                  <a:cubicBezTo>
                    <a:pt x="17549" y="710"/>
                    <a:pt x="17443" y="731"/>
                    <a:pt x="17338" y="775"/>
                  </a:cubicBezTo>
                  <a:cubicBezTo>
                    <a:pt x="17211" y="828"/>
                    <a:pt x="17088" y="908"/>
                    <a:pt x="16972" y="988"/>
                  </a:cubicBezTo>
                  <a:cubicBezTo>
                    <a:pt x="16853" y="1072"/>
                    <a:pt x="16745" y="1176"/>
                    <a:pt x="16628" y="1264"/>
                  </a:cubicBezTo>
                  <a:cubicBezTo>
                    <a:pt x="16486" y="1370"/>
                    <a:pt x="16335" y="1422"/>
                    <a:pt x="16175" y="1422"/>
                  </a:cubicBezTo>
                  <a:cubicBezTo>
                    <a:pt x="16097" y="1422"/>
                    <a:pt x="16016" y="1410"/>
                    <a:pt x="15934" y="1385"/>
                  </a:cubicBezTo>
                  <a:cubicBezTo>
                    <a:pt x="15832" y="1354"/>
                    <a:pt x="15728" y="1319"/>
                    <a:pt x="15625" y="1289"/>
                  </a:cubicBezTo>
                  <a:cubicBezTo>
                    <a:pt x="15523" y="1259"/>
                    <a:pt x="15420" y="1245"/>
                    <a:pt x="15317" y="1245"/>
                  </a:cubicBezTo>
                  <a:cubicBezTo>
                    <a:pt x="15229" y="1245"/>
                    <a:pt x="15141" y="1255"/>
                    <a:pt x="15053" y="1274"/>
                  </a:cubicBezTo>
                  <a:cubicBezTo>
                    <a:pt x="14848" y="1319"/>
                    <a:pt x="14707" y="1438"/>
                    <a:pt x="14643" y="1643"/>
                  </a:cubicBezTo>
                  <a:cubicBezTo>
                    <a:pt x="14609" y="1745"/>
                    <a:pt x="14582" y="1849"/>
                    <a:pt x="14537" y="1949"/>
                  </a:cubicBezTo>
                  <a:cubicBezTo>
                    <a:pt x="14396" y="2279"/>
                    <a:pt x="14167" y="2439"/>
                    <a:pt x="13836" y="2439"/>
                  </a:cubicBezTo>
                  <a:cubicBezTo>
                    <a:pt x="13797" y="2439"/>
                    <a:pt x="13758" y="2437"/>
                    <a:pt x="13717" y="2432"/>
                  </a:cubicBezTo>
                  <a:cubicBezTo>
                    <a:pt x="13676" y="2428"/>
                    <a:pt x="13637" y="2424"/>
                    <a:pt x="13600" y="2422"/>
                  </a:cubicBezTo>
                  <a:cubicBezTo>
                    <a:pt x="13563" y="2419"/>
                    <a:pt x="13527" y="2417"/>
                    <a:pt x="13493" y="2417"/>
                  </a:cubicBezTo>
                  <a:cubicBezTo>
                    <a:pt x="13098" y="2417"/>
                    <a:pt x="12855" y="2621"/>
                    <a:pt x="12753" y="3028"/>
                  </a:cubicBezTo>
                  <a:cubicBezTo>
                    <a:pt x="12732" y="3105"/>
                    <a:pt x="12724" y="3187"/>
                    <a:pt x="12704" y="3261"/>
                  </a:cubicBezTo>
                  <a:cubicBezTo>
                    <a:pt x="12673" y="3371"/>
                    <a:pt x="12642" y="3478"/>
                    <a:pt x="12604" y="3586"/>
                  </a:cubicBezTo>
                  <a:cubicBezTo>
                    <a:pt x="12559" y="3717"/>
                    <a:pt x="12456" y="3781"/>
                    <a:pt x="12323" y="3801"/>
                  </a:cubicBezTo>
                  <a:cubicBezTo>
                    <a:pt x="12294" y="3806"/>
                    <a:pt x="12265" y="3808"/>
                    <a:pt x="12236" y="3808"/>
                  </a:cubicBezTo>
                  <a:cubicBezTo>
                    <a:pt x="12115" y="3808"/>
                    <a:pt x="12002" y="3768"/>
                    <a:pt x="11898" y="3709"/>
                  </a:cubicBezTo>
                  <a:cubicBezTo>
                    <a:pt x="11697" y="3596"/>
                    <a:pt x="11482" y="3529"/>
                    <a:pt x="11257" y="3502"/>
                  </a:cubicBezTo>
                  <a:cubicBezTo>
                    <a:pt x="11137" y="3486"/>
                    <a:pt x="11045" y="3433"/>
                    <a:pt x="10963" y="3345"/>
                  </a:cubicBezTo>
                  <a:cubicBezTo>
                    <a:pt x="10777" y="3146"/>
                    <a:pt x="10709" y="2909"/>
                    <a:pt x="10717" y="2643"/>
                  </a:cubicBezTo>
                  <a:cubicBezTo>
                    <a:pt x="10730" y="2295"/>
                    <a:pt x="10554" y="2076"/>
                    <a:pt x="10159" y="2021"/>
                  </a:cubicBezTo>
                  <a:cubicBezTo>
                    <a:pt x="9999" y="1999"/>
                    <a:pt x="9831" y="2005"/>
                    <a:pt x="9668" y="1992"/>
                  </a:cubicBezTo>
                  <a:cubicBezTo>
                    <a:pt x="9422" y="1972"/>
                    <a:pt x="9328" y="1892"/>
                    <a:pt x="9267" y="1661"/>
                  </a:cubicBezTo>
                  <a:cubicBezTo>
                    <a:pt x="9187" y="1366"/>
                    <a:pt x="8999" y="1207"/>
                    <a:pt x="8694" y="1192"/>
                  </a:cubicBezTo>
                  <a:cubicBezTo>
                    <a:pt x="8670" y="1191"/>
                    <a:pt x="8646" y="1190"/>
                    <a:pt x="8623" y="1190"/>
                  </a:cubicBezTo>
                  <a:cubicBezTo>
                    <a:pt x="8312" y="1190"/>
                    <a:pt x="8044" y="1306"/>
                    <a:pt x="7837" y="1561"/>
                  </a:cubicBezTo>
                  <a:cubicBezTo>
                    <a:pt x="7765" y="1647"/>
                    <a:pt x="7697" y="1739"/>
                    <a:pt x="7616" y="1816"/>
                  </a:cubicBezTo>
                  <a:cubicBezTo>
                    <a:pt x="7572" y="1859"/>
                    <a:pt x="7534" y="1880"/>
                    <a:pt x="7496" y="1880"/>
                  </a:cubicBezTo>
                  <a:cubicBezTo>
                    <a:pt x="7455" y="1880"/>
                    <a:pt x="7413" y="1855"/>
                    <a:pt x="7364" y="1808"/>
                  </a:cubicBezTo>
                  <a:cubicBezTo>
                    <a:pt x="7335" y="1780"/>
                    <a:pt x="7311" y="1749"/>
                    <a:pt x="7282" y="1722"/>
                  </a:cubicBezTo>
                  <a:cubicBezTo>
                    <a:pt x="7178" y="1625"/>
                    <a:pt x="7043" y="1575"/>
                    <a:pt x="6909" y="1575"/>
                  </a:cubicBezTo>
                  <a:cubicBezTo>
                    <a:pt x="6776" y="1575"/>
                    <a:pt x="6644" y="1624"/>
                    <a:pt x="6544" y="1724"/>
                  </a:cubicBezTo>
                  <a:cubicBezTo>
                    <a:pt x="6464" y="1804"/>
                    <a:pt x="6404" y="1902"/>
                    <a:pt x="6349" y="2001"/>
                  </a:cubicBezTo>
                  <a:cubicBezTo>
                    <a:pt x="6292" y="2103"/>
                    <a:pt x="6251" y="2217"/>
                    <a:pt x="6206" y="2328"/>
                  </a:cubicBezTo>
                  <a:cubicBezTo>
                    <a:pt x="6145" y="2475"/>
                    <a:pt x="6050" y="2567"/>
                    <a:pt x="5877" y="2575"/>
                  </a:cubicBezTo>
                  <a:cubicBezTo>
                    <a:pt x="5600" y="2592"/>
                    <a:pt x="5426" y="2760"/>
                    <a:pt x="5289" y="2985"/>
                  </a:cubicBezTo>
                  <a:cubicBezTo>
                    <a:pt x="5228" y="3085"/>
                    <a:pt x="5152" y="3177"/>
                    <a:pt x="5075" y="3267"/>
                  </a:cubicBezTo>
                  <a:cubicBezTo>
                    <a:pt x="4976" y="3382"/>
                    <a:pt x="4870" y="3494"/>
                    <a:pt x="4768" y="3605"/>
                  </a:cubicBezTo>
                  <a:cubicBezTo>
                    <a:pt x="4727" y="3648"/>
                    <a:pt x="4684" y="3688"/>
                    <a:pt x="4622" y="3748"/>
                  </a:cubicBezTo>
                  <a:cubicBezTo>
                    <a:pt x="4549" y="3645"/>
                    <a:pt x="4487" y="3560"/>
                    <a:pt x="4424" y="3476"/>
                  </a:cubicBezTo>
                  <a:cubicBezTo>
                    <a:pt x="4308" y="3320"/>
                    <a:pt x="4162" y="3235"/>
                    <a:pt x="3999" y="3235"/>
                  </a:cubicBezTo>
                  <a:cubicBezTo>
                    <a:pt x="3924" y="3235"/>
                    <a:pt x="3845" y="3253"/>
                    <a:pt x="3763" y="3292"/>
                  </a:cubicBezTo>
                  <a:cubicBezTo>
                    <a:pt x="3647" y="3349"/>
                    <a:pt x="3530" y="3437"/>
                    <a:pt x="3446" y="3537"/>
                  </a:cubicBezTo>
                  <a:cubicBezTo>
                    <a:pt x="3268" y="3752"/>
                    <a:pt x="3278" y="4008"/>
                    <a:pt x="3329" y="4265"/>
                  </a:cubicBezTo>
                  <a:cubicBezTo>
                    <a:pt x="3372" y="4495"/>
                    <a:pt x="3331" y="4558"/>
                    <a:pt x="3110" y="4634"/>
                  </a:cubicBezTo>
                  <a:cubicBezTo>
                    <a:pt x="3084" y="4644"/>
                    <a:pt x="3057" y="4652"/>
                    <a:pt x="3029" y="4660"/>
                  </a:cubicBezTo>
                  <a:cubicBezTo>
                    <a:pt x="2875" y="4701"/>
                    <a:pt x="2773" y="4795"/>
                    <a:pt x="2701" y="4936"/>
                  </a:cubicBezTo>
                  <a:cubicBezTo>
                    <a:pt x="2626" y="5084"/>
                    <a:pt x="2617" y="5241"/>
                    <a:pt x="2638" y="5401"/>
                  </a:cubicBezTo>
                  <a:cubicBezTo>
                    <a:pt x="2654" y="5520"/>
                    <a:pt x="2681" y="5636"/>
                    <a:pt x="2691" y="5755"/>
                  </a:cubicBezTo>
                  <a:cubicBezTo>
                    <a:pt x="2716" y="5980"/>
                    <a:pt x="2587" y="6154"/>
                    <a:pt x="2370" y="6209"/>
                  </a:cubicBezTo>
                  <a:cubicBezTo>
                    <a:pt x="2292" y="6230"/>
                    <a:pt x="2214" y="6240"/>
                    <a:pt x="2137" y="6258"/>
                  </a:cubicBezTo>
                  <a:cubicBezTo>
                    <a:pt x="1867" y="6328"/>
                    <a:pt x="1674" y="6485"/>
                    <a:pt x="1580" y="6755"/>
                  </a:cubicBezTo>
                  <a:cubicBezTo>
                    <a:pt x="1509" y="6960"/>
                    <a:pt x="1498" y="7164"/>
                    <a:pt x="1535" y="7373"/>
                  </a:cubicBezTo>
                  <a:cubicBezTo>
                    <a:pt x="1556" y="7473"/>
                    <a:pt x="1582" y="7574"/>
                    <a:pt x="1592" y="7676"/>
                  </a:cubicBezTo>
                  <a:cubicBezTo>
                    <a:pt x="1607" y="7823"/>
                    <a:pt x="1551" y="7911"/>
                    <a:pt x="1412" y="7969"/>
                  </a:cubicBezTo>
                  <a:cubicBezTo>
                    <a:pt x="1361" y="7993"/>
                    <a:pt x="1306" y="8005"/>
                    <a:pt x="1249" y="8016"/>
                  </a:cubicBezTo>
                  <a:cubicBezTo>
                    <a:pt x="690" y="8140"/>
                    <a:pt x="436" y="8664"/>
                    <a:pt x="696" y="9180"/>
                  </a:cubicBezTo>
                  <a:cubicBezTo>
                    <a:pt x="766" y="9315"/>
                    <a:pt x="854" y="9442"/>
                    <a:pt x="942" y="9564"/>
                  </a:cubicBezTo>
                  <a:cubicBezTo>
                    <a:pt x="1079" y="9748"/>
                    <a:pt x="1075" y="9931"/>
                    <a:pt x="952" y="10117"/>
                  </a:cubicBezTo>
                  <a:cubicBezTo>
                    <a:pt x="911" y="10178"/>
                    <a:pt x="874" y="10240"/>
                    <a:pt x="835" y="10305"/>
                  </a:cubicBezTo>
                  <a:cubicBezTo>
                    <a:pt x="625" y="10647"/>
                    <a:pt x="737" y="11062"/>
                    <a:pt x="1093" y="11248"/>
                  </a:cubicBezTo>
                  <a:cubicBezTo>
                    <a:pt x="1183" y="11297"/>
                    <a:pt x="1279" y="11332"/>
                    <a:pt x="1369" y="11381"/>
                  </a:cubicBezTo>
                  <a:cubicBezTo>
                    <a:pt x="1494" y="11447"/>
                    <a:pt x="1513" y="11492"/>
                    <a:pt x="1472" y="11629"/>
                  </a:cubicBezTo>
                  <a:cubicBezTo>
                    <a:pt x="1439" y="11737"/>
                    <a:pt x="1400" y="11844"/>
                    <a:pt x="1367" y="11954"/>
                  </a:cubicBezTo>
                  <a:cubicBezTo>
                    <a:pt x="1308" y="12142"/>
                    <a:pt x="1339" y="12322"/>
                    <a:pt x="1472" y="12463"/>
                  </a:cubicBezTo>
                  <a:cubicBezTo>
                    <a:pt x="1566" y="12562"/>
                    <a:pt x="1695" y="12631"/>
                    <a:pt x="1809" y="12713"/>
                  </a:cubicBezTo>
                  <a:cubicBezTo>
                    <a:pt x="1856" y="12746"/>
                    <a:pt x="1903" y="12781"/>
                    <a:pt x="1948" y="12811"/>
                  </a:cubicBezTo>
                  <a:cubicBezTo>
                    <a:pt x="1909" y="12899"/>
                    <a:pt x="1857" y="12927"/>
                    <a:pt x="1800" y="12927"/>
                  </a:cubicBezTo>
                  <a:cubicBezTo>
                    <a:pt x="1771" y="12927"/>
                    <a:pt x="1740" y="12920"/>
                    <a:pt x="1709" y="12909"/>
                  </a:cubicBezTo>
                  <a:cubicBezTo>
                    <a:pt x="1660" y="12894"/>
                    <a:pt x="1612" y="12886"/>
                    <a:pt x="1565" y="12886"/>
                  </a:cubicBezTo>
                  <a:cubicBezTo>
                    <a:pt x="1295" y="12886"/>
                    <a:pt x="1089" y="13136"/>
                    <a:pt x="1091" y="13398"/>
                  </a:cubicBezTo>
                  <a:cubicBezTo>
                    <a:pt x="1093" y="13527"/>
                    <a:pt x="1112" y="13656"/>
                    <a:pt x="1136" y="13785"/>
                  </a:cubicBezTo>
                  <a:cubicBezTo>
                    <a:pt x="1177" y="13994"/>
                    <a:pt x="1155" y="14031"/>
                    <a:pt x="948" y="14035"/>
                  </a:cubicBezTo>
                  <a:cubicBezTo>
                    <a:pt x="930" y="14036"/>
                    <a:pt x="912" y="14036"/>
                    <a:pt x="893" y="14036"/>
                  </a:cubicBezTo>
                  <a:cubicBezTo>
                    <a:pt x="861" y="14036"/>
                    <a:pt x="829" y="14035"/>
                    <a:pt x="797" y="14035"/>
                  </a:cubicBezTo>
                  <a:cubicBezTo>
                    <a:pt x="767" y="14035"/>
                    <a:pt x="739" y="14036"/>
                    <a:pt x="711" y="14039"/>
                  </a:cubicBezTo>
                  <a:cubicBezTo>
                    <a:pt x="610" y="14051"/>
                    <a:pt x="506" y="14059"/>
                    <a:pt x="410" y="14094"/>
                  </a:cubicBezTo>
                  <a:cubicBezTo>
                    <a:pt x="117" y="14198"/>
                    <a:pt x="1" y="14473"/>
                    <a:pt x="142" y="14751"/>
                  </a:cubicBezTo>
                  <a:cubicBezTo>
                    <a:pt x="193" y="14878"/>
                    <a:pt x="281" y="14984"/>
                    <a:pt x="375" y="15070"/>
                  </a:cubicBezTo>
                  <a:cubicBezTo>
                    <a:pt x="498" y="15176"/>
                    <a:pt x="641" y="15258"/>
                    <a:pt x="780" y="15348"/>
                  </a:cubicBezTo>
                  <a:cubicBezTo>
                    <a:pt x="938" y="15450"/>
                    <a:pt x="954" y="15491"/>
                    <a:pt x="893" y="15669"/>
                  </a:cubicBezTo>
                  <a:cubicBezTo>
                    <a:pt x="782" y="15997"/>
                    <a:pt x="899" y="16263"/>
                    <a:pt x="1216" y="16404"/>
                  </a:cubicBezTo>
                  <a:cubicBezTo>
                    <a:pt x="1294" y="16441"/>
                    <a:pt x="1376" y="16465"/>
                    <a:pt x="1455" y="16496"/>
                  </a:cubicBezTo>
                  <a:cubicBezTo>
                    <a:pt x="1564" y="16543"/>
                    <a:pt x="1590" y="16611"/>
                    <a:pt x="1521" y="16709"/>
                  </a:cubicBezTo>
                  <a:cubicBezTo>
                    <a:pt x="1459" y="16786"/>
                    <a:pt x="1380" y="16856"/>
                    <a:pt x="1306" y="16926"/>
                  </a:cubicBezTo>
                  <a:cubicBezTo>
                    <a:pt x="1212" y="17016"/>
                    <a:pt x="1101" y="17091"/>
                    <a:pt x="1018" y="17190"/>
                  </a:cubicBezTo>
                  <a:cubicBezTo>
                    <a:pt x="844" y="17392"/>
                    <a:pt x="848" y="17652"/>
                    <a:pt x="1011" y="17859"/>
                  </a:cubicBezTo>
                  <a:cubicBezTo>
                    <a:pt x="1042" y="17899"/>
                    <a:pt x="1083" y="17930"/>
                    <a:pt x="1114" y="17971"/>
                  </a:cubicBezTo>
                  <a:cubicBezTo>
                    <a:pt x="1216" y="18108"/>
                    <a:pt x="1326" y="18237"/>
                    <a:pt x="1410" y="18384"/>
                  </a:cubicBezTo>
                  <a:cubicBezTo>
                    <a:pt x="1496" y="18532"/>
                    <a:pt x="1478" y="18554"/>
                    <a:pt x="1361" y="18679"/>
                  </a:cubicBezTo>
                  <a:cubicBezTo>
                    <a:pt x="1224" y="18830"/>
                    <a:pt x="1077" y="18974"/>
                    <a:pt x="958" y="19137"/>
                  </a:cubicBezTo>
                  <a:cubicBezTo>
                    <a:pt x="686" y="19512"/>
                    <a:pt x="891" y="19862"/>
                    <a:pt x="1234" y="20005"/>
                  </a:cubicBezTo>
                  <a:cubicBezTo>
                    <a:pt x="1384" y="20066"/>
                    <a:pt x="1533" y="20115"/>
                    <a:pt x="1682" y="20166"/>
                  </a:cubicBezTo>
                  <a:cubicBezTo>
                    <a:pt x="2235" y="20353"/>
                    <a:pt x="2791" y="20533"/>
                    <a:pt x="3344" y="20721"/>
                  </a:cubicBezTo>
                  <a:cubicBezTo>
                    <a:pt x="3724" y="20852"/>
                    <a:pt x="4109" y="20977"/>
                    <a:pt x="4457" y="21183"/>
                  </a:cubicBezTo>
                  <a:cubicBezTo>
                    <a:pt x="4657" y="21302"/>
                    <a:pt x="4680" y="21345"/>
                    <a:pt x="4622" y="21568"/>
                  </a:cubicBezTo>
                  <a:cubicBezTo>
                    <a:pt x="4614" y="21594"/>
                    <a:pt x="4610" y="21623"/>
                    <a:pt x="4600" y="21650"/>
                  </a:cubicBezTo>
                  <a:cubicBezTo>
                    <a:pt x="4479" y="21987"/>
                    <a:pt x="4553" y="22288"/>
                    <a:pt x="4776" y="22554"/>
                  </a:cubicBezTo>
                  <a:cubicBezTo>
                    <a:pt x="4901" y="22707"/>
                    <a:pt x="5038" y="22857"/>
                    <a:pt x="5187" y="22982"/>
                  </a:cubicBezTo>
                  <a:cubicBezTo>
                    <a:pt x="5490" y="23229"/>
                    <a:pt x="5799" y="23468"/>
                    <a:pt x="6114" y="23704"/>
                  </a:cubicBezTo>
                  <a:cubicBezTo>
                    <a:pt x="6546" y="24023"/>
                    <a:pt x="6883" y="24410"/>
                    <a:pt x="7016" y="24942"/>
                  </a:cubicBezTo>
                  <a:cubicBezTo>
                    <a:pt x="7106" y="25300"/>
                    <a:pt x="7202" y="25654"/>
                    <a:pt x="7270" y="26018"/>
                  </a:cubicBezTo>
                  <a:cubicBezTo>
                    <a:pt x="7466" y="27053"/>
                    <a:pt x="7386" y="28084"/>
                    <a:pt x="7200" y="29111"/>
                  </a:cubicBezTo>
                  <a:cubicBezTo>
                    <a:pt x="7010" y="30175"/>
                    <a:pt x="6672" y="31202"/>
                    <a:pt x="6345" y="32227"/>
                  </a:cubicBezTo>
                  <a:cubicBezTo>
                    <a:pt x="6126" y="32910"/>
                    <a:pt x="5922" y="33592"/>
                    <a:pt x="5799" y="34298"/>
                  </a:cubicBezTo>
                  <a:cubicBezTo>
                    <a:pt x="5647" y="35147"/>
                    <a:pt x="5580" y="36006"/>
                    <a:pt x="5607" y="36871"/>
                  </a:cubicBezTo>
                  <a:cubicBezTo>
                    <a:pt x="5647" y="38101"/>
                    <a:pt x="5877" y="39294"/>
                    <a:pt x="6310" y="40444"/>
                  </a:cubicBezTo>
                  <a:cubicBezTo>
                    <a:pt x="6943" y="42113"/>
                    <a:pt x="8072" y="43328"/>
                    <a:pt x="9659" y="44134"/>
                  </a:cubicBezTo>
                  <a:cubicBezTo>
                    <a:pt x="9893" y="44255"/>
                    <a:pt x="10079" y="44431"/>
                    <a:pt x="10198" y="44677"/>
                  </a:cubicBezTo>
                  <a:cubicBezTo>
                    <a:pt x="10296" y="44873"/>
                    <a:pt x="10416" y="45061"/>
                    <a:pt x="10552" y="45233"/>
                  </a:cubicBezTo>
                  <a:cubicBezTo>
                    <a:pt x="10744" y="45477"/>
                    <a:pt x="11014" y="45599"/>
                    <a:pt x="11321" y="45612"/>
                  </a:cubicBezTo>
                  <a:cubicBezTo>
                    <a:pt x="11363" y="45614"/>
                    <a:pt x="11406" y="45615"/>
                    <a:pt x="11449" y="45615"/>
                  </a:cubicBezTo>
                  <a:cubicBezTo>
                    <a:pt x="11553" y="45615"/>
                    <a:pt x="11659" y="45607"/>
                    <a:pt x="11761" y="45587"/>
                  </a:cubicBezTo>
                  <a:cubicBezTo>
                    <a:pt x="11905" y="45560"/>
                    <a:pt x="12047" y="45547"/>
                    <a:pt x="12187" y="45547"/>
                  </a:cubicBezTo>
                  <a:cubicBezTo>
                    <a:pt x="12519" y="45547"/>
                    <a:pt x="12841" y="45619"/>
                    <a:pt x="13160" y="45742"/>
                  </a:cubicBezTo>
                  <a:cubicBezTo>
                    <a:pt x="13348" y="45816"/>
                    <a:pt x="13545" y="45882"/>
                    <a:pt x="13743" y="45929"/>
                  </a:cubicBezTo>
                  <a:cubicBezTo>
                    <a:pt x="13852" y="45956"/>
                    <a:pt x="13959" y="45970"/>
                    <a:pt x="14063" y="45970"/>
                  </a:cubicBezTo>
                  <a:cubicBezTo>
                    <a:pt x="14327" y="45970"/>
                    <a:pt x="14574" y="45882"/>
                    <a:pt x="14801" y="45702"/>
                  </a:cubicBezTo>
                  <a:cubicBezTo>
                    <a:pt x="15008" y="45538"/>
                    <a:pt x="15188" y="45352"/>
                    <a:pt x="15329" y="45129"/>
                  </a:cubicBezTo>
                  <a:cubicBezTo>
                    <a:pt x="15492" y="44869"/>
                    <a:pt x="15724" y="44681"/>
                    <a:pt x="16020" y="44615"/>
                  </a:cubicBezTo>
                  <a:cubicBezTo>
                    <a:pt x="16931" y="44411"/>
                    <a:pt x="17784" y="44067"/>
                    <a:pt x="18584" y="43584"/>
                  </a:cubicBezTo>
                  <a:cubicBezTo>
                    <a:pt x="19312" y="43144"/>
                    <a:pt x="19965" y="42614"/>
                    <a:pt x="20540" y="41988"/>
                  </a:cubicBezTo>
                  <a:cubicBezTo>
                    <a:pt x="21405" y="41047"/>
                    <a:pt x="22070" y="39981"/>
                    <a:pt x="22541" y="38795"/>
                  </a:cubicBezTo>
                  <a:cubicBezTo>
                    <a:pt x="22962" y="37729"/>
                    <a:pt x="23201" y="36626"/>
                    <a:pt x="23169" y="35472"/>
                  </a:cubicBezTo>
                  <a:cubicBezTo>
                    <a:pt x="23150" y="34881"/>
                    <a:pt x="23109" y="34293"/>
                    <a:pt x="23093" y="33704"/>
                  </a:cubicBezTo>
                  <a:cubicBezTo>
                    <a:pt x="23079" y="33275"/>
                    <a:pt x="23056" y="32841"/>
                    <a:pt x="23095" y="32413"/>
                  </a:cubicBezTo>
                  <a:cubicBezTo>
                    <a:pt x="23140" y="31881"/>
                    <a:pt x="23249" y="31351"/>
                    <a:pt x="23320" y="30820"/>
                  </a:cubicBezTo>
                  <a:cubicBezTo>
                    <a:pt x="23386" y="30333"/>
                    <a:pt x="23539" y="29874"/>
                    <a:pt x="23742" y="29426"/>
                  </a:cubicBezTo>
                  <a:cubicBezTo>
                    <a:pt x="24087" y="28667"/>
                    <a:pt x="24550" y="27982"/>
                    <a:pt x="25073" y="27337"/>
                  </a:cubicBezTo>
                  <a:cubicBezTo>
                    <a:pt x="25141" y="27255"/>
                    <a:pt x="25184" y="27153"/>
                    <a:pt x="25243" y="27065"/>
                  </a:cubicBezTo>
                  <a:cubicBezTo>
                    <a:pt x="25292" y="26990"/>
                    <a:pt x="25337" y="26910"/>
                    <a:pt x="25399" y="26846"/>
                  </a:cubicBezTo>
                  <a:cubicBezTo>
                    <a:pt x="25460" y="26779"/>
                    <a:pt x="25507" y="26748"/>
                    <a:pt x="25560" y="26748"/>
                  </a:cubicBezTo>
                  <a:cubicBezTo>
                    <a:pt x="25603" y="26748"/>
                    <a:pt x="25650" y="26768"/>
                    <a:pt x="25712" y="26805"/>
                  </a:cubicBezTo>
                  <a:cubicBezTo>
                    <a:pt x="25804" y="26861"/>
                    <a:pt x="25890" y="26926"/>
                    <a:pt x="25984" y="26977"/>
                  </a:cubicBezTo>
                  <a:cubicBezTo>
                    <a:pt x="26082" y="27028"/>
                    <a:pt x="26184" y="27065"/>
                    <a:pt x="26287" y="27065"/>
                  </a:cubicBezTo>
                  <a:cubicBezTo>
                    <a:pt x="26354" y="27065"/>
                    <a:pt x="26422" y="27049"/>
                    <a:pt x="26489" y="27012"/>
                  </a:cubicBezTo>
                  <a:cubicBezTo>
                    <a:pt x="26718" y="26885"/>
                    <a:pt x="26872" y="26697"/>
                    <a:pt x="26880" y="26417"/>
                  </a:cubicBezTo>
                  <a:cubicBezTo>
                    <a:pt x="26882" y="26314"/>
                    <a:pt x="26880" y="26212"/>
                    <a:pt x="26890" y="26110"/>
                  </a:cubicBezTo>
                  <a:cubicBezTo>
                    <a:pt x="26922" y="25753"/>
                    <a:pt x="27190" y="25510"/>
                    <a:pt x="27531" y="25510"/>
                  </a:cubicBezTo>
                  <a:cubicBezTo>
                    <a:pt x="27561" y="25510"/>
                    <a:pt x="27593" y="25512"/>
                    <a:pt x="27625" y="25516"/>
                  </a:cubicBezTo>
                  <a:cubicBezTo>
                    <a:pt x="27673" y="25524"/>
                    <a:pt x="27718" y="25539"/>
                    <a:pt x="27765" y="25539"/>
                  </a:cubicBezTo>
                  <a:cubicBezTo>
                    <a:pt x="27768" y="25539"/>
                    <a:pt x="27771" y="25539"/>
                    <a:pt x="27774" y="25539"/>
                  </a:cubicBezTo>
                  <a:cubicBezTo>
                    <a:pt x="27783" y="25539"/>
                    <a:pt x="27792" y="25539"/>
                    <a:pt x="27800" y="25539"/>
                  </a:cubicBezTo>
                  <a:cubicBezTo>
                    <a:pt x="27843" y="25539"/>
                    <a:pt x="27885" y="25540"/>
                    <a:pt x="27928" y="25540"/>
                  </a:cubicBezTo>
                  <a:cubicBezTo>
                    <a:pt x="27997" y="25540"/>
                    <a:pt x="28065" y="25536"/>
                    <a:pt x="28128" y="25516"/>
                  </a:cubicBezTo>
                  <a:cubicBezTo>
                    <a:pt x="28447" y="25418"/>
                    <a:pt x="28603" y="25130"/>
                    <a:pt x="28535" y="24792"/>
                  </a:cubicBezTo>
                  <a:cubicBezTo>
                    <a:pt x="28509" y="24669"/>
                    <a:pt x="28466" y="24553"/>
                    <a:pt x="28449" y="24430"/>
                  </a:cubicBezTo>
                  <a:cubicBezTo>
                    <a:pt x="28425" y="24228"/>
                    <a:pt x="28527" y="24107"/>
                    <a:pt x="28730" y="24078"/>
                  </a:cubicBezTo>
                  <a:cubicBezTo>
                    <a:pt x="28852" y="24062"/>
                    <a:pt x="28977" y="24052"/>
                    <a:pt x="29100" y="24025"/>
                  </a:cubicBezTo>
                  <a:cubicBezTo>
                    <a:pt x="29603" y="23923"/>
                    <a:pt x="29820" y="23468"/>
                    <a:pt x="29589" y="23012"/>
                  </a:cubicBezTo>
                  <a:cubicBezTo>
                    <a:pt x="29550" y="22937"/>
                    <a:pt x="29507" y="22861"/>
                    <a:pt x="29470" y="22785"/>
                  </a:cubicBezTo>
                  <a:cubicBezTo>
                    <a:pt x="29374" y="22583"/>
                    <a:pt x="29411" y="22488"/>
                    <a:pt x="29609" y="22390"/>
                  </a:cubicBezTo>
                  <a:cubicBezTo>
                    <a:pt x="29703" y="22345"/>
                    <a:pt x="29800" y="22288"/>
                    <a:pt x="29877" y="22216"/>
                  </a:cubicBezTo>
                  <a:cubicBezTo>
                    <a:pt x="30023" y="22090"/>
                    <a:pt x="30045" y="21907"/>
                    <a:pt x="29953" y="21740"/>
                  </a:cubicBezTo>
                  <a:cubicBezTo>
                    <a:pt x="29920" y="21680"/>
                    <a:pt x="29877" y="21627"/>
                    <a:pt x="29841" y="21570"/>
                  </a:cubicBezTo>
                  <a:cubicBezTo>
                    <a:pt x="29718" y="21384"/>
                    <a:pt x="29736" y="21269"/>
                    <a:pt x="29910" y="21130"/>
                  </a:cubicBezTo>
                  <a:cubicBezTo>
                    <a:pt x="29990" y="21067"/>
                    <a:pt x="30076" y="21007"/>
                    <a:pt x="30143" y="20934"/>
                  </a:cubicBezTo>
                  <a:cubicBezTo>
                    <a:pt x="30356" y="20696"/>
                    <a:pt x="30346" y="20492"/>
                    <a:pt x="30123" y="20263"/>
                  </a:cubicBezTo>
                  <a:cubicBezTo>
                    <a:pt x="30094" y="20236"/>
                    <a:pt x="30066" y="20207"/>
                    <a:pt x="30041" y="20177"/>
                  </a:cubicBezTo>
                  <a:cubicBezTo>
                    <a:pt x="29957" y="20078"/>
                    <a:pt x="29937" y="19970"/>
                    <a:pt x="29978" y="19843"/>
                  </a:cubicBezTo>
                  <a:cubicBezTo>
                    <a:pt x="30045" y="19636"/>
                    <a:pt x="30217" y="19485"/>
                    <a:pt x="30438" y="19473"/>
                  </a:cubicBezTo>
                  <a:cubicBezTo>
                    <a:pt x="30461" y="19471"/>
                    <a:pt x="30484" y="19471"/>
                    <a:pt x="30507" y="19471"/>
                  </a:cubicBezTo>
                  <a:cubicBezTo>
                    <a:pt x="30607" y="19471"/>
                    <a:pt x="30709" y="19483"/>
                    <a:pt x="30810" y="19493"/>
                  </a:cubicBezTo>
                  <a:cubicBezTo>
                    <a:pt x="30884" y="19501"/>
                    <a:pt x="30958" y="19507"/>
                    <a:pt x="31031" y="19507"/>
                  </a:cubicBezTo>
                  <a:cubicBezTo>
                    <a:pt x="31132" y="19507"/>
                    <a:pt x="31232" y="19495"/>
                    <a:pt x="31332" y="19458"/>
                  </a:cubicBezTo>
                  <a:cubicBezTo>
                    <a:pt x="31543" y="19379"/>
                    <a:pt x="31627" y="19213"/>
                    <a:pt x="31565" y="18994"/>
                  </a:cubicBezTo>
                  <a:cubicBezTo>
                    <a:pt x="31547" y="18929"/>
                    <a:pt x="31522" y="18867"/>
                    <a:pt x="31504" y="18800"/>
                  </a:cubicBezTo>
                  <a:cubicBezTo>
                    <a:pt x="31455" y="18603"/>
                    <a:pt x="31526" y="18478"/>
                    <a:pt x="31727" y="18431"/>
                  </a:cubicBezTo>
                  <a:cubicBezTo>
                    <a:pt x="31841" y="18407"/>
                    <a:pt x="31962" y="18399"/>
                    <a:pt x="32079" y="18384"/>
                  </a:cubicBezTo>
                  <a:cubicBezTo>
                    <a:pt x="32240" y="18364"/>
                    <a:pt x="32388" y="18313"/>
                    <a:pt x="32519" y="18215"/>
                  </a:cubicBezTo>
                  <a:cubicBezTo>
                    <a:pt x="32766" y="18028"/>
                    <a:pt x="32838" y="17742"/>
                    <a:pt x="32705" y="17460"/>
                  </a:cubicBezTo>
                  <a:cubicBezTo>
                    <a:pt x="32674" y="17398"/>
                    <a:pt x="32641" y="17341"/>
                    <a:pt x="32621" y="17273"/>
                  </a:cubicBezTo>
                  <a:cubicBezTo>
                    <a:pt x="32572" y="17126"/>
                    <a:pt x="32607" y="17026"/>
                    <a:pt x="32729" y="16932"/>
                  </a:cubicBezTo>
                  <a:cubicBezTo>
                    <a:pt x="32801" y="16874"/>
                    <a:pt x="32879" y="16829"/>
                    <a:pt x="32950" y="16772"/>
                  </a:cubicBezTo>
                  <a:cubicBezTo>
                    <a:pt x="33317" y="16492"/>
                    <a:pt x="33325" y="16093"/>
                    <a:pt x="32971" y="15796"/>
                  </a:cubicBezTo>
                  <a:cubicBezTo>
                    <a:pt x="32889" y="15727"/>
                    <a:pt x="32803" y="15661"/>
                    <a:pt x="32723" y="15588"/>
                  </a:cubicBezTo>
                  <a:cubicBezTo>
                    <a:pt x="32609" y="15481"/>
                    <a:pt x="32580" y="15346"/>
                    <a:pt x="32637" y="15199"/>
                  </a:cubicBezTo>
                  <a:cubicBezTo>
                    <a:pt x="32672" y="15109"/>
                    <a:pt x="32721" y="15025"/>
                    <a:pt x="32766" y="14943"/>
                  </a:cubicBezTo>
                  <a:cubicBezTo>
                    <a:pt x="32821" y="14843"/>
                    <a:pt x="32887" y="14749"/>
                    <a:pt x="32934" y="14646"/>
                  </a:cubicBezTo>
                  <a:cubicBezTo>
                    <a:pt x="33089" y="14274"/>
                    <a:pt x="32969" y="13937"/>
                    <a:pt x="32613" y="13742"/>
                  </a:cubicBezTo>
                  <a:cubicBezTo>
                    <a:pt x="32588" y="13726"/>
                    <a:pt x="32562" y="13716"/>
                    <a:pt x="32539" y="13701"/>
                  </a:cubicBezTo>
                  <a:cubicBezTo>
                    <a:pt x="32455" y="13642"/>
                    <a:pt x="32418" y="13564"/>
                    <a:pt x="32455" y="13466"/>
                  </a:cubicBezTo>
                  <a:cubicBezTo>
                    <a:pt x="32480" y="13396"/>
                    <a:pt x="32517" y="13333"/>
                    <a:pt x="32551" y="13267"/>
                  </a:cubicBezTo>
                  <a:cubicBezTo>
                    <a:pt x="32603" y="13173"/>
                    <a:pt x="32662" y="13081"/>
                    <a:pt x="32703" y="12981"/>
                  </a:cubicBezTo>
                  <a:cubicBezTo>
                    <a:pt x="32832" y="12668"/>
                    <a:pt x="32772" y="12445"/>
                    <a:pt x="32510" y="12224"/>
                  </a:cubicBezTo>
                  <a:lnTo>
                    <a:pt x="32418" y="12148"/>
                  </a:lnTo>
                  <a:cubicBezTo>
                    <a:pt x="32224" y="11977"/>
                    <a:pt x="32191" y="11825"/>
                    <a:pt x="32294" y="11588"/>
                  </a:cubicBezTo>
                  <a:cubicBezTo>
                    <a:pt x="32343" y="11473"/>
                    <a:pt x="32402" y="11363"/>
                    <a:pt x="32439" y="11242"/>
                  </a:cubicBezTo>
                  <a:cubicBezTo>
                    <a:pt x="32547" y="10892"/>
                    <a:pt x="32394" y="10561"/>
                    <a:pt x="32054" y="10422"/>
                  </a:cubicBezTo>
                  <a:cubicBezTo>
                    <a:pt x="31911" y="10362"/>
                    <a:pt x="31821" y="10274"/>
                    <a:pt x="31751" y="10141"/>
                  </a:cubicBezTo>
                  <a:cubicBezTo>
                    <a:pt x="31611" y="9869"/>
                    <a:pt x="31454" y="9736"/>
                    <a:pt x="31262" y="9736"/>
                  </a:cubicBezTo>
                  <a:cubicBezTo>
                    <a:pt x="31132" y="9736"/>
                    <a:pt x="30987" y="9798"/>
                    <a:pt x="30821" y="9918"/>
                  </a:cubicBezTo>
                  <a:cubicBezTo>
                    <a:pt x="30731" y="9983"/>
                    <a:pt x="30656" y="10016"/>
                    <a:pt x="30590" y="10016"/>
                  </a:cubicBezTo>
                  <a:cubicBezTo>
                    <a:pt x="30494" y="10016"/>
                    <a:pt x="30416" y="9949"/>
                    <a:pt x="30338" y="9814"/>
                  </a:cubicBezTo>
                  <a:cubicBezTo>
                    <a:pt x="30270" y="9701"/>
                    <a:pt x="30207" y="9585"/>
                    <a:pt x="30123" y="9489"/>
                  </a:cubicBezTo>
                  <a:cubicBezTo>
                    <a:pt x="30008" y="9356"/>
                    <a:pt x="29866" y="9289"/>
                    <a:pt x="29719" y="9289"/>
                  </a:cubicBezTo>
                  <a:cubicBezTo>
                    <a:pt x="29605" y="9289"/>
                    <a:pt x="29488" y="9330"/>
                    <a:pt x="29378" y="9411"/>
                  </a:cubicBezTo>
                  <a:cubicBezTo>
                    <a:pt x="29307" y="9466"/>
                    <a:pt x="29235" y="9528"/>
                    <a:pt x="29180" y="9595"/>
                  </a:cubicBezTo>
                  <a:cubicBezTo>
                    <a:pt x="29114" y="9674"/>
                    <a:pt x="29035" y="9712"/>
                    <a:pt x="28950" y="9712"/>
                  </a:cubicBezTo>
                  <a:cubicBezTo>
                    <a:pt x="28916" y="9712"/>
                    <a:pt x="28880" y="9706"/>
                    <a:pt x="28844" y="9693"/>
                  </a:cubicBezTo>
                  <a:cubicBezTo>
                    <a:pt x="28711" y="9646"/>
                    <a:pt x="28599" y="9554"/>
                    <a:pt x="28601" y="9397"/>
                  </a:cubicBezTo>
                  <a:cubicBezTo>
                    <a:pt x="28603" y="9186"/>
                    <a:pt x="28547" y="8996"/>
                    <a:pt x="28470" y="8803"/>
                  </a:cubicBezTo>
                  <a:cubicBezTo>
                    <a:pt x="28419" y="8678"/>
                    <a:pt x="28429" y="8556"/>
                    <a:pt x="28494" y="8427"/>
                  </a:cubicBezTo>
                  <a:cubicBezTo>
                    <a:pt x="28580" y="8251"/>
                    <a:pt x="28662" y="8067"/>
                    <a:pt x="28711" y="7874"/>
                  </a:cubicBezTo>
                  <a:cubicBezTo>
                    <a:pt x="28815" y="7463"/>
                    <a:pt x="28638" y="7011"/>
                    <a:pt x="28286" y="6837"/>
                  </a:cubicBezTo>
                  <a:cubicBezTo>
                    <a:pt x="28142" y="6766"/>
                    <a:pt x="27975" y="6741"/>
                    <a:pt x="27813" y="6725"/>
                  </a:cubicBezTo>
                  <a:cubicBezTo>
                    <a:pt x="27441" y="6686"/>
                    <a:pt x="27363" y="6628"/>
                    <a:pt x="27261" y="6264"/>
                  </a:cubicBezTo>
                  <a:cubicBezTo>
                    <a:pt x="27236" y="6176"/>
                    <a:pt x="27211" y="6086"/>
                    <a:pt x="27169" y="6009"/>
                  </a:cubicBezTo>
                  <a:cubicBezTo>
                    <a:pt x="27038" y="5773"/>
                    <a:pt x="26853" y="5610"/>
                    <a:pt x="26565" y="5603"/>
                  </a:cubicBezTo>
                  <a:cubicBezTo>
                    <a:pt x="26558" y="5603"/>
                    <a:pt x="26552" y="5603"/>
                    <a:pt x="26546" y="5603"/>
                  </a:cubicBezTo>
                  <a:cubicBezTo>
                    <a:pt x="26246" y="5603"/>
                    <a:pt x="26008" y="5698"/>
                    <a:pt x="25886" y="6000"/>
                  </a:cubicBezTo>
                  <a:cubicBezTo>
                    <a:pt x="25841" y="6107"/>
                    <a:pt x="25757" y="6187"/>
                    <a:pt x="25646" y="6234"/>
                  </a:cubicBezTo>
                  <a:cubicBezTo>
                    <a:pt x="25592" y="6256"/>
                    <a:pt x="25537" y="6271"/>
                    <a:pt x="25483" y="6271"/>
                  </a:cubicBezTo>
                  <a:cubicBezTo>
                    <a:pt x="25424" y="6271"/>
                    <a:pt x="25365" y="6253"/>
                    <a:pt x="25309" y="6207"/>
                  </a:cubicBezTo>
                  <a:cubicBezTo>
                    <a:pt x="25211" y="6125"/>
                    <a:pt x="25194" y="6021"/>
                    <a:pt x="25217" y="5900"/>
                  </a:cubicBezTo>
                  <a:cubicBezTo>
                    <a:pt x="25245" y="5763"/>
                    <a:pt x="25274" y="5622"/>
                    <a:pt x="25286" y="5481"/>
                  </a:cubicBezTo>
                  <a:cubicBezTo>
                    <a:pt x="25329" y="5031"/>
                    <a:pt x="25153" y="4763"/>
                    <a:pt x="24722" y="4613"/>
                  </a:cubicBezTo>
                  <a:cubicBezTo>
                    <a:pt x="24627" y="4580"/>
                    <a:pt x="24529" y="4542"/>
                    <a:pt x="24445" y="4488"/>
                  </a:cubicBezTo>
                  <a:cubicBezTo>
                    <a:pt x="24323" y="4413"/>
                    <a:pt x="24302" y="4351"/>
                    <a:pt x="24351" y="4218"/>
                  </a:cubicBezTo>
                  <a:cubicBezTo>
                    <a:pt x="24382" y="4132"/>
                    <a:pt x="24419" y="4049"/>
                    <a:pt x="24460" y="3969"/>
                  </a:cubicBezTo>
                  <a:cubicBezTo>
                    <a:pt x="24572" y="3733"/>
                    <a:pt x="24640" y="3492"/>
                    <a:pt x="24597" y="3228"/>
                  </a:cubicBezTo>
                  <a:cubicBezTo>
                    <a:pt x="24539" y="2880"/>
                    <a:pt x="24334" y="2700"/>
                    <a:pt x="23993" y="2700"/>
                  </a:cubicBezTo>
                  <a:cubicBezTo>
                    <a:pt x="23984" y="2700"/>
                    <a:pt x="23974" y="2700"/>
                    <a:pt x="23965" y="2700"/>
                  </a:cubicBezTo>
                  <a:cubicBezTo>
                    <a:pt x="23815" y="2706"/>
                    <a:pt x="23670" y="2725"/>
                    <a:pt x="23523" y="2725"/>
                  </a:cubicBezTo>
                  <a:cubicBezTo>
                    <a:pt x="23518" y="2725"/>
                    <a:pt x="23514" y="2725"/>
                    <a:pt x="23510" y="2725"/>
                  </a:cubicBezTo>
                  <a:cubicBezTo>
                    <a:pt x="23122" y="2725"/>
                    <a:pt x="23053" y="2631"/>
                    <a:pt x="23113" y="2244"/>
                  </a:cubicBezTo>
                  <a:cubicBezTo>
                    <a:pt x="23138" y="2082"/>
                    <a:pt x="23161" y="1917"/>
                    <a:pt x="23148" y="1755"/>
                  </a:cubicBezTo>
                  <a:cubicBezTo>
                    <a:pt x="23119" y="1424"/>
                    <a:pt x="22877" y="1127"/>
                    <a:pt x="22493" y="1127"/>
                  </a:cubicBezTo>
                  <a:cubicBezTo>
                    <a:pt x="22448" y="1127"/>
                    <a:pt x="22401" y="1131"/>
                    <a:pt x="22352" y="1139"/>
                  </a:cubicBezTo>
                  <a:cubicBezTo>
                    <a:pt x="22215" y="1164"/>
                    <a:pt x="22072" y="1170"/>
                    <a:pt x="21931" y="1174"/>
                  </a:cubicBezTo>
                  <a:cubicBezTo>
                    <a:pt x="21924" y="1174"/>
                    <a:pt x="21917" y="1174"/>
                    <a:pt x="21910" y="1174"/>
                  </a:cubicBezTo>
                  <a:cubicBezTo>
                    <a:pt x="21723" y="1174"/>
                    <a:pt x="21599" y="1068"/>
                    <a:pt x="21522" y="898"/>
                  </a:cubicBezTo>
                  <a:cubicBezTo>
                    <a:pt x="21481" y="806"/>
                    <a:pt x="21450" y="705"/>
                    <a:pt x="21409" y="611"/>
                  </a:cubicBezTo>
                  <a:cubicBezTo>
                    <a:pt x="21238" y="229"/>
                    <a:pt x="20883" y="1"/>
                    <a:pt x="204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13"/>
            <p:cNvGrpSpPr/>
            <p:nvPr/>
          </p:nvGrpSpPr>
          <p:grpSpPr>
            <a:xfrm>
              <a:off x="5071742" y="106408"/>
              <a:ext cx="1013368" cy="1397748"/>
              <a:chOff x="4304975" y="2527400"/>
              <a:chExt cx="833225" cy="1149275"/>
            </a:xfrm>
          </p:grpSpPr>
          <p:sp>
            <p:nvSpPr>
              <p:cNvPr id="213" name="Google Shape;213;p13"/>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 name="Google Shape;241;p13"/>
          <p:cNvGrpSpPr/>
          <p:nvPr/>
        </p:nvGrpSpPr>
        <p:grpSpPr>
          <a:xfrm flipH="1">
            <a:off x="8538250" y="1523263"/>
            <a:ext cx="509500" cy="666875"/>
            <a:chOff x="7438275" y="2843100"/>
            <a:chExt cx="509500" cy="666875"/>
          </a:xfrm>
        </p:grpSpPr>
        <p:sp>
          <p:nvSpPr>
            <p:cNvPr id="242" name="Google Shape;242;p13"/>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13"/>
            <p:cNvGrpSpPr/>
            <p:nvPr/>
          </p:nvGrpSpPr>
          <p:grpSpPr>
            <a:xfrm>
              <a:off x="7438275" y="2843100"/>
              <a:ext cx="509500" cy="666875"/>
              <a:chOff x="7514750" y="3302000"/>
              <a:chExt cx="509500" cy="666875"/>
            </a:xfrm>
          </p:grpSpPr>
          <p:sp>
            <p:nvSpPr>
              <p:cNvPr id="244" name="Google Shape;244;p13"/>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7"/>
        <p:cNvGrpSpPr/>
        <p:nvPr/>
      </p:nvGrpSpPr>
      <p:grpSpPr>
        <a:xfrm>
          <a:off x="0" y="0"/>
          <a:ext cx="0" cy="0"/>
          <a:chOff x="0" y="0"/>
          <a:chExt cx="0" cy="0"/>
        </a:xfrm>
      </p:grpSpPr>
      <p:sp>
        <p:nvSpPr>
          <p:cNvPr id="248" name="Google Shape;248;p14"/>
          <p:cNvSpPr txBox="1">
            <a:spLocks noGrp="1"/>
          </p:cNvSpPr>
          <p:nvPr>
            <p:ph type="title"/>
          </p:nvPr>
        </p:nvSpPr>
        <p:spPr>
          <a:xfrm>
            <a:off x="2154900" y="3136950"/>
            <a:ext cx="4834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9" name="Google Shape;249;p14"/>
          <p:cNvSpPr txBox="1">
            <a:spLocks noGrp="1"/>
          </p:cNvSpPr>
          <p:nvPr>
            <p:ph type="subTitle" idx="1"/>
          </p:nvPr>
        </p:nvSpPr>
        <p:spPr>
          <a:xfrm>
            <a:off x="1273650" y="1322240"/>
            <a:ext cx="6596700" cy="18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0" name="Google Shape;250;p14"/>
          <p:cNvSpPr/>
          <p:nvPr/>
        </p:nvSpPr>
        <p:spPr>
          <a:xfrm>
            <a:off x="7880889" y="-800100"/>
            <a:ext cx="2063200" cy="4857750"/>
          </a:xfrm>
          <a:custGeom>
            <a:avLst/>
            <a:gdLst/>
            <a:ahLst/>
            <a:cxnLst/>
            <a:rect l="l" t="t" r="r" b="b"/>
            <a:pathLst>
              <a:path w="82528" h="194310" extrusionOk="0">
                <a:moveTo>
                  <a:pt x="82528" y="0"/>
                </a:moveTo>
                <a:cubicBezTo>
                  <a:pt x="70997" y="0"/>
                  <a:pt x="59545" y="2311"/>
                  <a:pt x="48238" y="4572"/>
                </a:cubicBezTo>
                <a:cubicBezTo>
                  <a:pt x="36343" y="6951"/>
                  <a:pt x="22816" y="8487"/>
                  <a:pt x="13948" y="16764"/>
                </a:cubicBezTo>
                <a:cubicBezTo>
                  <a:pt x="8216" y="22114"/>
                  <a:pt x="5205" y="30346"/>
                  <a:pt x="4042" y="38100"/>
                </a:cubicBezTo>
                <a:cubicBezTo>
                  <a:pt x="3056" y="44674"/>
                  <a:pt x="1911" y="52943"/>
                  <a:pt x="6328" y="57912"/>
                </a:cubicBezTo>
                <a:cubicBezTo>
                  <a:pt x="15560" y="68298"/>
                  <a:pt x="31467" y="70352"/>
                  <a:pt x="42142" y="79248"/>
                </a:cubicBezTo>
                <a:cubicBezTo>
                  <a:pt x="47264" y="83516"/>
                  <a:pt x="48238" y="91631"/>
                  <a:pt x="48238" y="98298"/>
                </a:cubicBezTo>
                <a:cubicBezTo>
                  <a:pt x="48238" y="110333"/>
                  <a:pt x="30840" y="114934"/>
                  <a:pt x="22330" y="123444"/>
                </a:cubicBezTo>
                <a:cubicBezTo>
                  <a:pt x="11163" y="134611"/>
                  <a:pt x="1803" y="149639"/>
                  <a:pt x="232" y="165354"/>
                </a:cubicBezTo>
                <a:cubicBezTo>
                  <a:pt x="-1627" y="183949"/>
                  <a:pt x="29550" y="194310"/>
                  <a:pt x="48238" y="194310"/>
                </a:cubicBezTo>
              </a:path>
            </a:pathLst>
          </a:custGeom>
          <a:noFill/>
          <a:ln w="19050" cap="flat" cmpd="sng">
            <a:solidFill>
              <a:schemeClr val="accent2"/>
            </a:solidFill>
            <a:prstDash val="dash"/>
            <a:round/>
            <a:headEnd type="none" w="med" len="med"/>
            <a:tailEnd type="none" w="med" len="med"/>
          </a:ln>
        </p:spPr>
      </p:sp>
      <p:sp>
        <p:nvSpPr>
          <p:cNvPr id="251" name="Google Shape;251;p14"/>
          <p:cNvSpPr/>
          <p:nvPr/>
        </p:nvSpPr>
        <p:spPr>
          <a:xfrm>
            <a:off x="-1162050" y="3381831"/>
            <a:ext cx="4270225" cy="2333175"/>
          </a:xfrm>
          <a:custGeom>
            <a:avLst/>
            <a:gdLst/>
            <a:ahLst/>
            <a:cxnLst/>
            <a:rect l="l" t="t" r="r" b="b"/>
            <a:pathLst>
              <a:path w="170809" h="93327" extrusionOk="0">
                <a:moveTo>
                  <a:pt x="0" y="44559"/>
                </a:moveTo>
                <a:cubicBezTo>
                  <a:pt x="4205" y="31943"/>
                  <a:pt x="22315" y="29330"/>
                  <a:pt x="35052" y="25509"/>
                </a:cubicBezTo>
                <a:cubicBezTo>
                  <a:pt x="46613" y="22041"/>
                  <a:pt x="59416" y="16358"/>
                  <a:pt x="70866" y="20175"/>
                </a:cubicBezTo>
                <a:cubicBezTo>
                  <a:pt x="82415" y="24025"/>
                  <a:pt x="92510" y="37294"/>
                  <a:pt x="104394" y="34653"/>
                </a:cubicBezTo>
                <a:cubicBezTo>
                  <a:pt x="113741" y="32576"/>
                  <a:pt x="118090" y="17066"/>
                  <a:pt x="115062" y="7983"/>
                </a:cubicBezTo>
                <a:cubicBezTo>
                  <a:pt x="113257" y="2568"/>
                  <a:pt x="102226" y="-2862"/>
                  <a:pt x="99060" y="1887"/>
                </a:cubicBezTo>
                <a:cubicBezTo>
                  <a:pt x="94945" y="8059"/>
                  <a:pt x="109269" y="14383"/>
                  <a:pt x="116586" y="15603"/>
                </a:cubicBezTo>
                <a:cubicBezTo>
                  <a:pt x="131902" y="18156"/>
                  <a:pt x="151279" y="8546"/>
                  <a:pt x="163068" y="18651"/>
                </a:cubicBezTo>
                <a:cubicBezTo>
                  <a:pt x="171632" y="25992"/>
                  <a:pt x="172684" y="42090"/>
                  <a:pt x="167640" y="52179"/>
                </a:cubicBezTo>
                <a:cubicBezTo>
                  <a:pt x="158386" y="70687"/>
                  <a:pt x="139666" y="84073"/>
                  <a:pt x="121158" y="93327"/>
                </a:cubicBezTo>
              </a:path>
            </a:pathLst>
          </a:custGeom>
          <a:noFill/>
          <a:ln w="19050" cap="flat" cmpd="sng">
            <a:solidFill>
              <a:schemeClr val="accent2"/>
            </a:solidFill>
            <a:prstDash val="dash"/>
            <a:round/>
            <a:headEnd type="none" w="med" len="med"/>
            <a:tailEnd type="none" w="med" len="med"/>
          </a:ln>
        </p:spPr>
      </p:sp>
      <p:sp>
        <p:nvSpPr>
          <p:cNvPr id="252" name="Google Shape;252;p14"/>
          <p:cNvSpPr/>
          <p:nvPr/>
        </p:nvSpPr>
        <p:spPr>
          <a:xfrm>
            <a:off x="-1229027" y="-1371600"/>
            <a:ext cx="6963075" cy="4114800"/>
          </a:xfrm>
          <a:custGeom>
            <a:avLst/>
            <a:gdLst/>
            <a:ahLst/>
            <a:cxnLst/>
            <a:rect l="l" t="t" r="r" b="b"/>
            <a:pathLst>
              <a:path w="278523" h="164592" extrusionOk="0">
                <a:moveTo>
                  <a:pt x="1155" y="164592"/>
                </a:moveTo>
                <a:cubicBezTo>
                  <a:pt x="1155" y="154432"/>
                  <a:pt x="-1309" y="143969"/>
                  <a:pt x="1155" y="134112"/>
                </a:cubicBezTo>
                <a:cubicBezTo>
                  <a:pt x="3719" y="123857"/>
                  <a:pt x="12634" y="116290"/>
                  <a:pt x="19443" y="108204"/>
                </a:cubicBezTo>
                <a:cubicBezTo>
                  <a:pt x="25477" y="101039"/>
                  <a:pt x="31807" y="92608"/>
                  <a:pt x="40779" y="89916"/>
                </a:cubicBezTo>
                <a:cubicBezTo>
                  <a:pt x="45894" y="88382"/>
                  <a:pt x="51463" y="88671"/>
                  <a:pt x="56781" y="89154"/>
                </a:cubicBezTo>
                <a:cubicBezTo>
                  <a:pt x="69788" y="90336"/>
                  <a:pt x="74228" y="117172"/>
                  <a:pt x="65925" y="127254"/>
                </a:cubicBezTo>
                <a:cubicBezTo>
                  <a:pt x="60433" y="133923"/>
                  <a:pt x="44213" y="135568"/>
                  <a:pt x="40017" y="128016"/>
                </a:cubicBezTo>
                <a:cubicBezTo>
                  <a:pt x="38491" y="125270"/>
                  <a:pt x="36564" y="121789"/>
                  <a:pt x="37731" y="118872"/>
                </a:cubicBezTo>
                <a:cubicBezTo>
                  <a:pt x="39072" y="115520"/>
                  <a:pt x="42795" y="113436"/>
                  <a:pt x="46113" y="112014"/>
                </a:cubicBezTo>
                <a:cubicBezTo>
                  <a:pt x="56369" y="107618"/>
                  <a:pt x="68431" y="109074"/>
                  <a:pt x="78879" y="105156"/>
                </a:cubicBezTo>
                <a:cubicBezTo>
                  <a:pt x="90024" y="100977"/>
                  <a:pt x="100988" y="92942"/>
                  <a:pt x="106311" y="82296"/>
                </a:cubicBezTo>
                <a:cubicBezTo>
                  <a:pt x="111056" y="72806"/>
                  <a:pt x="115762" y="61120"/>
                  <a:pt x="112407" y="51054"/>
                </a:cubicBezTo>
                <a:cubicBezTo>
                  <a:pt x="111378" y="47968"/>
                  <a:pt x="107696" y="46413"/>
                  <a:pt x="104787" y="44958"/>
                </a:cubicBezTo>
                <a:cubicBezTo>
                  <a:pt x="95688" y="40409"/>
                  <a:pt x="82251" y="40127"/>
                  <a:pt x="74307" y="46482"/>
                </a:cubicBezTo>
                <a:cubicBezTo>
                  <a:pt x="68501" y="51127"/>
                  <a:pt x="68330" y="61745"/>
                  <a:pt x="71259" y="68580"/>
                </a:cubicBezTo>
                <a:cubicBezTo>
                  <a:pt x="77716" y="83647"/>
                  <a:pt x="103096" y="81943"/>
                  <a:pt x="119265" y="79248"/>
                </a:cubicBezTo>
                <a:cubicBezTo>
                  <a:pt x="136186" y="76428"/>
                  <a:pt x="147964" y="57754"/>
                  <a:pt x="164985" y="55626"/>
                </a:cubicBezTo>
                <a:cubicBezTo>
                  <a:pt x="177839" y="54019"/>
                  <a:pt x="191503" y="63551"/>
                  <a:pt x="199275" y="73914"/>
                </a:cubicBezTo>
                <a:cubicBezTo>
                  <a:pt x="205744" y="82540"/>
                  <a:pt x="212437" y="98627"/>
                  <a:pt x="222897" y="96012"/>
                </a:cubicBezTo>
                <a:cubicBezTo>
                  <a:pt x="258780" y="87041"/>
                  <a:pt x="275686" y="36878"/>
                  <a:pt x="278523" y="0"/>
                </a:cubicBezTo>
              </a:path>
            </a:pathLst>
          </a:custGeom>
          <a:noFill/>
          <a:ln w="19050" cap="flat" cmpd="sng">
            <a:solidFill>
              <a:schemeClr val="accent2"/>
            </a:solidFill>
            <a:prstDash val="dash"/>
            <a:round/>
            <a:headEnd type="none" w="med" len="med"/>
            <a:tailEnd type="none" w="med" len="med"/>
          </a:ln>
        </p:spPr>
      </p:sp>
      <p:sp>
        <p:nvSpPr>
          <p:cNvPr id="253" name="Google Shape;253;p14"/>
          <p:cNvSpPr/>
          <p:nvPr/>
        </p:nvSpPr>
        <p:spPr>
          <a:xfrm rot="10800000">
            <a:off x="-97" y="829920"/>
            <a:ext cx="9144097" cy="4313580"/>
          </a:xfrm>
          <a:custGeom>
            <a:avLst/>
            <a:gdLst/>
            <a:ahLst/>
            <a:cxnLst/>
            <a:rect l="l" t="t" r="r" b="b"/>
            <a:pathLst>
              <a:path w="58020" h="27370" extrusionOk="0">
                <a:moveTo>
                  <a:pt x="1" y="1"/>
                </a:moveTo>
                <a:lnTo>
                  <a:pt x="1" y="27369"/>
                </a:lnTo>
                <a:cubicBezTo>
                  <a:pt x="1148" y="27261"/>
                  <a:pt x="2087" y="26106"/>
                  <a:pt x="1960" y="24961"/>
                </a:cubicBezTo>
                <a:cubicBezTo>
                  <a:pt x="1284" y="22881"/>
                  <a:pt x="1510" y="22186"/>
                  <a:pt x="3410" y="21054"/>
                </a:cubicBezTo>
                <a:cubicBezTo>
                  <a:pt x="5184" y="19784"/>
                  <a:pt x="6724" y="16964"/>
                  <a:pt x="5343" y="14950"/>
                </a:cubicBezTo>
                <a:cubicBezTo>
                  <a:pt x="4886" y="14363"/>
                  <a:pt x="4171" y="14036"/>
                  <a:pt x="3644" y="13511"/>
                </a:cubicBezTo>
                <a:cubicBezTo>
                  <a:pt x="1299" y="11045"/>
                  <a:pt x="3793" y="7222"/>
                  <a:pt x="6854" y="7035"/>
                </a:cubicBezTo>
                <a:cubicBezTo>
                  <a:pt x="7207" y="6987"/>
                  <a:pt x="7561" y="6971"/>
                  <a:pt x="7916" y="6971"/>
                </a:cubicBezTo>
                <a:cubicBezTo>
                  <a:pt x="8707" y="6971"/>
                  <a:pt x="9502" y="7052"/>
                  <a:pt x="10295" y="7052"/>
                </a:cubicBezTo>
                <a:cubicBezTo>
                  <a:pt x="10364" y="7052"/>
                  <a:pt x="10433" y="7052"/>
                  <a:pt x="10502" y="7050"/>
                </a:cubicBezTo>
                <a:cubicBezTo>
                  <a:pt x="10537" y="7051"/>
                  <a:pt x="10571" y="7051"/>
                  <a:pt x="10605" y="7051"/>
                </a:cubicBezTo>
                <a:cubicBezTo>
                  <a:pt x="15234" y="7051"/>
                  <a:pt x="13733" y="2670"/>
                  <a:pt x="17286" y="2670"/>
                </a:cubicBezTo>
                <a:cubicBezTo>
                  <a:pt x="17873" y="2670"/>
                  <a:pt x="18599" y="2790"/>
                  <a:pt x="19512" y="3069"/>
                </a:cubicBezTo>
                <a:cubicBezTo>
                  <a:pt x="20811" y="3316"/>
                  <a:pt x="22408" y="4210"/>
                  <a:pt x="23711" y="4210"/>
                </a:cubicBezTo>
                <a:cubicBezTo>
                  <a:pt x="24212" y="4210"/>
                  <a:pt x="24669" y="4078"/>
                  <a:pt x="25049" y="3727"/>
                </a:cubicBezTo>
                <a:cubicBezTo>
                  <a:pt x="25673" y="3149"/>
                  <a:pt x="26266" y="2796"/>
                  <a:pt x="26797" y="2590"/>
                </a:cubicBezTo>
                <a:cubicBezTo>
                  <a:pt x="27127" y="2462"/>
                  <a:pt x="27472" y="2400"/>
                  <a:pt x="27814" y="2400"/>
                </a:cubicBezTo>
                <a:cubicBezTo>
                  <a:pt x="28534" y="2400"/>
                  <a:pt x="29244" y="2674"/>
                  <a:pt x="29782" y="3187"/>
                </a:cubicBezTo>
                <a:cubicBezTo>
                  <a:pt x="29876" y="3277"/>
                  <a:pt x="29985" y="3394"/>
                  <a:pt x="30136" y="3592"/>
                </a:cubicBezTo>
                <a:cubicBezTo>
                  <a:pt x="30615" y="4043"/>
                  <a:pt x="31137" y="4208"/>
                  <a:pt x="31687" y="4208"/>
                </a:cubicBezTo>
                <a:cubicBezTo>
                  <a:pt x="33172" y="4208"/>
                  <a:pt x="34859" y="3007"/>
                  <a:pt x="36435" y="3007"/>
                </a:cubicBezTo>
                <a:cubicBezTo>
                  <a:pt x="36775" y="3007"/>
                  <a:pt x="37110" y="3063"/>
                  <a:pt x="37437" y="3199"/>
                </a:cubicBezTo>
                <a:cubicBezTo>
                  <a:pt x="39122" y="3690"/>
                  <a:pt x="40234" y="5435"/>
                  <a:pt x="41938" y="5855"/>
                </a:cubicBezTo>
                <a:cubicBezTo>
                  <a:pt x="42170" y="5896"/>
                  <a:pt x="42403" y="5915"/>
                  <a:pt x="42638" y="5915"/>
                </a:cubicBezTo>
                <a:cubicBezTo>
                  <a:pt x="44804" y="5915"/>
                  <a:pt x="47103" y="4321"/>
                  <a:pt x="49270" y="4321"/>
                </a:cubicBezTo>
                <a:cubicBezTo>
                  <a:pt x="50555" y="4321"/>
                  <a:pt x="51793" y="4881"/>
                  <a:pt x="52930" y="6665"/>
                </a:cubicBezTo>
                <a:cubicBezTo>
                  <a:pt x="53810" y="8817"/>
                  <a:pt x="51570" y="11399"/>
                  <a:pt x="52889" y="13465"/>
                </a:cubicBezTo>
                <a:cubicBezTo>
                  <a:pt x="53616" y="14565"/>
                  <a:pt x="55252" y="14946"/>
                  <a:pt x="55672" y="16197"/>
                </a:cubicBezTo>
                <a:cubicBezTo>
                  <a:pt x="56184" y="17721"/>
                  <a:pt x="54482" y="19372"/>
                  <a:pt x="55058" y="20874"/>
                </a:cubicBezTo>
                <a:cubicBezTo>
                  <a:pt x="55398" y="21761"/>
                  <a:pt x="56446" y="22266"/>
                  <a:pt x="56665" y="23190"/>
                </a:cubicBezTo>
                <a:cubicBezTo>
                  <a:pt x="56695" y="24700"/>
                  <a:pt x="56198" y="26359"/>
                  <a:pt x="57953" y="27187"/>
                </a:cubicBezTo>
                <a:lnTo>
                  <a:pt x="58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54"/>
        <p:cNvGrpSpPr/>
        <p:nvPr/>
      </p:nvGrpSpPr>
      <p:grpSpPr>
        <a:xfrm>
          <a:off x="0" y="0"/>
          <a:ext cx="0" cy="0"/>
          <a:chOff x="0" y="0"/>
          <a:chExt cx="0" cy="0"/>
        </a:xfrm>
      </p:grpSpPr>
      <p:sp>
        <p:nvSpPr>
          <p:cNvPr id="255" name="Google Shape;255;p15"/>
          <p:cNvSpPr txBox="1">
            <a:spLocks noGrp="1"/>
          </p:cNvSpPr>
          <p:nvPr>
            <p:ph type="subTitle" idx="1"/>
          </p:nvPr>
        </p:nvSpPr>
        <p:spPr>
          <a:xfrm>
            <a:off x="4725100" y="1952600"/>
            <a:ext cx="3654000" cy="215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15"/>
          <p:cNvSpPr txBox="1">
            <a:spLocks noGrp="1"/>
          </p:cNvSpPr>
          <p:nvPr>
            <p:ph type="title"/>
          </p:nvPr>
        </p:nvSpPr>
        <p:spPr>
          <a:xfrm>
            <a:off x="4725100" y="1032700"/>
            <a:ext cx="3654000" cy="996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7" name="Google Shape;257;p15"/>
          <p:cNvSpPr>
            <a:spLocks noGrp="1"/>
          </p:cNvSpPr>
          <p:nvPr>
            <p:ph type="pic" idx="2"/>
          </p:nvPr>
        </p:nvSpPr>
        <p:spPr>
          <a:xfrm>
            <a:off x="715100" y="744750"/>
            <a:ext cx="3654000" cy="3654000"/>
          </a:xfrm>
          <a:prstGeom prst="ellipse">
            <a:avLst/>
          </a:prstGeom>
          <a:noFill/>
          <a:ln>
            <a:noFill/>
          </a:ln>
        </p:spPr>
      </p:sp>
      <p:sp>
        <p:nvSpPr>
          <p:cNvPr id="258" name="Google Shape;258;p15"/>
          <p:cNvSpPr/>
          <p:nvPr/>
        </p:nvSpPr>
        <p:spPr>
          <a:xfrm>
            <a:off x="5272412" y="-228600"/>
            <a:ext cx="4040125" cy="5257800"/>
          </a:xfrm>
          <a:custGeom>
            <a:avLst/>
            <a:gdLst/>
            <a:ahLst/>
            <a:cxnLst/>
            <a:rect l="l" t="t" r="r" b="b"/>
            <a:pathLst>
              <a:path w="161605" h="210312" extrusionOk="0">
                <a:moveTo>
                  <a:pt x="178" y="0"/>
                </a:moveTo>
                <a:cubicBezTo>
                  <a:pt x="178" y="4600"/>
                  <a:pt x="-532" y="9695"/>
                  <a:pt x="1702" y="13716"/>
                </a:cubicBezTo>
                <a:cubicBezTo>
                  <a:pt x="7416" y="24002"/>
                  <a:pt x="24454" y="24406"/>
                  <a:pt x="35992" y="22098"/>
                </a:cubicBezTo>
                <a:cubicBezTo>
                  <a:pt x="57442" y="17808"/>
                  <a:pt x="78646" y="2875"/>
                  <a:pt x="100000" y="7620"/>
                </a:cubicBezTo>
                <a:cubicBezTo>
                  <a:pt x="110731" y="10005"/>
                  <a:pt x="126252" y="22934"/>
                  <a:pt x="121336" y="32766"/>
                </a:cubicBezTo>
                <a:cubicBezTo>
                  <a:pt x="119573" y="36293"/>
                  <a:pt x="110862" y="39639"/>
                  <a:pt x="109906" y="35814"/>
                </a:cubicBezTo>
                <a:cubicBezTo>
                  <a:pt x="108896" y="31772"/>
                  <a:pt x="116086" y="26331"/>
                  <a:pt x="119812" y="28194"/>
                </a:cubicBezTo>
                <a:cubicBezTo>
                  <a:pt x="131923" y="34250"/>
                  <a:pt x="124795" y="57662"/>
                  <a:pt x="135814" y="65532"/>
                </a:cubicBezTo>
                <a:cubicBezTo>
                  <a:pt x="142274" y="70147"/>
                  <a:pt x="155351" y="69292"/>
                  <a:pt x="159436" y="62484"/>
                </a:cubicBezTo>
                <a:cubicBezTo>
                  <a:pt x="161658" y="58781"/>
                  <a:pt x="162808" y="52227"/>
                  <a:pt x="159436" y="49530"/>
                </a:cubicBezTo>
                <a:cubicBezTo>
                  <a:pt x="157413" y="47912"/>
                  <a:pt x="154133" y="46848"/>
                  <a:pt x="151816" y="48006"/>
                </a:cubicBezTo>
                <a:cubicBezTo>
                  <a:pt x="137986" y="54921"/>
                  <a:pt x="140386" y="77501"/>
                  <a:pt x="140386" y="92964"/>
                </a:cubicBezTo>
                <a:cubicBezTo>
                  <a:pt x="140386" y="116078"/>
                  <a:pt x="139232" y="139221"/>
                  <a:pt x="140386" y="162306"/>
                </a:cubicBezTo>
                <a:cubicBezTo>
                  <a:pt x="141072" y="176026"/>
                  <a:pt x="142672" y="189717"/>
                  <a:pt x="142672" y="203454"/>
                </a:cubicBezTo>
                <a:cubicBezTo>
                  <a:pt x="142672" y="205864"/>
                  <a:pt x="142796" y="210312"/>
                  <a:pt x="140386" y="210312"/>
                </a:cubicBezTo>
              </a:path>
            </a:pathLst>
          </a:custGeom>
          <a:noFill/>
          <a:ln w="19050" cap="flat" cmpd="sng">
            <a:solidFill>
              <a:schemeClr val="accent2"/>
            </a:solidFill>
            <a:prstDash val="dash"/>
            <a:round/>
            <a:headEnd type="none" w="med" len="med"/>
            <a:tailEnd type="none" w="med" len="med"/>
          </a:ln>
        </p:spPr>
      </p:sp>
      <p:sp>
        <p:nvSpPr>
          <p:cNvPr id="259" name="Google Shape;259;p15"/>
          <p:cNvSpPr/>
          <p:nvPr/>
        </p:nvSpPr>
        <p:spPr>
          <a:xfrm>
            <a:off x="-622970" y="133350"/>
            <a:ext cx="3194725" cy="6088550"/>
          </a:xfrm>
          <a:custGeom>
            <a:avLst/>
            <a:gdLst/>
            <a:ahLst/>
            <a:cxnLst/>
            <a:rect l="l" t="t" r="r" b="b"/>
            <a:pathLst>
              <a:path w="127789" h="243542" extrusionOk="0">
                <a:moveTo>
                  <a:pt x="60733" y="0"/>
                </a:moveTo>
                <a:cubicBezTo>
                  <a:pt x="47912" y="4808"/>
                  <a:pt x="36748" y="15059"/>
                  <a:pt x="29491" y="26670"/>
                </a:cubicBezTo>
                <a:cubicBezTo>
                  <a:pt x="22294" y="38185"/>
                  <a:pt x="22657" y="53560"/>
                  <a:pt x="24157" y="67056"/>
                </a:cubicBezTo>
                <a:cubicBezTo>
                  <a:pt x="25403" y="78269"/>
                  <a:pt x="41831" y="84582"/>
                  <a:pt x="53113" y="84582"/>
                </a:cubicBezTo>
                <a:cubicBezTo>
                  <a:pt x="56454" y="84582"/>
                  <a:pt x="61166" y="85838"/>
                  <a:pt x="63019" y="83058"/>
                </a:cubicBezTo>
                <a:cubicBezTo>
                  <a:pt x="64015" y="81564"/>
                  <a:pt x="63961" y="78292"/>
                  <a:pt x="62257" y="77724"/>
                </a:cubicBezTo>
                <a:cubicBezTo>
                  <a:pt x="58875" y="76597"/>
                  <a:pt x="54110" y="75965"/>
                  <a:pt x="51589" y="78486"/>
                </a:cubicBezTo>
                <a:cubicBezTo>
                  <a:pt x="46307" y="83768"/>
                  <a:pt x="45959" y="92453"/>
                  <a:pt x="44731" y="99822"/>
                </a:cubicBezTo>
                <a:cubicBezTo>
                  <a:pt x="42810" y="111350"/>
                  <a:pt x="45514" y="123290"/>
                  <a:pt x="43969" y="134874"/>
                </a:cubicBezTo>
                <a:cubicBezTo>
                  <a:pt x="42417" y="146513"/>
                  <a:pt x="33010" y="158593"/>
                  <a:pt x="21871" y="162306"/>
                </a:cubicBezTo>
                <a:cubicBezTo>
                  <a:pt x="16324" y="164155"/>
                  <a:pt x="9774" y="165240"/>
                  <a:pt x="4345" y="163068"/>
                </a:cubicBezTo>
                <a:cubicBezTo>
                  <a:pt x="-697" y="161051"/>
                  <a:pt x="-300" y="152256"/>
                  <a:pt x="1297" y="147066"/>
                </a:cubicBezTo>
                <a:cubicBezTo>
                  <a:pt x="4382" y="137039"/>
                  <a:pt x="26567" y="134630"/>
                  <a:pt x="32539" y="143256"/>
                </a:cubicBezTo>
                <a:cubicBezTo>
                  <a:pt x="44113" y="159975"/>
                  <a:pt x="38168" y="184158"/>
                  <a:pt x="34825" y="204216"/>
                </a:cubicBezTo>
                <a:cubicBezTo>
                  <a:pt x="32814" y="216284"/>
                  <a:pt x="29222" y="232141"/>
                  <a:pt x="37873" y="240792"/>
                </a:cubicBezTo>
                <a:cubicBezTo>
                  <a:pt x="46962" y="249881"/>
                  <a:pt x="66627" y="233677"/>
                  <a:pt x="71401" y="221742"/>
                </a:cubicBezTo>
                <a:cubicBezTo>
                  <a:pt x="75453" y="211612"/>
                  <a:pt x="68231" y="194036"/>
                  <a:pt x="78259" y="189738"/>
                </a:cubicBezTo>
                <a:cubicBezTo>
                  <a:pt x="90896" y="184322"/>
                  <a:pt x="88158" y="215636"/>
                  <a:pt x="95785" y="227076"/>
                </a:cubicBezTo>
                <a:cubicBezTo>
                  <a:pt x="102976" y="237863"/>
                  <a:pt x="121991" y="216573"/>
                  <a:pt x="127789" y="204978"/>
                </a:cubicBezTo>
              </a:path>
            </a:pathLst>
          </a:custGeom>
          <a:noFill/>
          <a:ln w="19050" cap="flat" cmpd="sng">
            <a:solidFill>
              <a:schemeClr val="accent2"/>
            </a:solidFill>
            <a:prstDash val="dash"/>
            <a:round/>
            <a:headEnd type="none" w="med" len="med"/>
            <a:tailEnd type="none" w="med" len="med"/>
          </a:ln>
        </p:spPr>
      </p:sp>
      <p:sp>
        <p:nvSpPr>
          <p:cNvPr id="260" name="Google Shape;260;p15"/>
          <p:cNvSpPr/>
          <p:nvPr/>
        </p:nvSpPr>
        <p:spPr>
          <a:xfrm rot="10800000" flipH="1">
            <a:off x="6911525" y="3578690"/>
            <a:ext cx="2232487" cy="1564885"/>
          </a:xfrm>
          <a:custGeom>
            <a:avLst/>
            <a:gdLst/>
            <a:ahLst/>
            <a:cxnLst/>
            <a:rect l="l" t="t" r="r" b="b"/>
            <a:pathLst>
              <a:path w="17914" h="12557" extrusionOk="0">
                <a:moveTo>
                  <a:pt x="0" y="1"/>
                </a:moveTo>
                <a:cubicBezTo>
                  <a:pt x="0" y="1"/>
                  <a:pt x="800" y="1547"/>
                  <a:pt x="3684" y="1883"/>
                </a:cubicBezTo>
                <a:cubicBezTo>
                  <a:pt x="6529" y="2213"/>
                  <a:pt x="5911" y="5017"/>
                  <a:pt x="6124" y="6206"/>
                </a:cubicBezTo>
                <a:cubicBezTo>
                  <a:pt x="6323" y="7302"/>
                  <a:pt x="6928" y="8648"/>
                  <a:pt x="9238" y="8648"/>
                </a:cubicBezTo>
                <a:cubicBezTo>
                  <a:pt x="9429" y="8648"/>
                  <a:pt x="9632" y="8638"/>
                  <a:pt x="9847" y="8619"/>
                </a:cubicBezTo>
                <a:cubicBezTo>
                  <a:pt x="10032" y="8603"/>
                  <a:pt x="10208" y="8595"/>
                  <a:pt x="10376" y="8595"/>
                </a:cubicBezTo>
                <a:cubicBezTo>
                  <a:pt x="12768" y="8595"/>
                  <a:pt x="13512" y="10165"/>
                  <a:pt x="13512" y="10165"/>
                </a:cubicBezTo>
                <a:cubicBezTo>
                  <a:pt x="14850" y="12407"/>
                  <a:pt x="17171" y="12557"/>
                  <a:pt x="17770" y="12557"/>
                </a:cubicBezTo>
                <a:cubicBezTo>
                  <a:pt x="17862" y="12557"/>
                  <a:pt x="17914" y="12553"/>
                  <a:pt x="17914" y="12553"/>
                </a:cubicBezTo>
                <a:lnTo>
                  <a:pt x="179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16"/>
          <p:cNvSpPr txBox="1">
            <a:spLocks noGrp="1"/>
          </p:cNvSpPr>
          <p:nvPr>
            <p:ph type="body" idx="1"/>
          </p:nvPr>
        </p:nvSpPr>
        <p:spPr>
          <a:xfrm>
            <a:off x="720000" y="1207625"/>
            <a:ext cx="7704000" cy="3400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17500" rtl="0">
              <a:lnSpc>
                <a:spcPct val="115000"/>
              </a:lnSpc>
              <a:spcBef>
                <a:spcPts val="0"/>
              </a:spcBef>
              <a:spcAft>
                <a:spcPts val="0"/>
              </a:spcAft>
              <a:buClr>
                <a:srgbClr val="000000"/>
              </a:buClr>
              <a:buSzPts val="1400"/>
              <a:buChar char="○"/>
              <a:defRPr>
                <a:solidFill>
                  <a:srgbClr val="000000"/>
                </a:solidFill>
              </a:defRPr>
            </a:lvl2pPr>
            <a:lvl3pPr marL="1371600" lvl="2" indent="-317500" rtl="0">
              <a:lnSpc>
                <a:spcPct val="115000"/>
              </a:lnSpc>
              <a:spcBef>
                <a:spcPts val="0"/>
              </a:spcBef>
              <a:spcAft>
                <a:spcPts val="0"/>
              </a:spcAft>
              <a:buClr>
                <a:srgbClr val="000000"/>
              </a:buClr>
              <a:buSzPts val="1400"/>
              <a:buChar char="■"/>
              <a:defRPr>
                <a:solidFill>
                  <a:srgbClr val="000000"/>
                </a:solidFill>
              </a:defRPr>
            </a:lvl3pPr>
            <a:lvl4pPr marL="1828800" lvl="3" indent="-317500" rtl="0">
              <a:lnSpc>
                <a:spcPct val="115000"/>
              </a:lnSpc>
              <a:spcBef>
                <a:spcPts val="0"/>
              </a:spcBef>
              <a:spcAft>
                <a:spcPts val="0"/>
              </a:spcAft>
              <a:buClr>
                <a:srgbClr val="000000"/>
              </a:buClr>
              <a:buSzPts val="1400"/>
              <a:buChar char="●"/>
              <a:defRPr>
                <a:solidFill>
                  <a:srgbClr val="000000"/>
                </a:solidFill>
              </a:defRPr>
            </a:lvl4pPr>
            <a:lvl5pPr marL="2286000" lvl="4" indent="-317500" rtl="0">
              <a:lnSpc>
                <a:spcPct val="115000"/>
              </a:lnSpc>
              <a:spcBef>
                <a:spcPts val="0"/>
              </a:spcBef>
              <a:spcAft>
                <a:spcPts val="0"/>
              </a:spcAft>
              <a:buClr>
                <a:srgbClr val="000000"/>
              </a:buClr>
              <a:buSzPts val="1400"/>
              <a:buChar char="○"/>
              <a:defRPr>
                <a:solidFill>
                  <a:srgbClr val="000000"/>
                </a:solidFill>
              </a:defRPr>
            </a:lvl5pPr>
            <a:lvl6pPr marL="2743200" lvl="5" indent="-317500" rtl="0">
              <a:lnSpc>
                <a:spcPct val="115000"/>
              </a:lnSpc>
              <a:spcBef>
                <a:spcPts val="0"/>
              </a:spcBef>
              <a:spcAft>
                <a:spcPts val="0"/>
              </a:spcAft>
              <a:buClr>
                <a:srgbClr val="000000"/>
              </a:buClr>
              <a:buSzPts val="1400"/>
              <a:buChar char="■"/>
              <a:defRPr>
                <a:solidFill>
                  <a:srgbClr val="000000"/>
                </a:solidFill>
              </a:defRPr>
            </a:lvl6pPr>
            <a:lvl7pPr marL="3200400" lvl="6" indent="-317500" rtl="0">
              <a:lnSpc>
                <a:spcPct val="115000"/>
              </a:lnSpc>
              <a:spcBef>
                <a:spcPts val="0"/>
              </a:spcBef>
              <a:spcAft>
                <a:spcPts val="0"/>
              </a:spcAft>
              <a:buClr>
                <a:srgbClr val="000000"/>
              </a:buClr>
              <a:buSzPts val="1400"/>
              <a:buChar char="●"/>
              <a:defRPr>
                <a:solidFill>
                  <a:srgbClr val="000000"/>
                </a:solidFill>
              </a:defRPr>
            </a:lvl7pPr>
            <a:lvl8pPr marL="3657600" lvl="7" indent="-317500" rtl="0">
              <a:lnSpc>
                <a:spcPct val="115000"/>
              </a:lnSpc>
              <a:spcBef>
                <a:spcPts val="0"/>
              </a:spcBef>
              <a:spcAft>
                <a:spcPts val="0"/>
              </a:spcAft>
              <a:buClr>
                <a:srgbClr val="000000"/>
              </a:buClr>
              <a:buSzPts val="1400"/>
              <a:buChar char="○"/>
              <a:defRPr>
                <a:solidFill>
                  <a:srgbClr val="000000"/>
                </a:solidFill>
              </a:defRPr>
            </a:lvl8pPr>
            <a:lvl9pPr marL="4114800" lvl="8" indent="-317500" rtl="0">
              <a:lnSpc>
                <a:spcPct val="115000"/>
              </a:lnSpc>
              <a:spcBef>
                <a:spcPts val="0"/>
              </a:spcBef>
              <a:spcAft>
                <a:spcPts val="0"/>
              </a:spcAft>
              <a:buClr>
                <a:srgbClr val="000000"/>
              </a:buClr>
              <a:buSzPts val="1400"/>
              <a:buChar char="■"/>
              <a:defRPr>
                <a:solidFill>
                  <a:srgbClr val="000000"/>
                </a:solidFill>
              </a:defRPr>
            </a:lvl9pPr>
          </a:lstStyle>
          <a:p>
            <a:endParaRPr/>
          </a:p>
        </p:txBody>
      </p:sp>
      <p:sp>
        <p:nvSpPr>
          <p:cNvPr id="264" name="Google Shape;264;p16"/>
          <p:cNvSpPr/>
          <p:nvPr/>
        </p:nvSpPr>
        <p:spPr>
          <a:xfrm>
            <a:off x="5304436" y="-419100"/>
            <a:ext cx="4289150" cy="4888100"/>
          </a:xfrm>
          <a:custGeom>
            <a:avLst/>
            <a:gdLst/>
            <a:ahLst/>
            <a:cxnLst/>
            <a:rect l="l" t="t" r="r" b="b"/>
            <a:pathLst>
              <a:path w="171566" h="195524" extrusionOk="0">
                <a:moveTo>
                  <a:pt x="421" y="0"/>
                </a:moveTo>
                <a:cubicBezTo>
                  <a:pt x="421" y="10949"/>
                  <a:pt x="-1261" y="22562"/>
                  <a:pt x="2707" y="32766"/>
                </a:cubicBezTo>
                <a:cubicBezTo>
                  <a:pt x="5343" y="39545"/>
                  <a:pt x="15257" y="41507"/>
                  <a:pt x="22519" y="41910"/>
                </a:cubicBezTo>
                <a:cubicBezTo>
                  <a:pt x="49892" y="43431"/>
                  <a:pt x="72675" y="19746"/>
                  <a:pt x="97957" y="9144"/>
                </a:cubicBezTo>
                <a:cubicBezTo>
                  <a:pt x="113074" y="2805"/>
                  <a:pt x="136128" y="6698"/>
                  <a:pt x="145963" y="19812"/>
                </a:cubicBezTo>
                <a:cubicBezTo>
                  <a:pt x="152089" y="27981"/>
                  <a:pt x="151841" y="45333"/>
                  <a:pt x="142915" y="50292"/>
                </a:cubicBezTo>
                <a:cubicBezTo>
                  <a:pt x="134833" y="54782"/>
                  <a:pt x="114083" y="49157"/>
                  <a:pt x="117007" y="40386"/>
                </a:cubicBezTo>
                <a:cubicBezTo>
                  <a:pt x="117417" y="39157"/>
                  <a:pt x="119614" y="39143"/>
                  <a:pt x="120817" y="39624"/>
                </a:cubicBezTo>
                <a:cubicBezTo>
                  <a:pt x="126442" y="41874"/>
                  <a:pt x="128013" y="49445"/>
                  <a:pt x="130723" y="54864"/>
                </a:cubicBezTo>
                <a:cubicBezTo>
                  <a:pt x="135602" y="64622"/>
                  <a:pt x="137698" y="76003"/>
                  <a:pt x="144439" y="84582"/>
                </a:cubicBezTo>
                <a:cubicBezTo>
                  <a:pt x="149859" y="91480"/>
                  <a:pt x="160976" y="98411"/>
                  <a:pt x="168823" y="94488"/>
                </a:cubicBezTo>
                <a:cubicBezTo>
                  <a:pt x="172685" y="92557"/>
                  <a:pt x="172195" y="84231"/>
                  <a:pt x="168823" y="81534"/>
                </a:cubicBezTo>
                <a:cubicBezTo>
                  <a:pt x="166214" y="79447"/>
                  <a:pt x="162258" y="80010"/>
                  <a:pt x="158917" y="80010"/>
                </a:cubicBezTo>
                <a:cubicBezTo>
                  <a:pt x="145861" y="80010"/>
                  <a:pt x="135618" y="93271"/>
                  <a:pt x="127675" y="103632"/>
                </a:cubicBezTo>
                <a:cubicBezTo>
                  <a:pt x="118953" y="115008"/>
                  <a:pt x="111734" y="127689"/>
                  <a:pt x="106339" y="140970"/>
                </a:cubicBezTo>
                <a:cubicBezTo>
                  <a:pt x="99497" y="157812"/>
                  <a:pt x="104108" y="186387"/>
                  <a:pt x="120817" y="193548"/>
                </a:cubicBezTo>
                <a:cubicBezTo>
                  <a:pt x="128578" y="196874"/>
                  <a:pt x="139410" y="195824"/>
                  <a:pt x="145963" y="190500"/>
                </a:cubicBezTo>
                <a:cubicBezTo>
                  <a:pt x="153373" y="184479"/>
                  <a:pt x="159679" y="174902"/>
                  <a:pt x="159679" y="165354"/>
                </a:cubicBezTo>
              </a:path>
            </a:pathLst>
          </a:custGeom>
          <a:noFill/>
          <a:ln w="19050" cap="flat" cmpd="sng">
            <a:solidFill>
              <a:schemeClr val="accent2"/>
            </a:solidFill>
            <a:prstDash val="dash"/>
            <a:round/>
            <a:headEnd type="none" w="med" len="med"/>
            <a:tailEnd type="none" w="med" len="med"/>
          </a:ln>
        </p:spPr>
      </p:sp>
      <p:sp>
        <p:nvSpPr>
          <p:cNvPr id="265" name="Google Shape;265;p16"/>
          <p:cNvSpPr/>
          <p:nvPr/>
        </p:nvSpPr>
        <p:spPr>
          <a:xfrm>
            <a:off x="-305925" y="-76475"/>
            <a:ext cx="883950" cy="2802850"/>
          </a:xfrm>
          <a:custGeom>
            <a:avLst/>
            <a:gdLst/>
            <a:ahLst/>
            <a:cxnLst/>
            <a:rect l="l" t="t" r="r" b="b"/>
            <a:pathLst>
              <a:path w="35358" h="112114" extrusionOk="0">
                <a:moveTo>
                  <a:pt x="34417" y="0"/>
                </a:moveTo>
                <a:cubicBezTo>
                  <a:pt x="15784" y="3106"/>
                  <a:pt x="2953" y="29365"/>
                  <a:pt x="4589" y="48184"/>
                </a:cubicBezTo>
                <a:cubicBezTo>
                  <a:pt x="5444" y="58015"/>
                  <a:pt x="20765" y="63228"/>
                  <a:pt x="30593" y="62334"/>
                </a:cubicBezTo>
                <a:cubicBezTo>
                  <a:pt x="33032" y="62112"/>
                  <a:pt x="35885" y="58943"/>
                  <a:pt x="35182" y="56597"/>
                </a:cubicBezTo>
                <a:cubicBezTo>
                  <a:pt x="34561" y="54525"/>
                  <a:pt x="32692" y="52533"/>
                  <a:pt x="30593" y="52008"/>
                </a:cubicBezTo>
                <a:cubicBezTo>
                  <a:pt x="27695" y="51283"/>
                  <a:pt x="24714" y="54932"/>
                  <a:pt x="23709" y="57745"/>
                </a:cubicBezTo>
                <a:cubicBezTo>
                  <a:pt x="18471" y="72413"/>
                  <a:pt x="35066" y="88272"/>
                  <a:pt x="32505" y="103635"/>
                </a:cubicBezTo>
                <a:cubicBezTo>
                  <a:pt x="30721" y="114334"/>
                  <a:pt x="4851" y="114866"/>
                  <a:pt x="0" y="105164"/>
                </a:cubicBezTo>
              </a:path>
            </a:pathLst>
          </a:custGeom>
          <a:noFill/>
          <a:ln w="19050" cap="flat" cmpd="sng">
            <a:solidFill>
              <a:schemeClr val="accent2"/>
            </a:solidFill>
            <a:prstDash val="dash"/>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66"/>
        <p:cNvGrpSpPr/>
        <p:nvPr/>
      </p:nvGrpSpPr>
      <p:grpSpPr>
        <a:xfrm>
          <a:off x="0" y="0"/>
          <a:ext cx="0" cy="0"/>
          <a:chOff x="0" y="0"/>
          <a:chExt cx="0" cy="0"/>
        </a:xfrm>
      </p:grpSpPr>
      <p:sp>
        <p:nvSpPr>
          <p:cNvPr id="267" name="Google Shape;267;p17"/>
          <p:cNvSpPr txBox="1">
            <a:spLocks noGrp="1"/>
          </p:cNvSpPr>
          <p:nvPr>
            <p:ph type="subTitle" idx="1"/>
          </p:nvPr>
        </p:nvSpPr>
        <p:spPr>
          <a:xfrm>
            <a:off x="720000" y="1310625"/>
            <a:ext cx="3591900" cy="329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17"/>
          <p:cNvSpPr txBox="1">
            <a:spLocks noGrp="1"/>
          </p:cNvSpPr>
          <p:nvPr>
            <p:ph type="subTitle" idx="2"/>
          </p:nvPr>
        </p:nvSpPr>
        <p:spPr>
          <a:xfrm>
            <a:off x="4836300" y="1310625"/>
            <a:ext cx="3591900" cy="329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0" name="Google Shape;270;p17"/>
          <p:cNvSpPr/>
          <p:nvPr/>
        </p:nvSpPr>
        <p:spPr>
          <a:xfrm>
            <a:off x="6358366" y="-342900"/>
            <a:ext cx="3947675" cy="5641425"/>
          </a:xfrm>
          <a:custGeom>
            <a:avLst/>
            <a:gdLst/>
            <a:ahLst/>
            <a:cxnLst/>
            <a:rect l="l" t="t" r="r" b="b"/>
            <a:pathLst>
              <a:path w="157907" h="225657" extrusionOk="0">
                <a:moveTo>
                  <a:pt x="935" y="0"/>
                </a:moveTo>
                <a:cubicBezTo>
                  <a:pt x="8" y="5563"/>
                  <a:pt x="-952" y="12970"/>
                  <a:pt x="3221" y="16764"/>
                </a:cubicBezTo>
                <a:cubicBezTo>
                  <a:pt x="9969" y="22898"/>
                  <a:pt x="20792" y="22253"/>
                  <a:pt x="29891" y="22860"/>
                </a:cubicBezTo>
                <a:cubicBezTo>
                  <a:pt x="38794" y="23454"/>
                  <a:pt x="47949" y="22907"/>
                  <a:pt x="56561" y="20574"/>
                </a:cubicBezTo>
                <a:cubicBezTo>
                  <a:pt x="67873" y="17510"/>
                  <a:pt x="76067" y="7163"/>
                  <a:pt x="87041" y="3048"/>
                </a:cubicBezTo>
                <a:cubicBezTo>
                  <a:pt x="94788" y="143"/>
                  <a:pt x="108047" y="2819"/>
                  <a:pt x="110663" y="10668"/>
                </a:cubicBezTo>
                <a:cubicBezTo>
                  <a:pt x="112673" y="16697"/>
                  <a:pt x="113785" y="23817"/>
                  <a:pt x="111425" y="29718"/>
                </a:cubicBezTo>
                <a:cubicBezTo>
                  <a:pt x="108017" y="38237"/>
                  <a:pt x="100710" y="45111"/>
                  <a:pt x="93137" y="50292"/>
                </a:cubicBezTo>
                <a:cubicBezTo>
                  <a:pt x="89105" y="53051"/>
                  <a:pt x="82724" y="55288"/>
                  <a:pt x="78659" y="52578"/>
                </a:cubicBezTo>
                <a:cubicBezTo>
                  <a:pt x="76453" y="51107"/>
                  <a:pt x="75534" y="47474"/>
                  <a:pt x="76373" y="44958"/>
                </a:cubicBezTo>
                <a:cubicBezTo>
                  <a:pt x="77353" y="42017"/>
                  <a:pt x="82273" y="47712"/>
                  <a:pt x="83993" y="50292"/>
                </a:cubicBezTo>
                <a:cubicBezTo>
                  <a:pt x="88792" y="57490"/>
                  <a:pt x="92439" y="67727"/>
                  <a:pt x="100757" y="70104"/>
                </a:cubicBezTo>
                <a:cubicBezTo>
                  <a:pt x="103455" y="70875"/>
                  <a:pt x="107456" y="71586"/>
                  <a:pt x="109139" y="69342"/>
                </a:cubicBezTo>
                <a:cubicBezTo>
                  <a:pt x="110115" y="68041"/>
                  <a:pt x="107634" y="65018"/>
                  <a:pt x="106091" y="65532"/>
                </a:cubicBezTo>
                <a:cubicBezTo>
                  <a:pt x="97937" y="68250"/>
                  <a:pt x="96023" y="81488"/>
                  <a:pt x="97709" y="89916"/>
                </a:cubicBezTo>
                <a:cubicBezTo>
                  <a:pt x="98705" y="94897"/>
                  <a:pt x="106044" y="95754"/>
                  <a:pt x="109901" y="99060"/>
                </a:cubicBezTo>
                <a:cubicBezTo>
                  <a:pt x="115427" y="103796"/>
                  <a:pt x="119070" y="110988"/>
                  <a:pt x="120569" y="118110"/>
                </a:cubicBezTo>
                <a:cubicBezTo>
                  <a:pt x="122009" y="124949"/>
                  <a:pt x="117904" y="132331"/>
                  <a:pt x="113711" y="137922"/>
                </a:cubicBezTo>
                <a:cubicBezTo>
                  <a:pt x="107705" y="145930"/>
                  <a:pt x="95067" y="147248"/>
                  <a:pt x="89327" y="155448"/>
                </a:cubicBezTo>
                <a:cubicBezTo>
                  <a:pt x="82070" y="165815"/>
                  <a:pt x="81032" y="180214"/>
                  <a:pt x="82469" y="192786"/>
                </a:cubicBezTo>
                <a:cubicBezTo>
                  <a:pt x="83398" y="200913"/>
                  <a:pt x="86386" y="210265"/>
                  <a:pt x="93137" y="214884"/>
                </a:cubicBezTo>
                <a:cubicBezTo>
                  <a:pt x="111195" y="227240"/>
                  <a:pt x="136026" y="225552"/>
                  <a:pt x="157907" y="225552"/>
                </a:cubicBezTo>
              </a:path>
            </a:pathLst>
          </a:custGeom>
          <a:noFill/>
          <a:ln w="19050" cap="flat" cmpd="sng">
            <a:solidFill>
              <a:schemeClr val="accent2"/>
            </a:solidFill>
            <a:prstDash val="dash"/>
            <a:round/>
            <a:headEnd type="none" w="med" len="med"/>
            <a:tailEnd type="none" w="med" len="med"/>
          </a:ln>
        </p:spPr>
      </p:sp>
      <p:sp>
        <p:nvSpPr>
          <p:cNvPr id="271" name="Google Shape;271;p17"/>
          <p:cNvSpPr/>
          <p:nvPr/>
        </p:nvSpPr>
        <p:spPr>
          <a:xfrm>
            <a:off x="-441278" y="-19050"/>
            <a:ext cx="1641425" cy="5379850"/>
          </a:xfrm>
          <a:custGeom>
            <a:avLst/>
            <a:gdLst/>
            <a:ahLst/>
            <a:cxnLst/>
            <a:rect l="l" t="t" r="r" b="b"/>
            <a:pathLst>
              <a:path w="65657" h="215194" extrusionOk="0">
                <a:moveTo>
                  <a:pt x="21461" y="0"/>
                </a:moveTo>
                <a:cubicBezTo>
                  <a:pt x="4722" y="8370"/>
                  <a:pt x="-4435" y="36601"/>
                  <a:pt x="3935" y="53340"/>
                </a:cubicBezTo>
                <a:cubicBezTo>
                  <a:pt x="9440" y="64351"/>
                  <a:pt x="28768" y="74937"/>
                  <a:pt x="38225" y="67056"/>
                </a:cubicBezTo>
                <a:cubicBezTo>
                  <a:pt x="39412" y="66067"/>
                  <a:pt x="38845" y="63175"/>
                  <a:pt x="37463" y="62484"/>
                </a:cubicBezTo>
                <a:cubicBezTo>
                  <a:pt x="30247" y="58876"/>
                  <a:pt x="27174" y="75833"/>
                  <a:pt x="26033" y="83820"/>
                </a:cubicBezTo>
                <a:cubicBezTo>
                  <a:pt x="23313" y="102857"/>
                  <a:pt x="28857" y="128195"/>
                  <a:pt x="13841" y="140208"/>
                </a:cubicBezTo>
                <a:cubicBezTo>
                  <a:pt x="11036" y="142452"/>
                  <a:pt x="6047" y="143887"/>
                  <a:pt x="3173" y="141732"/>
                </a:cubicBezTo>
                <a:cubicBezTo>
                  <a:pt x="-1138" y="138499"/>
                  <a:pt x="125" y="131064"/>
                  <a:pt x="887" y="125730"/>
                </a:cubicBezTo>
                <a:cubicBezTo>
                  <a:pt x="1979" y="118083"/>
                  <a:pt x="16434" y="109197"/>
                  <a:pt x="21461" y="115062"/>
                </a:cubicBezTo>
                <a:cubicBezTo>
                  <a:pt x="41742" y="138723"/>
                  <a:pt x="20717" y="178739"/>
                  <a:pt x="31367" y="208026"/>
                </a:cubicBezTo>
                <a:cubicBezTo>
                  <a:pt x="35282" y="218792"/>
                  <a:pt x="55411" y="215435"/>
                  <a:pt x="65657" y="210312"/>
                </a:cubicBezTo>
              </a:path>
            </a:pathLst>
          </a:custGeom>
          <a:noFill/>
          <a:ln w="19050" cap="flat" cmpd="sng">
            <a:solidFill>
              <a:schemeClr val="accent2"/>
            </a:solidFill>
            <a:prstDash val="dash"/>
            <a:round/>
            <a:headEnd type="none" w="med" len="med"/>
            <a:tailEnd type="none" w="med" len="med"/>
          </a:ln>
        </p:spPr>
      </p:sp>
      <p:sp>
        <p:nvSpPr>
          <p:cNvPr id="272" name="Google Shape;272;p17"/>
          <p:cNvSpPr/>
          <p:nvPr/>
        </p:nvSpPr>
        <p:spPr>
          <a:xfrm>
            <a:off x="6019800" y="3793625"/>
            <a:ext cx="3124184" cy="1349875"/>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rot="10800000" flipH="1">
            <a:off x="11" y="-5290"/>
            <a:ext cx="2051780" cy="1080582"/>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17"/>
          <p:cNvGrpSpPr/>
          <p:nvPr/>
        </p:nvGrpSpPr>
        <p:grpSpPr>
          <a:xfrm>
            <a:off x="8428902" y="4330166"/>
            <a:ext cx="585552" cy="556661"/>
            <a:chOff x="2217588" y="3496513"/>
            <a:chExt cx="380525" cy="361750"/>
          </a:xfrm>
        </p:grpSpPr>
        <p:sp>
          <p:nvSpPr>
            <p:cNvPr id="275" name="Google Shape;275;p17"/>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 name="Google Shape;276;p17"/>
            <p:cNvGrpSpPr/>
            <p:nvPr/>
          </p:nvGrpSpPr>
          <p:grpSpPr>
            <a:xfrm>
              <a:off x="2217588" y="3496513"/>
              <a:ext cx="380525" cy="361750"/>
              <a:chOff x="2574375" y="3211025"/>
              <a:chExt cx="380525" cy="361750"/>
            </a:xfrm>
          </p:grpSpPr>
          <p:sp>
            <p:nvSpPr>
              <p:cNvPr id="277" name="Google Shape;277;p17"/>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8" name="Google Shape;308;p17"/>
          <p:cNvGrpSpPr/>
          <p:nvPr/>
        </p:nvGrpSpPr>
        <p:grpSpPr>
          <a:xfrm>
            <a:off x="-9" y="457585"/>
            <a:ext cx="649220" cy="727545"/>
            <a:chOff x="2603238" y="3238400"/>
            <a:chExt cx="421900" cy="472800"/>
          </a:xfrm>
        </p:grpSpPr>
        <p:sp>
          <p:nvSpPr>
            <p:cNvPr id="309" name="Google Shape;309;p1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17"/>
            <p:cNvGrpSpPr/>
            <p:nvPr/>
          </p:nvGrpSpPr>
          <p:grpSpPr>
            <a:xfrm>
              <a:off x="2603250" y="3238400"/>
              <a:ext cx="421875" cy="472800"/>
              <a:chOff x="3824550" y="4581400"/>
              <a:chExt cx="421875" cy="472800"/>
            </a:xfrm>
          </p:grpSpPr>
          <p:sp>
            <p:nvSpPr>
              <p:cNvPr id="311" name="Google Shape;311;p1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17"/>
          <p:cNvGrpSpPr/>
          <p:nvPr/>
        </p:nvGrpSpPr>
        <p:grpSpPr>
          <a:xfrm flipH="1">
            <a:off x="8634500" y="1107688"/>
            <a:ext cx="509500" cy="666875"/>
            <a:chOff x="7438275" y="2843100"/>
            <a:chExt cx="509500" cy="666875"/>
          </a:xfrm>
        </p:grpSpPr>
        <p:sp>
          <p:nvSpPr>
            <p:cNvPr id="327" name="Google Shape;327;p17"/>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17"/>
            <p:cNvGrpSpPr/>
            <p:nvPr/>
          </p:nvGrpSpPr>
          <p:grpSpPr>
            <a:xfrm>
              <a:off x="7438275" y="2843100"/>
              <a:ext cx="509500" cy="666875"/>
              <a:chOff x="7514750" y="3302000"/>
              <a:chExt cx="509500" cy="666875"/>
            </a:xfrm>
          </p:grpSpPr>
          <p:sp>
            <p:nvSpPr>
              <p:cNvPr id="329" name="Google Shape;329;p17"/>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32"/>
        <p:cNvGrpSpPr/>
        <p:nvPr/>
      </p:nvGrpSpPr>
      <p:grpSpPr>
        <a:xfrm>
          <a:off x="0" y="0"/>
          <a:ext cx="0" cy="0"/>
          <a:chOff x="0" y="0"/>
          <a:chExt cx="0" cy="0"/>
        </a:xfrm>
      </p:grpSpPr>
      <p:sp>
        <p:nvSpPr>
          <p:cNvPr id="333" name="Google Shape;333;p1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18"/>
          <p:cNvSpPr/>
          <p:nvPr/>
        </p:nvSpPr>
        <p:spPr>
          <a:xfrm rot="453725">
            <a:off x="4572001" y="4645092"/>
            <a:ext cx="2571793" cy="784148"/>
          </a:xfrm>
          <a:custGeom>
            <a:avLst/>
            <a:gdLst/>
            <a:ahLst/>
            <a:cxnLst/>
            <a:rect l="l" t="t" r="r" b="b"/>
            <a:pathLst>
              <a:path w="102872" h="31366" extrusionOk="0">
                <a:moveTo>
                  <a:pt x="0" y="31366"/>
                </a:moveTo>
                <a:cubicBezTo>
                  <a:pt x="11903" y="29382"/>
                  <a:pt x="15529" y="9728"/>
                  <a:pt x="27432" y="7744"/>
                </a:cubicBezTo>
                <a:cubicBezTo>
                  <a:pt x="31949" y="6991"/>
                  <a:pt x="37221" y="4626"/>
                  <a:pt x="41148" y="6982"/>
                </a:cubicBezTo>
                <a:cubicBezTo>
                  <a:pt x="44078" y="8740"/>
                  <a:pt x="45272" y="12552"/>
                  <a:pt x="48006" y="14602"/>
                </a:cubicBezTo>
                <a:cubicBezTo>
                  <a:pt x="51081" y="16908"/>
                  <a:pt x="55707" y="17058"/>
                  <a:pt x="59436" y="16126"/>
                </a:cubicBezTo>
                <a:cubicBezTo>
                  <a:pt x="65401" y="14635"/>
                  <a:pt x="68414" y="7446"/>
                  <a:pt x="73914" y="4696"/>
                </a:cubicBezTo>
                <a:cubicBezTo>
                  <a:pt x="79929" y="1688"/>
                  <a:pt x="87482" y="-1612"/>
                  <a:pt x="93726" y="886"/>
                </a:cubicBezTo>
                <a:cubicBezTo>
                  <a:pt x="102899" y="4555"/>
                  <a:pt x="102870" y="19200"/>
                  <a:pt x="102870" y="29080"/>
                </a:cubicBezTo>
              </a:path>
            </a:pathLst>
          </a:custGeom>
          <a:noFill/>
          <a:ln w="19050" cap="flat" cmpd="sng">
            <a:solidFill>
              <a:schemeClr val="accent2"/>
            </a:solidFill>
            <a:prstDash val="dash"/>
            <a:round/>
            <a:headEnd type="none" w="med" len="med"/>
            <a:tailEnd type="none" w="med" len="med"/>
          </a:ln>
        </p:spPr>
      </p:sp>
      <p:sp>
        <p:nvSpPr>
          <p:cNvPr id="335" name="Google Shape;335;p18"/>
          <p:cNvSpPr/>
          <p:nvPr/>
        </p:nvSpPr>
        <p:spPr>
          <a:xfrm>
            <a:off x="-877871" y="96045"/>
            <a:ext cx="3640125" cy="5815850"/>
          </a:xfrm>
          <a:custGeom>
            <a:avLst/>
            <a:gdLst/>
            <a:ahLst/>
            <a:cxnLst/>
            <a:rect l="l" t="t" r="r" b="b"/>
            <a:pathLst>
              <a:path w="145605" h="232634" extrusionOk="0">
                <a:moveTo>
                  <a:pt x="13017" y="6826"/>
                </a:moveTo>
                <a:cubicBezTo>
                  <a:pt x="20975" y="1520"/>
                  <a:pt x="32330" y="-2060"/>
                  <a:pt x="41211" y="1492"/>
                </a:cubicBezTo>
                <a:cubicBezTo>
                  <a:pt x="46383" y="3561"/>
                  <a:pt x="50879" y="8399"/>
                  <a:pt x="52641" y="13684"/>
                </a:cubicBezTo>
                <a:cubicBezTo>
                  <a:pt x="55216" y="21410"/>
                  <a:pt x="56140" y="30167"/>
                  <a:pt x="54165" y="38068"/>
                </a:cubicBezTo>
                <a:cubicBezTo>
                  <a:pt x="53376" y="41224"/>
                  <a:pt x="49524" y="42779"/>
                  <a:pt x="48069" y="45688"/>
                </a:cubicBezTo>
                <a:cubicBezTo>
                  <a:pt x="43606" y="54615"/>
                  <a:pt x="37293" y="65176"/>
                  <a:pt x="40449" y="74644"/>
                </a:cubicBezTo>
                <a:cubicBezTo>
                  <a:pt x="42143" y="79727"/>
                  <a:pt x="49373" y="85422"/>
                  <a:pt x="54165" y="83026"/>
                </a:cubicBezTo>
                <a:cubicBezTo>
                  <a:pt x="57321" y="81448"/>
                  <a:pt x="60615" y="77230"/>
                  <a:pt x="59499" y="73882"/>
                </a:cubicBezTo>
                <a:cubicBezTo>
                  <a:pt x="58758" y="71660"/>
                  <a:pt x="54863" y="71617"/>
                  <a:pt x="52641" y="72358"/>
                </a:cubicBezTo>
                <a:cubicBezTo>
                  <a:pt x="41491" y="76075"/>
                  <a:pt x="53601" y="96008"/>
                  <a:pt x="56451" y="107410"/>
                </a:cubicBezTo>
                <a:cubicBezTo>
                  <a:pt x="57868" y="113078"/>
                  <a:pt x="57597" y="119207"/>
                  <a:pt x="56451" y="124936"/>
                </a:cubicBezTo>
                <a:cubicBezTo>
                  <a:pt x="52508" y="144652"/>
                  <a:pt x="14413" y="167691"/>
                  <a:pt x="2349" y="151606"/>
                </a:cubicBezTo>
                <a:cubicBezTo>
                  <a:pt x="194" y="148732"/>
                  <a:pt x="-509" y="144273"/>
                  <a:pt x="825" y="140938"/>
                </a:cubicBezTo>
                <a:cubicBezTo>
                  <a:pt x="2055" y="137863"/>
                  <a:pt x="5994" y="136407"/>
                  <a:pt x="9207" y="135604"/>
                </a:cubicBezTo>
                <a:cubicBezTo>
                  <a:pt x="16404" y="133805"/>
                  <a:pt x="23811" y="142501"/>
                  <a:pt x="26733" y="149320"/>
                </a:cubicBezTo>
                <a:cubicBezTo>
                  <a:pt x="33175" y="164351"/>
                  <a:pt x="32067" y="181735"/>
                  <a:pt x="32067" y="198088"/>
                </a:cubicBezTo>
                <a:cubicBezTo>
                  <a:pt x="32067" y="206362"/>
                  <a:pt x="31838" y="219094"/>
                  <a:pt x="39687" y="221710"/>
                </a:cubicBezTo>
                <a:cubicBezTo>
                  <a:pt x="48392" y="224612"/>
                  <a:pt x="57943" y="223996"/>
                  <a:pt x="67119" y="223996"/>
                </a:cubicBezTo>
                <a:cubicBezTo>
                  <a:pt x="70937" y="223996"/>
                  <a:pt x="76164" y="226216"/>
                  <a:pt x="78549" y="223234"/>
                </a:cubicBezTo>
                <a:cubicBezTo>
                  <a:pt x="84581" y="215694"/>
                  <a:pt x="76969" y="203645"/>
                  <a:pt x="79311" y="194278"/>
                </a:cubicBezTo>
                <a:cubicBezTo>
                  <a:pt x="81230" y="186603"/>
                  <a:pt x="89162" y="176357"/>
                  <a:pt x="96837" y="178276"/>
                </a:cubicBezTo>
                <a:cubicBezTo>
                  <a:pt x="112882" y="182287"/>
                  <a:pt x="98584" y="212251"/>
                  <a:pt x="105981" y="227044"/>
                </a:cubicBezTo>
                <a:cubicBezTo>
                  <a:pt x="109123" y="233328"/>
                  <a:pt x="119530" y="231616"/>
                  <a:pt x="126555" y="231616"/>
                </a:cubicBezTo>
                <a:cubicBezTo>
                  <a:pt x="132925" y="231616"/>
                  <a:pt x="141101" y="234596"/>
                  <a:pt x="145605" y="230092"/>
                </a:cubicBezTo>
              </a:path>
            </a:pathLst>
          </a:custGeom>
          <a:noFill/>
          <a:ln w="19050" cap="flat" cmpd="sng">
            <a:solidFill>
              <a:schemeClr val="accent2"/>
            </a:solidFill>
            <a:prstDash val="dash"/>
            <a:round/>
            <a:headEnd type="none" w="med" len="med"/>
            <a:tailEnd type="none" w="med" len="med"/>
          </a:ln>
        </p:spPr>
      </p:sp>
      <p:sp>
        <p:nvSpPr>
          <p:cNvPr id="336" name="Google Shape;336;p18"/>
          <p:cNvSpPr/>
          <p:nvPr/>
        </p:nvSpPr>
        <p:spPr>
          <a:xfrm>
            <a:off x="7143750" y="-617836"/>
            <a:ext cx="2499225" cy="5094575"/>
          </a:xfrm>
          <a:custGeom>
            <a:avLst/>
            <a:gdLst/>
            <a:ahLst/>
            <a:cxnLst/>
            <a:rect l="l" t="t" r="r" b="b"/>
            <a:pathLst>
              <a:path w="99969" h="203783" extrusionOk="0">
                <a:moveTo>
                  <a:pt x="0" y="6425"/>
                </a:moveTo>
                <a:cubicBezTo>
                  <a:pt x="4404" y="-181"/>
                  <a:pt x="18008" y="-2237"/>
                  <a:pt x="23622" y="3377"/>
                </a:cubicBezTo>
                <a:cubicBezTo>
                  <a:pt x="30915" y="10670"/>
                  <a:pt x="30415" y="23646"/>
                  <a:pt x="28956" y="33857"/>
                </a:cubicBezTo>
                <a:cubicBezTo>
                  <a:pt x="27705" y="42614"/>
                  <a:pt x="15178" y="44958"/>
                  <a:pt x="8382" y="50621"/>
                </a:cubicBezTo>
                <a:cubicBezTo>
                  <a:pt x="3216" y="54926"/>
                  <a:pt x="-1195" y="66973"/>
                  <a:pt x="4572" y="70433"/>
                </a:cubicBezTo>
                <a:cubicBezTo>
                  <a:pt x="9912" y="73637"/>
                  <a:pt x="17291" y="77028"/>
                  <a:pt x="22860" y="74243"/>
                </a:cubicBezTo>
                <a:cubicBezTo>
                  <a:pt x="26016" y="72665"/>
                  <a:pt x="28194" y="68628"/>
                  <a:pt x="28194" y="65099"/>
                </a:cubicBezTo>
                <a:cubicBezTo>
                  <a:pt x="28194" y="63267"/>
                  <a:pt x="26884" y="59948"/>
                  <a:pt x="25146" y="60527"/>
                </a:cubicBezTo>
                <a:cubicBezTo>
                  <a:pt x="22098" y="61543"/>
                  <a:pt x="25320" y="68234"/>
                  <a:pt x="28194" y="69671"/>
                </a:cubicBezTo>
                <a:cubicBezTo>
                  <a:pt x="31857" y="71503"/>
                  <a:pt x="36315" y="71647"/>
                  <a:pt x="40386" y="71195"/>
                </a:cubicBezTo>
                <a:cubicBezTo>
                  <a:pt x="51191" y="69994"/>
                  <a:pt x="57805" y="58174"/>
                  <a:pt x="66294" y="51383"/>
                </a:cubicBezTo>
                <a:cubicBezTo>
                  <a:pt x="75437" y="44069"/>
                  <a:pt x="95458" y="54502"/>
                  <a:pt x="98298" y="65861"/>
                </a:cubicBezTo>
                <a:cubicBezTo>
                  <a:pt x="101792" y="79837"/>
                  <a:pt x="99431" y="96546"/>
                  <a:pt x="91440" y="108533"/>
                </a:cubicBezTo>
                <a:cubicBezTo>
                  <a:pt x="87296" y="114749"/>
                  <a:pt x="78434" y="116205"/>
                  <a:pt x="73152" y="121487"/>
                </a:cubicBezTo>
                <a:cubicBezTo>
                  <a:pt x="67690" y="126949"/>
                  <a:pt x="63999" y="134486"/>
                  <a:pt x="62484" y="142061"/>
                </a:cubicBezTo>
                <a:cubicBezTo>
                  <a:pt x="59060" y="159180"/>
                  <a:pt x="60420" y="179351"/>
                  <a:pt x="70104" y="193877"/>
                </a:cubicBezTo>
                <a:cubicBezTo>
                  <a:pt x="75763" y="202365"/>
                  <a:pt x="88859" y="203783"/>
                  <a:pt x="99060" y="203783"/>
                </a:cubicBezTo>
              </a:path>
            </a:pathLst>
          </a:custGeom>
          <a:noFill/>
          <a:ln w="19050" cap="flat" cmpd="sng">
            <a:solidFill>
              <a:schemeClr val="accent2"/>
            </a:solidFill>
            <a:prstDash val="dash"/>
            <a:round/>
            <a:headEnd type="none" w="med" len="med"/>
            <a:tailEnd type="none" w="med" len="med"/>
          </a:ln>
        </p:spPr>
      </p:sp>
      <p:sp>
        <p:nvSpPr>
          <p:cNvPr id="337" name="Google Shape;337;p18"/>
          <p:cNvSpPr/>
          <p:nvPr/>
        </p:nvSpPr>
        <p:spPr>
          <a:xfrm rot="-5400000">
            <a:off x="1119728" y="3203947"/>
            <a:ext cx="819825" cy="3059281"/>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rot="5400000">
            <a:off x="7307250" y="3306748"/>
            <a:ext cx="1116648" cy="2556852"/>
          </a:xfrm>
          <a:custGeom>
            <a:avLst/>
            <a:gdLst/>
            <a:ahLst/>
            <a:cxnLst/>
            <a:rect l="l" t="t" r="r" b="b"/>
            <a:pathLst>
              <a:path w="24921" h="34234" extrusionOk="0">
                <a:moveTo>
                  <a:pt x="1" y="1"/>
                </a:moveTo>
                <a:cubicBezTo>
                  <a:pt x="322" y="7272"/>
                  <a:pt x="2047" y="12141"/>
                  <a:pt x="11708" y="11532"/>
                </a:cubicBezTo>
                <a:cubicBezTo>
                  <a:pt x="15523" y="11292"/>
                  <a:pt x="16436" y="14101"/>
                  <a:pt x="15020" y="17598"/>
                </a:cubicBezTo>
                <a:cubicBezTo>
                  <a:pt x="12526" y="23744"/>
                  <a:pt x="9384" y="32054"/>
                  <a:pt x="24920" y="34233"/>
                </a:cubicBezTo>
                <a:lnTo>
                  <a:pt x="24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18"/>
          <p:cNvGrpSpPr/>
          <p:nvPr/>
        </p:nvGrpSpPr>
        <p:grpSpPr>
          <a:xfrm>
            <a:off x="105486" y="958092"/>
            <a:ext cx="602409" cy="572686"/>
            <a:chOff x="2217588" y="3496513"/>
            <a:chExt cx="380525" cy="361750"/>
          </a:xfrm>
        </p:grpSpPr>
        <p:sp>
          <p:nvSpPr>
            <p:cNvPr id="340" name="Google Shape;340;p18"/>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18"/>
            <p:cNvGrpSpPr/>
            <p:nvPr/>
          </p:nvGrpSpPr>
          <p:grpSpPr>
            <a:xfrm>
              <a:off x="2217588" y="3496513"/>
              <a:ext cx="380525" cy="361750"/>
              <a:chOff x="2574375" y="3211025"/>
              <a:chExt cx="380525" cy="361750"/>
            </a:xfrm>
          </p:grpSpPr>
          <p:sp>
            <p:nvSpPr>
              <p:cNvPr id="342" name="Google Shape;342;p18"/>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3" name="Google Shape;373;p18"/>
          <p:cNvGrpSpPr/>
          <p:nvPr/>
        </p:nvGrpSpPr>
        <p:grpSpPr>
          <a:xfrm>
            <a:off x="8428912" y="920233"/>
            <a:ext cx="602431" cy="675111"/>
            <a:chOff x="2603238" y="3238400"/>
            <a:chExt cx="421900" cy="472800"/>
          </a:xfrm>
        </p:grpSpPr>
        <p:sp>
          <p:nvSpPr>
            <p:cNvPr id="374" name="Google Shape;374;p18"/>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18"/>
            <p:cNvGrpSpPr/>
            <p:nvPr/>
          </p:nvGrpSpPr>
          <p:grpSpPr>
            <a:xfrm>
              <a:off x="2603250" y="3238400"/>
              <a:ext cx="421875" cy="472800"/>
              <a:chOff x="3824550" y="4581400"/>
              <a:chExt cx="421875" cy="472800"/>
            </a:xfrm>
          </p:grpSpPr>
          <p:sp>
            <p:nvSpPr>
              <p:cNvPr id="376" name="Google Shape;376;p18"/>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391"/>
        <p:cNvGrpSpPr/>
        <p:nvPr/>
      </p:nvGrpSpPr>
      <p:grpSpPr>
        <a:xfrm>
          <a:off x="0" y="0"/>
          <a:ext cx="0" cy="0"/>
          <a:chOff x="0" y="0"/>
          <a:chExt cx="0" cy="0"/>
        </a:xfrm>
      </p:grpSpPr>
      <p:sp>
        <p:nvSpPr>
          <p:cNvPr id="392" name="Google Shape;392;p1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3" name="Google Shape;393;p19"/>
          <p:cNvSpPr/>
          <p:nvPr/>
        </p:nvSpPr>
        <p:spPr>
          <a:xfrm>
            <a:off x="6758688" y="117745"/>
            <a:ext cx="2994900" cy="5883000"/>
          </a:xfrm>
          <a:custGeom>
            <a:avLst/>
            <a:gdLst/>
            <a:ahLst/>
            <a:cxnLst/>
            <a:rect l="l" t="t" r="r" b="b"/>
            <a:pathLst>
              <a:path w="119796" h="235320" extrusionOk="0">
                <a:moveTo>
                  <a:pt x="9306" y="235320"/>
                </a:moveTo>
                <a:cubicBezTo>
                  <a:pt x="5181" y="222946"/>
                  <a:pt x="-5880" y="204039"/>
                  <a:pt x="4734" y="196458"/>
                </a:cubicBezTo>
                <a:cubicBezTo>
                  <a:pt x="15307" y="188906"/>
                  <a:pt x="30640" y="194407"/>
                  <a:pt x="43596" y="193410"/>
                </a:cubicBezTo>
                <a:cubicBezTo>
                  <a:pt x="55881" y="192465"/>
                  <a:pt x="67831" y="188477"/>
                  <a:pt x="79410" y="184266"/>
                </a:cubicBezTo>
                <a:cubicBezTo>
                  <a:pt x="86571" y="181662"/>
                  <a:pt x="94696" y="177554"/>
                  <a:pt x="97698" y="170550"/>
                </a:cubicBezTo>
                <a:cubicBezTo>
                  <a:pt x="100706" y="163531"/>
                  <a:pt x="101063" y="153557"/>
                  <a:pt x="96174" y="147690"/>
                </a:cubicBezTo>
                <a:cubicBezTo>
                  <a:pt x="92174" y="142890"/>
                  <a:pt x="85337" y="137332"/>
                  <a:pt x="79410" y="139308"/>
                </a:cubicBezTo>
                <a:cubicBezTo>
                  <a:pt x="77255" y="140026"/>
                  <a:pt x="75644" y="143249"/>
                  <a:pt x="76362" y="145404"/>
                </a:cubicBezTo>
                <a:cubicBezTo>
                  <a:pt x="76851" y="146870"/>
                  <a:pt x="79389" y="146166"/>
                  <a:pt x="80934" y="146166"/>
                </a:cubicBezTo>
                <a:cubicBezTo>
                  <a:pt x="87558" y="146166"/>
                  <a:pt x="94481" y="141288"/>
                  <a:pt x="97698" y="135498"/>
                </a:cubicBezTo>
                <a:cubicBezTo>
                  <a:pt x="102166" y="127456"/>
                  <a:pt x="101146" y="117258"/>
                  <a:pt x="100746" y="108066"/>
                </a:cubicBezTo>
                <a:cubicBezTo>
                  <a:pt x="100156" y="94493"/>
                  <a:pt x="95294" y="80120"/>
                  <a:pt x="86268" y="69966"/>
                </a:cubicBezTo>
                <a:cubicBezTo>
                  <a:pt x="81966" y="65126"/>
                  <a:pt x="76369" y="61591"/>
                  <a:pt x="71790" y="57012"/>
                </a:cubicBezTo>
                <a:cubicBezTo>
                  <a:pt x="67246" y="52468"/>
                  <a:pt x="66431" y="45107"/>
                  <a:pt x="65694" y="38724"/>
                </a:cubicBezTo>
                <a:cubicBezTo>
                  <a:pt x="64386" y="27389"/>
                  <a:pt x="66977" y="13431"/>
                  <a:pt x="75600" y="5958"/>
                </a:cubicBezTo>
                <a:cubicBezTo>
                  <a:pt x="86792" y="-3742"/>
                  <a:pt x="104985" y="1386"/>
                  <a:pt x="119796" y="1386"/>
                </a:cubicBezTo>
              </a:path>
            </a:pathLst>
          </a:custGeom>
          <a:noFill/>
          <a:ln w="19050" cap="flat" cmpd="sng">
            <a:solidFill>
              <a:schemeClr val="accent2"/>
            </a:solidFill>
            <a:prstDash val="dash"/>
            <a:round/>
            <a:headEnd type="none" w="med" len="med"/>
            <a:tailEnd type="none" w="med" len="med"/>
          </a:ln>
        </p:spPr>
      </p:sp>
      <p:sp>
        <p:nvSpPr>
          <p:cNvPr id="394" name="Google Shape;394;p19"/>
          <p:cNvSpPr/>
          <p:nvPr/>
        </p:nvSpPr>
        <p:spPr>
          <a:xfrm>
            <a:off x="3905250" y="-640810"/>
            <a:ext cx="2844700" cy="1170225"/>
          </a:xfrm>
          <a:custGeom>
            <a:avLst/>
            <a:gdLst/>
            <a:ahLst/>
            <a:cxnLst/>
            <a:rect l="l" t="t" r="r" b="b"/>
            <a:pathLst>
              <a:path w="113788" h="46809" extrusionOk="0">
                <a:moveTo>
                  <a:pt x="0" y="5058"/>
                </a:moveTo>
                <a:cubicBezTo>
                  <a:pt x="6409" y="1212"/>
                  <a:pt x="15209" y="-1653"/>
                  <a:pt x="22098" y="1248"/>
                </a:cubicBezTo>
                <a:cubicBezTo>
                  <a:pt x="30375" y="4733"/>
                  <a:pt x="38079" y="11858"/>
                  <a:pt x="41148" y="20298"/>
                </a:cubicBezTo>
                <a:cubicBezTo>
                  <a:pt x="43493" y="26748"/>
                  <a:pt x="46028" y="35382"/>
                  <a:pt x="41910" y="40872"/>
                </a:cubicBezTo>
                <a:cubicBezTo>
                  <a:pt x="39525" y="44053"/>
                  <a:pt x="35065" y="45114"/>
                  <a:pt x="31242" y="46206"/>
                </a:cubicBezTo>
                <a:cubicBezTo>
                  <a:pt x="28751" y="46918"/>
                  <a:pt x="24250" y="47195"/>
                  <a:pt x="23622" y="44682"/>
                </a:cubicBezTo>
                <a:cubicBezTo>
                  <a:pt x="21418" y="35866"/>
                  <a:pt x="39190" y="30286"/>
                  <a:pt x="48006" y="32490"/>
                </a:cubicBezTo>
                <a:cubicBezTo>
                  <a:pt x="59720" y="35419"/>
                  <a:pt x="71010" y="42437"/>
                  <a:pt x="83058" y="41634"/>
                </a:cubicBezTo>
                <a:cubicBezTo>
                  <a:pt x="91156" y="41094"/>
                  <a:pt x="99885" y="38681"/>
                  <a:pt x="105918" y="33252"/>
                </a:cubicBezTo>
                <a:cubicBezTo>
                  <a:pt x="113805" y="26154"/>
                  <a:pt x="115369" y="12076"/>
                  <a:pt x="112014" y="2010"/>
                </a:cubicBezTo>
              </a:path>
            </a:pathLst>
          </a:custGeom>
          <a:noFill/>
          <a:ln w="19050" cap="flat" cmpd="sng">
            <a:solidFill>
              <a:schemeClr val="accent2"/>
            </a:solidFill>
            <a:prstDash val="dash"/>
            <a:round/>
            <a:headEnd type="none" w="med" len="med"/>
            <a:tailEnd type="none" w="med" len="med"/>
          </a:ln>
        </p:spPr>
      </p:sp>
      <p:sp>
        <p:nvSpPr>
          <p:cNvPr id="395" name="Google Shape;395;p19"/>
          <p:cNvSpPr/>
          <p:nvPr/>
        </p:nvSpPr>
        <p:spPr>
          <a:xfrm>
            <a:off x="-474239" y="-552450"/>
            <a:ext cx="1788700" cy="5543550"/>
          </a:xfrm>
          <a:custGeom>
            <a:avLst/>
            <a:gdLst/>
            <a:ahLst/>
            <a:cxnLst/>
            <a:rect l="l" t="t" r="r" b="b"/>
            <a:pathLst>
              <a:path w="71548" h="221742" extrusionOk="0">
                <a:moveTo>
                  <a:pt x="3730" y="221742"/>
                </a:moveTo>
                <a:cubicBezTo>
                  <a:pt x="5642" y="210269"/>
                  <a:pt x="16504" y="202265"/>
                  <a:pt x="22018" y="192024"/>
                </a:cubicBezTo>
                <a:cubicBezTo>
                  <a:pt x="30039" y="177127"/>
                  <a:pt x="32979" y="158146"/>
                  <a:pt x="28876" y="141732"/>
                </a:cubicBezTo>
                <a:cubicBezTo>
                  <a:pt x="26498" y="132220"/>
                  <a:pt x="14868" y="122283"/>
                  <a:pt x="5254" y="124206"/>
                </a:cubicBezTo>
                <a:cubicBezTo>
                  <a:pt x="1230" y="125011"/>
                  <a:pt x="682" y="131533"/>
                  <a:pt x="682" y="135636"/>
                </a:cubicBezTo>
                <a:cubicBezTo>
                  <a:pt x="682" y="137160"/>
                  <a:pt x="-681" y="139526"/>
                  <a:pt x="682" y="140208"/>
                </a:cubicBezTo>
                <a:cubicBezTo>
                  <a:pt x="4650" y="142192"/>
                  <a:pt x="9737" y="138011"/>
                  <a:pt x="12874" y="134874"/>
                </a:cubicBezTo>
                <a:cubicBezTo>
                  <a:pt x="25508" y="122240"/>
                  <a:pt x="30094" y="100578"/>
                  <a:pt x="26590" y="83058"/>
                </a:cubicBezTo>
                <a:cubicBezTo>
                  <a:pt x="24223" y="71225"/>
                  <a:pt x="41" y="67333"/>
                  <a:pt x="2968" y="55626"/>
                </a:cubicBezTo>
                <a:cubicBezTo>
                  <a:pt x="4585" y="49158"/>
                  <a:pt x="11592" y="43499"/>
                  <a:pt x="18208" y="42672"/>
                </a:cubicBezTo>
                <a:cubicBezTo>
                  <a:pt x="27044" y="41568"/>
                  <a:pt x="36316" y="43594"/>
                  <a:pt x="44878" y="41148"/>
                </a:cubicBezTo>
                <a:cubicBezTo>
                  <a:pt x="53822" y="38593"/>
                  <a:pt x="57303" y="26874"/>
                  <a:pt x="60880" y="18288"/>
                </a:cubicBezTo>
                <a:cubicBezTo>
                  <a:pt x="63594" y="11774"/>
                  <a:pt x="69836" y="6847"/>
                  <a:pt x="71548" y="0"/>
                </a:cubicBezTo>
              </a:path>
            </a:pathLst>
          </a:custGeom>
          <a:noFill/>
          <a:ln w="19050" cap="flat" cmpd="sng">
            <a:solidFill>
              <a:schemeClr val="accent2"/>
            </a:solidFill>
            <a:prstDash val="dash"/>
            <a:round/>
            <a:headEnd type="none" w="med" len="med"/>
            <a:tailEnd type="none" w="med" len="med"/>
          </a:ln>
        </p:spPr>
      </p:sp>
      <p:sp>
        <p:nvSpPr>
          <p:cNvPr id="396" name="Google Shape;396;p19"/>
          <p:cNvSpPr/>
          <p:nvPr/>
        </p:nvSpPr>
        <p:spPr>
          <a:xfrm>
            <a:off x="0" y="3886203"/>
            <a:ext cx="1943083" cy="1363445"/>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rot="10800000" flipH="1">
            <a:off x="6612401" y="-27012"/>
            <a:ext cx="2531570" cy="1093812"/>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398"/>
        <p:cNvGrpSpPr/>
        <p:nvPr/>
      </p:nvGrpSpPr>
      <p:grpSpPr>
        <a:xfrm>
          <a:off x="0" y="0"/>
          <a:ext cx="0" cy="0"/>
          <a:chOff x="0" y="0"/>
          <a:chExt cx="0" cy="0"/>
        </a:xfrm>
      </p:grpSpPr>
      <p:sp>
        <p:nvSpPr>
          <p:cNvPr id="399" name="Google Shape;399;p20"/>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0" name="Google Shape;400;p20"/>
          <p:cNvSpPr/>
          <p:nvPr/>
        </p:nvSpPr>
        <p:spPr>
          <a:xfrm>
            <a:off x="-819150" y="-604301"/>
            <a:ext cx="6045275" cy="2881175"/>
          </a:xfrm>
          <a:custGeom>
            <a:avLst/>
            <a:gdLst/>
            <a:ahLst/>
            <a:cxnLst/>
            <a:rect l="l" t="t" r="r" b="b"/>
            <a:pathLst>
              <a:path w="241811" h="115247" extrusionOk="0">
                <a:moveTo>
                  <a:pt x="0" y="107992"/>
                </a:moveTo>
                <a:cubicBezTo>
                  <a:pt x="1451" y="115245"/>
                  <a:pt x="14319" y="116427"/>
                  <a:pt x="21336" y="114088"/>
                </a:cubicBezTo>
                <a:cubicBezTo>
                  <a:pt x="32246" y="110451"/>
                  <a:pt x="43693" y="101623"/>
                  <a:pt x="46482" y="90466"/>
                </a:cubicBezTo>
                <a:cubicBezTo>
                  <a:pt x="48694" y="81619"/>
                  <a:pt x="47310" y="69731"/>
                  <a:pt x="40386" y="63796"/>
                </a:cubicBezTo>
                <a:cubicBezTo>
                  <a:pt x="37763" y="61548"/>
                  <a:pt x="29642" y="57396"/>
                  <a:pt x="30480" y="60748"/>
                </a:cubicBezTo>
                <a:cubicBezTo>
                  <a:pt x="31513" y="64879"/>
                  <a:pt x="41177" y="68545"/>
                  <a:pt x="42672" y="64558"/>
                </a:cubicBezTo>
                <a:cubicBezTo>
                  <a:pt x="48775" y="48285"/>
                  <a:pt x="50072" y="24315"/>
                  <a:pt x="66294" y="18076"/>
                </a:cubicBezTo>
                <a:cubicBezTo>
                  <a:pt x="71059" y="16243"/>
                  <a:pt x="76691" y="14938"/>
                  <a:pt x="81534" y="16552"/>
                </a:cubicBezTo>
                <a:cubicBezTo>
                  <a:pt x="86016" y="18046"/>
                  <a:pt x="88738" y="22821"/>
                  <a:pt x="92964" y="24934"/>
                </a:cubicBezTo>
                <a:cubicBezTo>
                  <a:pt x="100184" y="28544"/>
                  <a:pt x="108514" y="30268"/>
                  <a:pt x="116586" y="30268"/>
                </a:cubicBezTo>
                <a:cubicBezTo>
                  <a:pt x="119126" y="30268"/>
                  <a:pt x="122001" y="31528"/>
                  <a:pt x="124206" y="30268"/>
                </a:cubicBezTo>
                <a:cubicBezTo>
                  <a:pt x="138017" y="22376"/>
                  <a:pt x="145702" y="1990"/>
                  <a:pt x="161544" y="550"/>
                </a:cubicBezTo>
                <a:cubicBezTo>
                  <a:pt x="163315" y="389"/>
                  <a:pt x="165421" y="-470"/>
                  <a:pt x="166878" y="550"/>
                </a:cubicBezTo>
                <a:cubicBezTo>
                  <a:pt x="173231" y="4997"/>
                  <a:pt x="175921" y="13276"/>
                  <a:pt x="179070" y="20362"/>
                </a:cubicBezTo>
                <a:cubicBezTo>
                  <a:pt x="186662" y="37444"/>
                  <a:pt x="198779" y="58166"/>
                  <a:pt x="217170" y="61510"/>
                </a:cubicBezTo>
                <a:cubicBezTo>
                  <a:pt x="225667" y="63055"/>
                  <a:pt x="236708" y="57290"/>
                  <a:pt x="240030" y="49318"/>
                </a:cubicBezTo>
                <a:cubicBezTo>
                  <a:pt x="243158" y="41812"/>
                  <a:pt x="241502" y="32753"/>
                  <a:pt x="239268" y="24934"/>
                </a:cubicBezTo>
                <a:cubicBezTo>
                  <a:pt x="237894" y="20123"/>
                  <a:pt x="237647" y="13456"/>
                  <a:pt x="233172" y="11218"/>
                </a:cubicBezTo>
              </a:path>
            </a:pathLst>
          </a:custGeom>
          <a:noFill/>
          <a:ln w="19050" cap="flat" cmpd="sng">
            <a:solidFill>
              <a:schemeClr val="accent2"/>
            </a:solidFill>
            <a:prstDash val="dash"/>
            <a:round/>
            <a:headEnd type="none" w="med" len="med"/>
            <a:tailEnd type="none" w="med" len="med"/>
          </a:ln>
        </p:spPr>
      </p:sp>
      <p:sp>
        <p:nvSpPr>
          <p:cNvPr id="401" name="Google Shape;401;p20"/>
          <p:cNvSpPr/>
          <p:nvPr/>
        </p:nvSpPr>
        <p:spPr>
          <a:xfrm>
            <a:off x="6510975" y="2436694"/>
            <a:ext cx="3090725" cy="3978050"/>
          </a:xfrm>
          <a:custGeom>
            <a:avLst/>
            <a:gdLst/>
            <a:ahLst/>
            <a:cxnLst/>
            <a:rect l="l" t="t" r="r" b="b"/>
            <a:pathLst>
              <a:path w="123629" h="159122" extrusionOk="0">
                <a:moveTo>
                  <a:pt x="122085" y="830"/>
                </a:moveTo>
                <a:cubicBezTo>
                  <a:pt x="110175" y="-2147"/>
                  <a:pt x="94648" y="5411"/>
                  <a:pt x="88557" y="16070"/>
                </a:cubicBezTo>
                <a:cubicBezTo>
                  <a:pt x="82897" y="25974"/>
                  <a:pt x="78092" y="38776"/>
                  <a:pt x="81699" y="49598"/>
                </a:cubicBezTo>
                <a:cubicBezTo>
                  <a:pt x="86646" y="64438"/>
                  <a:pt x="110262" y="85805"/>
                  <a:pt x="121323" y="74744"/>
                </a:cubicBezTo>
                <a:cubicBezTo>
                  <a:pt x="124023" y="72044"/>
                  <a:pt x="124203" y="66491"/>
                  <a:pt x="122085" y="63314"/>
                </a:cubicBezTo>
                <a:cubicBezTo>
                  <a:pt x="120479" y="60904"/>
                  <a:pt x="116113" y="59422"/>
                  <a:pt x="113703" y="61028"/>
                </a:cubicBezTo>
                <a:cubicBezTo>
                  <a:pt x="102211" y="68690"/>
                  <a:pt x="105005" y="92730"/>
                  <a:pt x="91605" y="96080"/>
                </a:cubicBezTo>
                <a:cubicBezTo>
                  <a:pt x="77048" y="99719"/>
                  <a:pt x="61502" y="100488"/>
                  <a:pt x="46647" y="98366"/>
                </a:cubicBezTo>
                <a:cubicBezTo>
                  <a:pt x="34450" y="96624"/>
                  <a:pt x="19536" y="95812"/>
                  <a:pt x="10071" y="103700"/>
                </a:cubicBezTo>
                <a:cubicBezTo>
                  <a:pt x="2419" y="110077"/>
                  <a:pt x="165" y="121933"/>
                  <a:pt x="165" y="131894"/>
                </a:cubicBezTo>
                <a:cubicBezTo>
                  <a:pt x="165" y="138074"/>
                  <a:pt x="-495" y="145238"/>
                  <a:pt x="3213" y="150182"/>
                </a:cubicBezTo>
                <a:cubicBezTo>
                  <a:pt x="8388" y="157082"/>
                  <a:pt x="22260" y="162377"/>
                  <a:pt x="28359" y="156278"/>
                </a:cubicBezTo>
              </a:path>
            </a:pathLst>
          </a:custGeom>
          <a:noFill/>
          <a:ln w="19050" cap="flat" cmpd="sng">
            <a:solidFill>
              <a:schemeClr val="accent2"/>
            </a:solidFill>
            <a:prstDash val="dash"/>
            <a:round/>
            <a:headEnd type="none" w="med" len="med"/>
            <a:tailEnd type="none" w="med" len="med"/>
          </a:ln>
        </p:spPr>
      </p:sp>
      <p:sp>
        <p:nvSpPr>
          <p:cNvPr id="402" name="Google Shape;402;p20"/>
          <p:cNvSpPr/>
          <p:nvPr/>
        </p:nvSpPr>
        <p:spPr>
          <a:xfrm>
            <a:off x="-838200" y="4675803"/>
            <a:ext cx="5791200" cy="1782150"/>
          </a:xfrm>
          <a:custGeom>
            <a:avLst/>
            <a:gdLst/>
            <a:ahLst/>
            <a:cxnLst/>
            <a:rect l="l" t="t" r="r" b="b"/>
            <a:pathLst>
              <a:path w="231648" h="71286" extrusionOk="0">
                <a:moveTo>
                  <a:pt x="0" y="46902"/>
                </a:moveTo>
                <a:cubicBezTo>
                  <a:pt x="18132" y="46902"/>
                  <a:pt x="40270" y="48802"/>
                  <a:pt x="53340" y="36234"/>
                </a:cubicBezTo>
                <a:cubicBezTo>
                  <a:pt x="62081" y="27829"/>
                  <a:pt x="62492" y="28147"/>
                  <a:pt x="70104" y="18708"/>
                </a:cubicBezTo>
                <a:cubicBezTo>
                  <a:pt x="72979" y="15144"/>
                  <a:pt x="73668" y="9403"/>
                  <a:pt x="77724" y="7278"/>
                </a:cubicBezTo>
                <a:cubicBezTo>
                  <a:pt x="84253" y="3858"/>
                  <a:pt x="94610" y="2828"/>
                  <a:pt x="99822" y="8040"/>
                </a:cubicBezTo>
                <a:cubicBezTo>
                  <a:pt x="104426" y="12644"/>
                  <a:pt x="100053" y="15380"/>
                  <a:pt x="104394" y="20232"/>
                </a:cubicBezTo>
                <a:cubicBezTo>
                  <a:pt x="107318" y="23500"/>
                  <a:pt x="113227" y="24016"/>
                  <a:pt x="117348" y="22518"/>
                </a:cubicBezTo>
                <a:cubicBezTo>
                  <a:pt x="126132" y="19324"/>
                  <a:pt x="129866" y="8207"/>
                  <a:pt x="137922" y="3468"/>
                </a:cubicBezTo>
                <a:cubicBezTo>
                  <a:pt x="144331" y="-302"/>
                  <a:pt x="152600" y="-59"/>
                  <a:pt x="160020" y="420"/>
                </a:cubicBezTo>
                <a:cubicBezTo>
                  <a:pt x="166187" y="818"/>
                  <a:pt x="174179" y="-1130"/>
                  <a:pt x="178308" y="3468"/>
                </a:cubicBezTo>
                <a:cubicBezTo>
                  <a:pt x="193693" y="20602"/>
                  <a:pt x="193028" y="21182"/>
                  <a:pt x="207264" y="39282"/>
                </a:cubicBezTo>
                <a:cubicBezTo>
                  <a:pt x="219701" y="55094"/>
                  <a:pt x="219456" y="55284"/>
                  <a:pt x="231648" y="71286"/>
                </a:cubicBezTo>
              </a:path>
            </a:pathLst>
          </a:custGeom>
          <a:noFill/>
          <a:ln w="19050" cap="flat" cmpd="sng">
            <a:solidFill>
              <a:schemeClr val="accent2"/>
            </a:solidFill>
            <a:prstDash val="dash"/>
            <a:round/>
            <a:headEnd type="none" w="med" len="med"/>
            <a:tailEnd type="none" w="med" len="med"/>
          </a:ln>
        </p:spPr>
      </p:sp>
      <p:sp>
        <p:nvSpPr>
          <p:cNvPr id="403" name="Google Shape;403;p20"/>
          <p:cNvSpPr/>
          <p:nvPr/>
        </p:nvSpPr>
        <p:spPr>
          <a:xfrm rot="5400000">
            <a:off x="6700233" y="-1042373"/>
            <a:ext cx="1401405" cy="3486128"/>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20"/>
          <p:cNvGrpSpPr/>
          <p:nvPr/>
        </p:nvGrpSpPr>
        <p:grpSpPr>
          <a:xfrm rot="3762019">
            <a:off x="310101" y="4054390"/>
            <a:ext cx="1095692" cy="1108218"/>
            <a:chOff x="3267650" y="2993750"/>
            <a:chExt cx="787300" cy="796300"/>
          </a:xfrm>
        </p:grpSpPr>
        <p:sp>
          <p:nvSpPr>
            <p:cNvPr id="405" name="Google Shape;405;p20"/>
            <p:cNvSpPr/>
            <p:nvPr/>
          </p:nvSpPr>
          <p:spPr>
            <a:xfrm>
              <a:off x="3267650" y="2993775"/>
              <a:ext cx="787300" cy="796275"/>
            </a:xfrm>
            <a:custGeom>
              <a:avLst/>
              <a:gdLst/>
              <a:ahLst/>
              <a:cxnLst/>
              <a:rect l="l" t="t" r="r" b="b"/>
              <a:pathLst>
                <a:path w="31492" h="31851" extrusionOk="0">
                  <a:moveTo>
                    <a:pt x="27703" y="1"/>
                  </a:moveTo>
                  <a:cubicBezTo>
                    <a:pt x="27372" y="1"/>
                    <a:pt x="27113" y="141"/>
                    <a:pt x="26944" y="446"/>
                  </a:cubicBezTo>
                  <a:cubicBezTo>
                    <a:pt x="26850" y="613"/>
                    <a:pt x="26749" y="777"/>
                    <a:pt x="26647" y="941"/>
                  </a:cubicBezTo>
                  <a:cubicBezTo>
                    <a:pt x="26608" y="1002"/>
                    <a:pt x="26565" y="1070"/>
                    <a:pt x="26508" y="1113"/>
                  </a:cubicBezTo>
                  <a:cubicBezTo>
                    <a:pt x="26252" y="1307"/>
                    <a:pt x="25972" y="1448"/>
                    <a:pt x="25645" y="1475"/>
                  </a:cubicBezTo>
                  <a:cubicBezTo>
                    <a:pt x="25258" y="1509"/>
                    <a:pt x="24881" y="1602"/>
                    <a:pt x="24521" y="1741"/>
                  </a:cubicBezTo>
                  <a:cubicBezTo>
                    <a:pt x="23582" y="2107"/>
                    <a:pt x="22739" y="2631"/>
                    <a:pt x="21954" y="3259"/>
                  </a:cubicBezTo>
                  <a:cubicBezTo>
                    <a:pt x="21858" y="3336"/>
                    <a:pt x="21756" y="3376"/>
                    <a:pt x="21642" y="3376"/>
                  </a:cubicBezTo>
                  <a:cubicBezTo>
                    <a:pt x="21605" y="3376"/>
                    <a:pt x="21566" y="3372"/>
                    <a:pt x="21526" y="3363"/>
                  </a:cubicBezTo>
                  <a:cubicBezTo>
                    <a:pt x="21472" y="3351"/>
                    <a:pt x="21421" y="3345"/>
                    <a:pt x="21371" y="3345"/>
                  </a:cubicBezTo>
                  <a:cubicBezTo>
                    <a:pt x="21163" y="3345"/>
                    <a:pt x="20998" y="3452"/>
                    <a:pt x="20886" y="3658"/>
                  </a:cubicBezTo>
                  <a:cubicBezTo>
                    <a:pt x="20783" y="3842"/>
                    <a:pt x="20757" y="4046"/>
                    <a:pt x="20773" y="4251"/>
                  </a:cubicBezTo>
                  <a:cubicBezTo>
                    <a:pt x="20783" y="4396"/>
                    <a:pt x="20734" y="4492"/>
                    <a:pt x="20634" y="4595"/>
                  </a:cubicBezTo>
                  <a:cubicBezTo>
                    <a:pt x="20356" y="4875"/>
                    <a:pt x="20069" y="5153"/>
                    <a:pt x="19818" y="5458"/>
                  </a:cubicBezTo>
                  <a:cubicBezTo>
                    <a:pt x="19509" y="5833"/>
                    <a:pt x="19198" y="6207"/>
                    <a:pt x="18840" y="6538"/>
                  </a:cubicBezTo>
                  <a:cubicBezTo>
                    <a:pt x="18453" y="6896"/>
                    <a:pt x="18165" y="7326"/>
                    <a:pt x="17933" y="7803"/>
                  </a:cubicBezTo>
                  <a:cubicBezTo>
                    <a:pt x="17719" y="8247"/>
                    <a:pt x="17479" y="8680"/>
                    <a:pt x="17154" y="9055"/>
                  </a:cubicBezTo>
                  <a:cubicBezTo>
                    <a:pt x="17076" y="9143"/>
                    <a:pt x="17003" y="9204"/>
                    <a:pt x="16876" y="9223"/>
                  </a:cubicBezTo>
                  <a:cubicBezTo>
                    <a:pt x="16522" y="9272"/>
                    <a:pt x="16354" y="9458"/>
                    <a:pt x="16303" y="9816"/>
                  </a:cubicBezTo>
                  <a:cubicBezTo>
                    <a:pt x="16293" y="9892"/>
                    <a:pt x="16299" y="9973"/>
                    <a:pt x="16293" y="10053"/>
                  </a:cubicBezTo>
                  <a:cubicBezTo>
                    <a:pt x="16276" y="10209"/>
                    <a:pt x="16293" y="10383"/>
                    <a:pt x="16227" y="10520"/>
                  </a:cubicBezTo>
                  <a:cubicBezTo>
                    <a:pt x="16084" y="10820"/>
                    <a:pt x="15904" y="11105"/>
                    <a:pt x="15732" y="11391"/>
                  </a:cubicBezTo>
                  <a:cubicBezTo>
                    <a:pt x="15511" y="11760"/>
                    <a:pt x="15266" y="12118"/>
                    <a:pt x="15065" y="12496"/>
                  </a:cubicBezTo>
                  <a:cubicBezTo>
                    <a:pt x="14865" y="12868"/>
                    <a:pt x="14619" y="13212"/>
                    <a:pt x="14351" y="13529"/>
                  </a:cubicBezTo>
                  <a:cubicBezTo>
                    <a:pt x="13971" y="13983"/>
                    <a:pt x="13572" y="14430"/>
                    <a:pt x="13113" y="14810"/>
                  </a:cubicBezTo>
                  <a:cubicBezTo>
                    <a:pt x="12592" y="15244"/>
                    <a:pt x="12135" y="15757"/>
                    <a:pt x="11593" y="16171"/>
                  </a:cubicBezTo>
                  <a:cubicBezTo>
                    <a:pt x="11116" y="16535"/>
                    <a:pt x="10636" y="16897"/>
                    <a:pt x="10149" y="17251"/>
                  </a:cubicBezTo>
                  <a:cubicBezTo>
                    <a:pt x="10077" y="17304"/>
                    <a:pt x="9971" y="17333"/>
                    <a:pt x="9881" y="17333"/>
                  </a:cubicBezTo>
                  <a:cubicBezTo>
                    <a:pt x="9521" y="17335"/>
                    <a:pt x="9285" y="17498"/>
                    <a:pt x="9240" y="17848"/>
                  </a:cubicBezTo>
                  <a:cubicBezTo>
                    <a:pt x="9214" y="18071"/>
                    <a:pt x="9095" y="18214"/>
                    <a:pt x="8931" y="18329"/>
                  </a:cubicBezTo>
                  <a:cubicBezTo>
                    <a:pt x="8007" y="18986"/>
                    <a:pt x="7080" y="19640"/>
                    <a:pt x="6151" y="20293"/>
                  </a:cubicBezTo>
                  <a:cubicBezTo>
                    <a:pt x="5627" y="20661"/>
                    <a:pt x="5091" y="21015"/>
                    <a:pt x="4574" y="21390"/>
                  </a:cubicBezTo>
                  <a:cubicBezTo>
                    <a:pt x="4445" y="21483"/>
                    <a:pt x="4327" y="21541"/>
                    <a:pt x="4193" y="21541"/>
                  </a:cubicBezTo>
                  <a:cubicBezTo>
                    <a:pt x="4127" y="21541"/>
                    <a:pt x="4057" y="21527"/>
                    <a:pt x="3980" y="21496"/>
                  </a:cubicBezTo>
                  <a:cubicBezTo>
                    <a:pt x="3896" y="21462"/>
                    <a:pt x="3815" y="21446"/>
                    <a:pt x="3738" y="21446"/>
                  </a:cubicBezTo>
                  <a:cubicBezTo>
                    <a:pt x="3545" y="21446"/>
                    <a:pt x="3379" y="21549"/>
                    <a:pt x="3262" y="21744"/>
                  </a:cubicBezTo>
                  <a:cubicBezTo>
                    <a:pt x="3195" y="21850"/>
                    <a:pt x="3139" y="21983"/>
                    <a:pt x="3137" y="22106"/>
                  </a:cubicBezTo>
                  <a:cubicBezTo>
                    <a:pt x="3131" y="22306"/>
                    <a:pt x="3045" y="22439"/>
                    <a:pt x="2896" y="22546"/>
                  </a:cubicBezTo>
                  <a:cubicBezTo>
                    <a:pt x="2820" y="22603"/>
                    <a:pt x="2738" y="22658"/>
                    <a:pt x="2667" y="22720"/>
                  </a:cubicBezTo>
                  <a:cubicBezTo>
                    <a:pt x="2354" y="22984"/>
                    <a:pt x="2016" y="23225"/>
                    <a:pt x="1742" y="23524"/>
                  </a:cubicBezTo>
                  <a:cubicBezTo>
                    <a:pt x="1071" y="24268"/>
                    <a:pt x="562" y="25117"/>
                    <a:pt x="269" y="26083"/>
                  </a:cubicBezTo>
                  <a:cubicBezTo>
                    <a:pt x="105" y="26621"/>
                    <a:pt x="1" y="27153"/>
                    <a:pt x="173" y="27720"/>
                  </a:cubicBezTo>
                  <a:cubicBezTo>
                    <a:pt x="275" y="28029"/>
                    <a:pt x="377" y="28332"/>
                    <a:pt x="553" y="28606"/>
                  </a:cubicBezTo>
                  <a:cubicBezTo>
                    <a:pt x="774" y="28947"/>
                    <a:pt x="1008" y="29285"/>
                    <a:pt x="1237" y="29623"/>
                  </a:cubicBezTo>
                  <a:cubicBezTo>
                    <a:pt x="1392" y="29848"/>
                    <a:pt x="1570" y="30060"/>
                    <a:pt x="1799" y="30208"/>
                  </a:cubicBezTo>
                  <a:cubicBezTo>
                    <a:pt x="2065" y="30380"/>
                    <a:pt x="2337" y="30545"/>
                    <a:pt x="2620" y="30693"/>
                  </a:cubicBezTo>
                  <a:cubicBezTo>
                    <a:pt x="3129" y="30952"/>
                    <a:pt x="3684" y="31081"/>
                    <a:pt x="4242" y="31196"/>
                  </a:cubicBezTo>
                  <a:cubicBezTo>
                    <a:pt x="4396" y="31229"/>
                    <a:pt x="4490" y="31290"/>
                    <a:pt x="4549" y="31443"/>
                  </a:cubicBezTo>
                  <a:cubicBezTo>
                    <a:pt x="4647" y="31706"/>
                    <a:pt x="4857" y="31850"/>
                    <a:pt x="5108" y="31850"/>
                  </a:cubicBezTo>
                  <a:cubicBezTo>
                    <a:pt x="5176" y="31850"/>
                    <a:pt x="5247" y="31840"/>
                    <a:pt x="5320" y="31818"/>
                  </a:cubicBezTo>
                  <a:cubicBezTo>
                    <a:pt x="5421" y="31787"/>
                    <a:pt x="5531" y="31742"/>
                    <a:pt x="5605" y="31671"/>
                  </a:cubicBezTo>
                  <a:cubicBezTo>
                    <a:pt x="5785" y="31501"/>
                    <a:pt x="6000" y="31490"/>
                    <a:pt x="6221" y="31486"/>
                  </a:cubicBezTo>
                  <a:cubicBezTo>
                    <a:pt x="6358" y="31484"/>
                    <a:pt x="6496" y="31483"/>
                    <a:pt x="6633" y="31483"/>
                  </a:cubicBezTo>
                  <a:cubicBezTo>
                    <a:pt x="6707" y="31483"/>
                    <a:pt x="6780" y="31483"/>
                    <a:pt x="6854" y="31483"/>
                  </a:cubicBezTo>
                  <a:cubicBezTo>
                    <a:pt x="7142" y="31483"/>
                    <a:pt x="7431" y="31481"/>
                    <a:pt x="7718" y="31460"/>
                  </a:cubicBezTo>
                  <a:cubicBezTo>
                    <a:pt x="8311" y="31413"/>
                    <a:pt x="8899" y="31317"/>
                    <a:pt x="9490" y="31245"/>
                  </a:cubicBezTo>
                  <a:cubicBezTo>
                    <a:pt x="10003" y="31184"/>
                    <a:pt x="10515" y="31116"/>
                    <a:pt x="11008" y="30959"/>
                  </a:cubicBezTo>
                  <a:cubicBezTo>
                    <a:pt x="11280" y="30873"/>
                    <a:pt x="11550" y="30787"/>
                    <a:pt x="11816" y="30688"/>
                  </a:cubicBezTo>
                  <a:cubicBezTo>
                    <a:pt x="12162" y="30562"/>
                    <a:pt x="12512" y="30441"/>
                    <a:pt x="12841" y="30279"/>
                  </a:cubicBezTo>
                  <a:cubicBezTo>
                    <a:pt x="12971" y="30217"/>
                    <a:pt x="13094" y="30186"/>
                    <a:pt x="13220" y="30186"/>
                  </a:cubicBezTo>
                  <a:cubicBezTo>
                    <a:pt x="13288" y="30186"/>
                    <a:pt x="13358" y="30195"/>
                    <a:pt x="13430" y="30214"/>
                  </a:cubicBezTo>
                  <a:cubicBezTo>
                    <a:pt x="13473" y="30226"/>
                    <a:pt x="13520" y="30234"/>
                    <a:pt x="13563" y="30238"/>
                  </a:cubicBezTo>
                  <a:cubicBezTo>
                    <a:pt x="13596" y="30243"/>
                    <a:pt x="13629" y="30245"/>
                    <a:pt x="13661" y="30245"/>
                  </a:cubicBezTo>
                  <a:cubicBezTo>
                    <a:pt x="13827" y="30245"/>
                    <a:pt x="13975" y="30183"/>
                    <a:pt x="14085" y="30054"/>
                  </a:cubicBezTo>
                  <a:cubicBezTo>
                    <a:pt x="14177" y="29946"/>
                    <a:pt x="14251" y="29815"/>
                    <a:pt x="14308" y="29680"/>
                  </a:cubicBezTo>
                  <a:cubicBezTo>
                    <a:pt x="14400" y="29459"/>
                    <a:pt x="14507" y="29265"/>
                    <a:pt x="14732" y="29150"/>
                  </a:cubicBezTo>
                  <a:cubicBezTo>
                    <a:pt x="14858" y="29087"/>
                    <a:pt x="14975" y="29005"/>
                    <a:pt x="15092" y="28927"/>
                  </a:cubicBezTo>
                  <a:cubicBezTo>
                    <a:pt x="15873" y="28405"/>
                    <a:pt x="16602" y="27822"/>
                    <a:pt x="17285" y="27178"/>
                  </a:cubicBezTo>
                  <a:cubicBezTo>
                    <a:pt x="17661" y="26826"/>
                    <a:pt x="18052" y="26490"/>
                    <a:pt x="18429" y="26134"/>
                  </a:cubicBezTo>
                  <a:cubicBezTo>
                    <a:pt x="18576" y="25995"/>
                    <a:pt x="18729" y="25909"/>
                    <a:pt x="18940" y="25909"/>
                  </a:cubicBezTo>
                  <a:cubicBezTo>
                    <a:pt x="19212" y="25907"/>
                    <a:pt x="19411" y="25735"/>
                    <a:pt x="19462" y="25463"/>
                  </a:cubicBezTo>
                  <a:cubicBezTo>
                    <a:pt x="19482" y="25361"/>
                    <a:pt x="19482" y="25248"/>
                    <a:pt x="19466" y="25144"/>
                  </a:cubicBezTo>
                  <a:cubicBezTo>
                    <a:pt x="19441" y="24964"/>
                    <a:pt x="19497" y="24819"/>
                    <a:pt x="19636" y="24708"/>
                  </a:cubicBezTo>
                  <a:cubicBezTo>
                    <a:pt x="20239" y="24213"/>
                    <a:pt x="20771" y="23646"/>
                    <a:pt x="21297" y="23076"/>
                  </a:cubicBezTo>
                  <a:cubicBezTo>
                    <a:pt x="21960" y="22357"/>
                    <a:pt x="22604" y="21629"/>
                    <a:pt x="23261" y="20905"/>
                  </a:cubicBezTo>
                  <a:cubicBezTo>
                    <a:pt x="23382" y="20770"/>
                    <a:pt x="23531" y="20669"/>
                    <a:pt x="23726" y="20669"/>
                  </a:cubicBezTo>
                  <a:cubicBezTo>
                    <a:pt x="23732" y="20669"/>
                    <a:pt x="23738" y="20669"/>
                    <a:pt x="23744" y="20670"/>
                  </a:cubicBezTo>
                  <a:cubicBezTo>
                    <a:pt x="23747" y="20670"/>
                    <a:pt x="23751" y="20670"/>
                    <a:pt x="23754" y="20670"/>
                  </a:cubicBezTo>
                  <a:cubicBezTo>
                    <a:pt x="23818" y="20670"/>
                    <a:pt x="23884" y="20652"/>
                    <a:pt x="23942" y="20631"/>
                  </a:cubicBezTo>
                  <a:cubicBezTo>
                    <a:pt x="24219" y="20520"/>
                    <a:pt x="24378" y="20250"/>
                    <a:pt x="24343" y="19954"/>
                  </a:cubicBezTo>
                  <a:cubicBezTo>
                    <a:pt x="24325" y="19798"/>
                    <a:pt x="24321" y="19651"/>
                    <a:pt x="24437" y="19524"/>
                  </a:cubicBezTo>
                  <a:cubicBezTo>
                    <a:pt x="24918" y="19010"/>
                    <a:pt x="25391" y="18491"/>
                    <a:pt x="25876" y="17979"/>
                  </a:cubicBezTo>
                  <a:cubicBezTo>
                    <a:pt x="26297" y="17529"/>
                    <a:pt x="26741" y="17093"/>
                    <a:pt x="27079" y="16572"/>
                  </a:cubicBezTo>
                  <a:cubicBezTo>
                    <a:pt x="27181" y="16414"/>
                    <a:pt x="27300" y="16267"/>
                    <a:pt x="27414" y="16119"/>
                  </a:cubicBezTo>
                  <a:cubicBezTo>
                    <a:pt x="27918" y="15477"/>
                    <a:pt x="28423" y="14833"/>
                    <a:pt x="28934" y="14196"/>
                  </a:cubicBezTo>
                  <a:cubicBezTo>
                    <a:pt x="29008" y="14104"/>
                    <a:pt x="29121" y="14026"/>
                    <a:pt x="29231" y="13983"/>
                  </a:cubicBezTo>
                  <a:cubicBezTo>
                    <a:pt x="29565" y="13857"/>
                    <a:pt x="29736" y="13582"/>
                    <a:pt x="29653" y="13237"/>
                  </a:cubicBezTo>
                  <a:cubicBezTo>
                    <a:pt x="29616" y="13091"/>
                    <a:pt x="29644" y="12973"/>
                    <a:pt x="29704" y="12846"/>
                  </a:cubicBezTo>
                  <a:cubicBezTo>
                    <a:pt x="29921" y="12353"/>
                    <a:pt x="30154" y="11866"/>
                    <a:pt x="30340" y="11361"/>
                  </a:cubicBezTo>
                  <a:cubicBezTo>
                    <a:pt x="30585" y="10698"/>
                    <a:pt x="30796" y="10021"/>
                    <a:pt x="31021" y="9347"/>
                  </a:cubicBezTo>
                  <a:cubicBezTo>
                    <a:pt x="31279" y="8580"/>
                    <a:pt x="31463" y="7801"/>
                    <a:pt x="31484" y="6986"/>
                  </a:cubicBezTo>
                  <a:cubicBezTo>
                    <a:pt x="31492" y="6710"/>
                    <a:pt x="31482" y="6432"/>
                    <a:pt x="31445" y="6158"/>
                  </a:cubicBezTo>
                  <a:cubicBezTo>
                    <a:pt x="31412" y="5908"/>
                    <a:pt x="31347" y="5657"/>
                    <a:pt x="31279" y="5411"/>
                  </a:cubicBezTo>
                  <a:cubicBezTo>
                    <a:pt x="31197" y="5112"/>
                    <a:pt x="31107" y="4810"/>
                    <a:pt x="30997" y="4521"/>
                  </a:cubicBezTo>
                  <a:cubicBezTo>
                    <a:pt x="30839" y="4114"/>
                    <a:pt x="30585" y="3770"/>
                    <a:pt x="30287" y="3453"/>
                  </a:cubicBezTo>
                  <a:cubicBezTo>
                    <a:pt x="30078" y="3230"/>
                    <a:pt x="29945" y="2972"/>
                    <a:pt x="29945" y="2647"/>
                  </a:cubicBezTo>
                  <a:cubicBezTo>
                    <a:pt x="29943" y="2062"/>
                    <a:pt x="29851" y="1483"/>
                    <a:pt x="29708" y="916"/>
                  </a:cubicBezTo>
                  <a:cubicBezTo>
                    <a:pt x="29683" y="828"/>
                    <a:pt x="29673" y="734"/>
                    <a:pt x="29632" y="654"/>
                  </a:cubicBezTo>
                  <a:cubicBezTo>
                    <a:pt x="29591" y="579"/>
                    <a:pt x="29534" y="491"/>
                    <a:pt x="29460" y="456"/>
                  </a:cubicBezTo>
                  <a:cubicBezTo>
                    <a:pt x="28922" y="184"/>
                    <a:pt x="28353" y="20"/>
                    <a:pt x="27746" y="2"/>
                  </a:cubicBezTo>
                  <a:cubicBezTo>
                    <a:pt x="27732" y="1"/>
                    <a:pt x="27717" y="1"/>
                    <a:pt x="27703"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20"/>
            <p:cNvGrpSpPr/>
            <p:nvPr/>
          </p:nvGrpSpPr>
          <p:grpSpPr>
            <a:xfrm>
              <a:off x="3267788" y="2993750"/>
              <a:ext cx="787025" cy="796300"/>
              <a:chOff x="3498375" y="2740725"/>
              <a:chExt cx="787025" cy="796300"/>
            </a:xfrm>
          </p:grpSpPr>
          <p:sp>
            <p:nvSpPr>
              <p:cNvPr id="407" name="Google Shape;407;p20"/>
              <p:cNvSpPr/>
              <p:nvPr/>
            </p:nvSpPr>
            <p:spPr>
              <a:xfrm>
                <a:off x="3511150" y="2783050"/>
                <a:ext cx="769350" cy="746475"/>
              </a:xfrm>
              <a:custGeom>
                <a:avLst/>
                <a:gdLst/>
                <a:ahLst/>
                <a:cxnLst/>
                <a:rect l="l" t="t" r="r" b="b"/>
                <a:pathLst>
                  <a:path w="30774" h="29859" extrusionOk="0">
                    <a:moveTo>
                      <a:pt x="25561" y="1"/>
                    </a:moveTo>
                    <a:cubicBezTo>
                      <a:pt x="25554" y="1"/>
                      <a:pt x="25547" y="1"/>
                      <a:pt x="25540" y="2"/>
                    </a:cubicBezTo>
                    <a:cubicBezTo>
                      <a:pt x="25182" y="61"/>
                      <a:pt x="24816" y="94"/>
                      <a:pt x="24470" y="194"/>
                    </a:cubicBezTo>
                    <a:cubicBezTo>
                      <a:pt x="23924" y="349"/>
                      <a:pt x="23412" y="601"/>
                      <a:pt x="22931" y="906"/>
                    </a:cubicBezTo>
                    <a:cubicBezTo>
                      <a:pt x="22535" y="1156"/>
                      <a:pt x="22146" y="1422"/>
                      <a:pt x="21759" y="1690"/>
                    </a:cubicBezTo>
                    <a:cubicBezTo>
                      <a:pt x="21567" y="1823"/>
                      <a:pt x="21542" y="1994"/>
                      <a:pt x="21655" y="2197"/>
                    </a:cubicBezTo>
                    <a:cubicBezTo>
                      <a:pt x="21675" y="2232"/>
                      <a:pt x="21700" y="2262"/>
                      <a:pt x="21718" y="2297"/>
                    </a:cubicBezTo>
                    <a:cubicBezTo>
                      <a:pt x="21757" y="2369"/>
                      <a:pt x="21761" y="2442"/>
                      <a:pt x="21694" y="2496"/>
                    </a:cubicBezTo>
                    <a:cubicBezTo>
                      <a:pt x="21666" y="2518"/>
                      <a:pt x="21639" y="2528"/>
                      <a:pt x="21613" y="2528"/>
                    </a:cubicBezTo>
                    <a:cubicBezTo>
                      <a:pt x="21570" y="2528"/>
                      <a:pt x="21529" y="2502"/>
                      <a:pt x="21495" y="2467"/>
                    </a:cubicBezTo>
                    <a:cubicBezTo>
                      <a:pt x="21422" y="2391"/>
                      <a:pt x="21360" y="2299"/>
                      <a:pt x="21284" y="2226"/>
                    </a:cubicBezTo>
                    <a:cubicBezTo>
                      <a:pt x="21205" y="2146"/>
                      <a:pt x="21123" y="2058"/>
                      <a:pt x="21029" y="2007"/>
                    </a:cubicBezTo>
                    <a:cubicBezTo>
                      <a:pt x="20971" y="1975"/>
                      <a:pt x="20915" y="1960"/>
                      <a:pt x="20863" y="1960"/>
                    </a:cubicBezTo>
                    <a:cubicBezTo>
                      <a:pt x="20747" y="1960"/>
                      <a:pt x="20653" y="2037"/>
                      <a:pt x="20613" y="2179"/>
                    </a:cubicBezTo>
                    <a:cubicBezTo>
                      <a:pt x="20572" y="2318"/>
                      <a:pt x="20564" y="2467"/>
                      <a:pt x="20564" y="2614"/>
                    </a:cubicBezTo>
                    <a:cubicBezTo>
                      <a:pt x="20564" y="2731"/>
                      <a:pt x="20605" y="2845"/>
                      <a:pt x="20620" y="2966"/>
                    </a:cubicBezTo>
                    <a:cubicBezTo>
                      <a:pt x="20633" y="3087"/>
                      <a:pt x="20589" y="3151"/>
                      <a:pt x="20496" y="3151"/>
                    </a:cubicBezTo>
                    <a:cubicBezTo>
                      <a:pt x="20474" y="3151"/>
                      <a:pt x="20449" y="3148"/>
                      <a:pt x="20421" y="3140"/>
                    </a:cubicBezTo>
                    <a:cubicBezTo>
                      <a:pt x="20397" y="3133"/>
                      <a:pt x="20375" y="3129"/>
                      <a:pt x="20353" y="3129"/>
                    </a:cubicBezTo>
                    <a:cubicBezTo>
                      <a:pt x="20291" y="3129"/>
                      <a:pt x="20240" y="3159"/>
                      <a:pt x="20194" y="3208"/>
                    </a:cubicBezTo>
                    <a:cubicBezTo>
                      <a:pt x="20008" y="3404"/>
                      <a:pt x="19811" y="3592"/>
                      <a:pt x="19640" y="3803"/>
                    </a:cubicBezTo>
                    <a:cubicBezTo>
                      <a:pt x="19273" y="4251"/>
                      <a:pt x="18923" y="4707"/>
                      <a:pt x="18492" y="5096"/>
                    </a:cubicBezTo>
                    <a:cubicBezTo>
                      <a:pt x="18142" y="5411"/>
                      <a:pt x="17882" y="5796"/>
                      <a:pt x="17682" y="6219"/>
                    </a:cubicBezTo>
                    <a:cubicBezTo>
                      <a:pt x="17469" y="6659"/>
                      <a:pt x="17229" y="7085"/>
                      <a:pt x="16923" y="7469"/>
                    </a:cubicBezTo>
                    <a:cubicBezTo>
                      <a:pt x="16804" y="7623"/>
                      <a:pt x="16806" y="7725"/>
                      <a:pt x="16906" y="7889"/>
                    </a:cubicBezTo>
                    <a:cubicBezTo>
                      <a:pt x="16927" y="7923"/>
                      <a:pt x="16953" y="7956"/>
                      <a:pt x="16966" y="7991"/>
                    </a:cubicBezTo>
                    <a:cubicBezTo>
                      <a:pt x="16986" y="8059"/>
                      <a:pt x="16990" y="8140"/>
                      <a:pt x="16916" y="8171"/>
                    </a:cubicBezTo>
                    <a:cubicBezTo>
                      <a:pt x="16898" y="8179"/>
                      <a:pt x="16878" y="8182"/>
                      <a:pt x="16856" y="8182"/>
                    </a:cubicBezTo>
                    <a:cubicBezTo>
                      <a:pt x="16818" y="8182"/>
                      <a:pt x="16778" y="8172"/>
                      <a:pt x="16745" y="8161"/>
                    </a:cubicBezTo>
                    <a:cubicBezTo>
                      <a:pt x="16706" y="8149"/>
                      <a:pt x="16681" y="8099"/>
                      <a:pt x="16648" y="8069"/>
                    </a:cubicBezTo>
                    <a:cubicBezTo>
                      <a:pt x="16593" y="8020"/>
                      <a:pt x="16542" y="7964"/>
                      <a:pt x="16481" y="7923"/>
                    </a:cubicBezTo>
                    <a:cubicBezTo>
                      <a:pt x="16425" y="7888"/>
                      <a:pt x="16373" y="7870"/>
                      <a:pt x="16327" y="7870"/>
                    </a:cubicBezTo>
                    <a:cubicBezTo>
                      <a:pt x="16242" y="7870"/>
                      <a:pt x="16174" y="7929"/>
                      <a:pt x="16131" y="8042"/>
                    </a:cubicBezTo>
                    <a:cubicBezTo>
                      <a:pt x="16069" y="8204"/>
                      <a:pt x="16067" y="8365"/>
                      <a:pt x="16131" y="8527"/>
                    </a:cubicBezTo>
                    <a:cubicBezTo>
                      <a:pt x="16180" y="8646"/>
                      <a:pt x="16241" y="8764"/>
                      <a:pt x="16282" y="8887"/>
                    </a:cubicBezTo>
                    <a:cubicBezTo>
                      <a:pt x="16301" y="8942"/>
                      <a:pt x="16292" y="9024"/>
                      <a:pt x="16260" y="9073"/>
                    </a:cubicBezTo>
                    <a:cubicBezTo>
                      <a:pt x="16251" y="9085"/>
                      <a:pt x="16226" y="9091"/>
                      <a:pt x="16197" y="9091"/>
                    </a:cubicBezTo>
                    <a:cubicBezTo>
                      <a:pt x="16162" y="9091"/>
                      <a:pt x="16121" y="9083"/>
                      <a:pt x="16096" y="9069"/>
                    </a:cubicBezTo>
                    <a:cubicBezTo>
                      <a:pt x="16065" y="9051"/>
                      <a:pt x="16038" y="9043"/>
                      <a:pt x="16015" y="9043"/>
                    </a:cubicBezTo>
                    <a:cubicBezTo>
                      <a:pt x="15966" y="9043"/>
                      <a:pt x="15930" y="9077"/>
                      <a:pt x="15895" y="9124"/>
                    </a:cubicBezTo>
                    <a:cubicBezTo>
                      <a:pt x="15875" y="9153"/>
                      <a:pt x="15863" y="9184"/>
                      <a:pt x="15844" y="9214"/>
                    </a:cubicBezTo>
                    <a:cubicBezTo>
                      <a:pt x="15701" y="9452"/>
                      <a:pt x="15558" y="9689"/>
                      <a:pt x="15413" y="9928"/>
                    </a:cubicBezTo>
                    <a:cubicBezTo>
                      <a:pt x="15239" y="10215"/>
                      <a:pt x="15042" y="10485"/>
                      <a:pt x="14893" y="10788"/>
                    </a:cubicBezTo>
                    <a:cubicBezTo>
                      <a:pt x="14686" y="11201"/>
                      <a:pt x="14424" y="11571"/>
                      <a:pt x="14134" y="11929"/>
                    </a:cubicBezTo>
                    <a:cubicBezTo>
                      <a:pt x="13631" y="12547"/>
                      <a:pt x="13095" y="13130"/>
                      <a:pt x="12485" y="13642"/>
                    </a:cubicBezTo>
                    <a:cubicBezTo>
                      <a:pt x="12260" y="13830"/>
                      <a:pt x="12039" y="14031"/>
                      <a:pt x="11824" y="14229"/>
                    </a:cubicBezTo>
                    <a:cubicBezTo>
                      <a:pt x="11403" y="14618"/>
                      <a:pt x="10961" y="14982"/>
                      <a:pt x="10484" y="15303"/>
                    </a:cubicBezTo>
                    <a:cubicBezTo>
                      <a:pt x="10298" y="15432"/>
                      <a:pt x="10118" y="15571"/>
                      <a:pt x="9942" y="15714"/>
                    </a:cubicBezTo>
                    <a:cubicBezTo>
                      <a:pt x="9801" y="15827"/>
                      <a:pt x="9797" y="15909"/>
                      <a:pt x="9891" y="16062"/>
                    </a:cubicBezTo>
                    <a:cubicBezTo>
                      <a:pt x="9944" y="16150"/>
                      <a:pt x="9991" y="16242"/>
                      <a:pt x="10024" y="16334"/>
                    </a:cubicBezTo>
                    <a:cubicBezTo>
                      <a:pt x="10050" y="16406"/>
                      <a:pt x="10034" y="16488"/>
                      <a:pt x="9950" y="16520"/>
                    </a:cubicBezTo>
                    <a:cubicBezTo>
                      <a:pt x="9929" y="16528"/>
                      <a:pt x="9909" y="16532"/>
                      <a:pt x="9890" y="16532"/>
                    </a:cubicBezTo>
                    <a:cubicBezTo>
                      <a:pt x="9837" y="16532"/>
                      <a:pt x="9793" y="16502"/>
                      <a:pt x="9760" y="16449"/>
                    </a:cubicBezTo>
                    <a:cubicBezTo>
                      <a:pt x="9737" y="16410"/>
                      <a:pt x="9723" y="16365"/>
                      <a:pt x="9694" y="16332"/>
                    </a:cubicBezTo>
                    <a:cubicBezTo>
                      <a:pt x="9604" y="16224"/>
                      <a:pt x="9522" y="16103"/>
                      <a:pt x="9418" y="16015"/>
                    </a:cubicBezTo>
                    <a:cubicBezTo>
                      <a:pt x="9364" y="15971"/>
                      <a:pt x="9308" y="15949"/>
                      <a:pt x="9255" y="15949"/>
                    </a:cubicBezTo>
                    <a:cubicBezTo>
                      <a:pt x="9167" y="15949"/>
                      <a:pt x="9088" y="16009"/>
                      <a:pt x="9050" y="16117"/>
                    </a:cubicBezTo>
                    <a:cubicBezTo>
                      <a:pt x="9011" y="16224"/>
                      <a:pt x="9003" y="16349"/>
                      <a:pt x="9013" y="16465"/>
                    </a:cubicBezTo>
                    <a:cubicBezTo>
                      <a:pt x="9027" y="16574"/>
                      <a:pt x="9081" y="16680"/>
                      <a:pt x="9115" y="16786"/>
                    </a:cubicBezTo>
                    <a:cubicBezTo>
                      <a:pt x="9140" y="16856"/>
                      <a:pt x="9177" y="16921"/>
                      <a:pt x="9187" y="16993"/>
                    </a:cubicBezTo>
                    <a:cubicBezTo>
                      <a:pt x="9193" y="17034"/>
                      <a:pt x="9166" y="17102"/>
                      <a:pt x="9136" y="17120"/>
                    </a:cubicBezTo>
                    <a:cubicBezTo>
                      <a:pt x="9123" y="17127"/>
                      <a:pt x="9106" y="17131"/>
                      <a:pt x="9088" y="17131"/>
                    </a:cubicBezTo>
                    <a:cubicBezTo>
                      <a:pt x="9057" y="17131"/>
                      <a:pt x="9023" y="17121"/>
                      <a:pt x="8999" y="17106"/>
                    </a:cubicBezTo>
                    <a:cubicBezTo>
                      <a:pt x="8958" y="17083"/>
                      <a:pt x="8929" y="17034"/>
                      <a:pt x="8898" y="16993"/>
                    </a:cubicBezTo>
                    <a:cubicBezTo>
                      <a:pt x="8835" y="16907"/>
                      <a:pt x="8782" y="16865"/>
                      <a:pt x="8720" y="16865"/>
                    </a:cubicBezTo>
                    <a:cubicBezTo>
                      <a:pt x="8674" y="16865"/>
                      <a:pt x="8624" y="16888"/>
                      <a:pt x="8561" y="16932"/>
                    </a:cubicBezTo>
                    <a:cubicBezTo>
                      <a:pt x="8542" y="16946"/>
                      <a:pt x="8522" y="16958"/>
                      <a:pt x="8506" y="16971"/>
                    </a:cubicBezTo>
                    <a:cubicBezTo>
                      <a:pt x="7395" y="17742"/>
                      <a:pt x="6286" y="18511"/>
                      <a:pt x="5177" y="19282"/>
                    </a:cubicBezTo>
                    <a:cubicBezTo>
                      <a:pt x="4833" y="19524"/>
                      <a:pt x="4496" y="19771"/>
                      <a:pt x="4160" y="20025"/>
                    </a:cubicBezTo>
                    <a:cubicBezTo>
                      <a:pt x="4015" y="20132"/>
                      <a:pt x="4009" y="20191"/>
                      <a:pt x="4072" y="20344"/>
                    </a:cubicBezTo>
                    <a:cubicBezTo>
                      <a:pt x="4127" y="20471"/>
                      <a:pt x="4113" y="20578"/>
                      <a:pt x="4037" y="20621"/>
                    </a:cubicBezTo>
                    <a:cubicBezTo>
                      <a:pt x="4015" y="20633"/>
                      <a:pt x="3993" y="20639"/>
                      <a:pt x="3972" y="20639"/>
                    </a:cubicBezTo>
                    <a:cubicBezTo>
                      <a:pt x="3915" y="20639"/>
                      <a:pt x="3860" y="20594"/>
                      <a:pt x="3800" y="20496"/>
                    </a:cubicBezTo>
                    <a:cubicBezTo>
                      <a:pt x="3710" y="20346"/>
                      <a:pt x="3595" y="20224"/>
                      <a:pt x="3438" y="20142"/>
                    </a:cubicBezTo>
                    <a:cubicBezTo>
                      <a:pt x="3370" y="20106"/>
                      <a:pt x="3305" y="20089"/>
                      <a:pt x="3245" y="20089"/>
                    </a:cubicBezTo>
                    <a:cubicBezTo>
                      <a:pt x="3113" y="20089"/>
                      <a:pt x="3005" y="20174"/>
                      <a:pt x="2953" y="20336"/>
                    </a:cubicBezTo>
                    <a:cubicBezTo>
                      <a:pt x="2932" y="20395"/>
                      <a:pt x="2920" y="20461"/>
                      <a:pt x="2930" y="20520"/>
                    </a:cubicBezTo>
                    <a:cubicBezTo>
                      <a:pt x="2961" y="20678"/>
                      <a:pt x="2998" y="20831"/>
                      <a:pt x="3045" y="20981"/>
                    </a:cubicBezTo>
                    <a:cubicBezTo>
                      <a:pt x="3074" y="21073"/>
                      <a:pt x="3127" y="21157"/>
                      <a:pt x="3151" y="21249"/>
                    </a:cubicBezTo>
                    <a:cubicBezTo>
                      <a:pt x="3166" y="21294"/>
                      <a:pt x="3156" y="21365"/>
                      <a:pt x="3125" y="21386"/>
                    </a:cubicBezTo>
                    <a:cubicBezTo>
                      <a:pt x="3099" y="21405"/>
                      <a:pt x="3057" y="21416"/>
                      <a:pt x="3020" y="21416"/>
                    </a:cubicBezTo>
                    <a:cubicBezTo>
                      <a:pt x="3001" y="21416"/>
                      <a:pt x="2984" y="21413"/>
                      <a:pt x="2971" y="21406"/>
                    </a:cubicBezTo>
                    <a:cubicBezTo>
                      <a:pt x="2906" y="21367"/>
                      <a:pt x="2849" y="21306"/>
                      <a:pt x="2810" y="21240"/>
                    </a:cubicBezTo>
                    <a:cubicBezTo>
                      <a:pt x="2744" y="21126"/>
                      <a:pt x="2694" y="21072"/>
                      <a:pt x="2628" y="21072"/>
                    </a:cubicBezTo>
                    <a:cubicBezTo>
                      <a:pt x="2582" y="21072"/>
                      <a:pt x="2527" y="21100"/>
                      <a:pt x="2454" y="21152"/>
                    </a:cubicBezTo>
                    <a:cubicBezTo>
                      <a:pt x="1750" y="21662"/>
                      <a:pt x="1132" y="22247"/>
                      <a:pt x="692" y="23016"/>
                    </a:cubicBezTo>
                    <a:cubicBezTo>
                      <a:pt x="428" y="23481"/>
                      <a:pt x="185" y="23943"/>
                      <a:pt x="40" y="24453"/>
                    </a:cubicBezTo>
                    <a:cubicBezTo>
                      <a:pt x="11" y="24547"/>
                      <a:pt x="1" y="24651"/>
                      <a:pt x="7" y="24751"/>
                    </a:cubicBezTo>
                    <a:cubicBezTo>
                      <a:pt x="12" y="24872"/>
                      <a:pt x="70" y="24935"/>
                      <a:pt x="153" y="24935"/>
                    </a:cubicBezTo>
                    <a:cubicBezTo>
                      <a:pt x="195" y="24935"/>
                      <a:pt x="245" y="24918"/>
                      <a:pt x="297" y="24884"/>
                    </a:cubicBezTo>
                    <a:cubicBezTo>
                      <a:pt x="635" y="24667"/>
                      <a:pt x="970" y="24444"/>
                      <a:pt x="1318" y="24242"/>
                    </a:cubicBezTo>
                    <a:cubicBezTo>
                      <a:pt x="1695" y="24021"/>
                      <a:pt x="2038" y="23771"/>
                      <a:pt x="2321" y="23436"/>
                    </a:cubicBezTo>
                    <a:cubicBezTo>
                      <a:pt x="2476" y="23250"/>
                      <a:pt x="2646" y="23072"/>
                      <a:pt x="2814" y="22896"/>
                    </a:cubicBezTo>
                    <a:cubicBezTo>
                      <a:pt x="3344" y="22353"/>
                      <a:pt x="4005" y="22010"/>
                      <a:pt x="4682" y="21707"/>
                    </a:cubicBezTo>
                    <a:cubicBezTo>
                      <a:pt x="5224" y="21468"/>
                      <a:pt x="5740" y="21195"/>
                      <a:pt x="6190" y="20803"/>
                    </a:cubicBezTo>
                    <a:cubicBezTo>
                      <a:pt x="6441" y="20582"/>
                      <a:pt x="6717" y="20393"/>
                      <a:pt x="6988" y="20197"/>
                    </a:cubicBezTo>
                    <a:cubicBezTo>
                      <a:pt x="7067" y="20138"/>
                      <a:pt x="7170" y="20099"/>
                      <a:pt x="7264" y="20078"/>
                    </a:cubicBezTo>
                    <a:cubicBezTo>
                      <a:pt x="7270" y="20077"/>
                      <a:pt x="7277" y="20076"/>
                      <a:pt x="7284" y="20076"/>
                    </a:cubicBezTo>
                    <a:cubicBezTo>
                      <a:pt x="7336" y="20076"/>
                      <a:pt x="7394" y="20113"/>
                      <a:pt x="7452" y="20129"/>
                    </a:cubicBezTo>
                    <a:cubicBezTo>
                      <a:pt x="7423" y="20185"/>
                      <a:pt x="7395" y="20242"/>
                      <a:pt x="7364" y="20299"/>
                    </a:cubicBezTo>
                    <a:cubicBezTo>
                      <a:pt x="7354" y="20316"/>
                      <a:pt x="7325" y="20324"/>
                      <a:pt x="7309" y="20336"/>
                    </a:cubicBezTo>
                    <a:cubicBezTo>
                      <a:pt x="6975" y="20584"/>
                      <a:pt x="6636" y="20817"/>
                      <a:pt x="6319" y="21083"/>
                    </a:cubicBezTo>
                    <a:cubicBezTo>
                      <a:pt x="5891" y="21441"/>
                      <a:pt x="5418" y="21707"/>
                      <a:pt x="4911" y="21932"/>
                    </a:cubicBezTo>
                    <a:cubicBezTo>
                      <a:pt x="4062" y="22308"/>
                      <a:pt x="3252" y="22748"/>
                      <a:pt x="2658" y="23501"/>
                    </a:cubicBezTo>
                    <a:cubicBezTo>
                      <a:pt x="2613" y="23558"/>
                      <a:pt x="2556" y="23608"/>
                      <a:pt x="2507" y="23663"/>
                    </a:cubicBezTo>
                    <a:cubicBezTo>
                      <a:pt x="2229" y="23992"/>
                      <a:pt x="1891" y="24244"/>
                      <a:pt x="1521" y="24459"/>
                    </a:cubicBezTo>
                    <a:cubicBezTo>
                      <a:pt x="1175" y="24657"/>
                      <a:pt x="840" y="24866"/>
                      <a:pt x="510" y="25089"/>
                    </a:cubicBezTo>
                    <a:cubicBezTo>
                      <a:pt x="287" y="25240"/>
                      <a:pt x="121" y="25506"/>
                      <a:pt x="252" y="25844"/>
                    </a:cubicBezTo>
                    <a:cubicBezTo>
                      <a:pt x="324" y="26028"/>
                      <a:pt x="441" y="26163"/>
                      <a:pt x="590" y="26278"/>
                    </a:cubicBezTo>
                    <a:cubicBezTo>
                      <a:pt x="970" y="26570"/>
                      <a:pt x="1412" y="26699"/>
                      <a:pt x="1877" y="26781"/>
                    </a:cubicBezTo>
                    <a:cubicBezTo>
                      <a:pt x="2046" y="26811"/>
                      <a:pt x="2215" y="26824"/>
                      <a:pt x="2383" y="26824"/>
                    </a:cubicBezTo>
                    <a:cubicBezTo>
                      <a:pt x="2773" y="26824"/>
                      <a:pt x="3160" y="26754"/>
                      <a:pt x="3546" y="26666"/>
                    </a:cubicBezTo>
                    <a:cubicBezTo>
                      <a:pt x="3978" y="26570"/>
                      <a:pt x="4406" y="26453"/>
                      <a:pt x="4837" y="26361"/>
                    </a:cubicBezTo>
                    <a:cubicBezTo>
                      <a:pt x="5492" y="26224"/>
                      <a:pt x="6122" y="26032"/>
                      <a:pt x="6689" y="25664"/>
                    </a:cubicBezTo>
                    <a:cubicBezTo>
                      <a:pt x="6861" y="25553"/>
                      <a:pt x="7047" y="25469"/>
                      <a:pt x="7231" y="25385"/>
                    </a:cubicBezTo>
                    <a:cubicBezTo>
                      <a:pt x="7287" y="25361"/>
                      <a:pt x="7345" y="25330"/>
                      <a:pt x="7409" y="25330"/>
                    </a:cubicBezTo>
                    <a:cubicBezTo>
                      <a:pt x="7447" y="25330"/>
                      <a:pt x="7486" y="25340"/>
                      <a:pt x="7528" y="25369"/>
                    </a:cubicBezTo>
                    <a:cubicBezTo>
                      <a:pt x="7452" y="25533"/>
                      <a:pt x="7323" y="25631"/>
                      <a:pt x="7182" y="25717"/>
                    </a:cubicBezTo>
                    <a:cubicBezTo>
                      <a:pt x="7006" y="25823"/>
                      <a:pt x="6830" y="25922"/>
                      <a:pt x="6656" y="26030"/>
                    </a:cubicBezTo>
                    <a:cubicBezTo>
                      <a:pt x="6333" y="26226"/>
                      <a:pt x="5995" y="26388"/>
                      <a:pt x="5631" y="26478"/>
                    </a:cubicBezTo>
                    <a:cubicBezTo>
                      <a:pt x="4847" y="26668"/>
                      <a:pt x="4066" y="26859"/>
                      <a:pt x="3278" y="27026"/>
                    </a:cubicBezTo>
                    <a:cubicBezTo>
                      <a:pt x="2991" y="27088"/>
                      <a:pt x="2706" y="27120"/>
                      <a:pt x="2424" y="27120"/>
                    </a:cubicBezTo>
                    <a:cubicBezTo>
                      <a:pt x="1933" y="27120"/>
                      <a:pt x="1450" y="27024"/>
                      <a:pt x="977" y="26826"/>
                    </a:cubicBezTo>
                    <a:cubicBezTo>
                      <a:pt x="917" y="26799"/>
                      <a:pt x="854" y="26795"/>
                      <a:pt x="788" y="26779"/>
                    </a:cubicBezTo>
                    <a:lnTo>
                      <a:pt x="788" y="26779"/>
                    </a:lnTo>
                    <a:cubicBezTo>
                      <a:pt x="764" y="26889"/>
                      <a:pt x="815" y="26942"/>
                      <a:pt x="874" y="26989"/>
                    </a:cubicBezTo>
                    <a:cubicBezTo>
                      <a:pt x="1028" y="27106"/>
                      <a:pt x="1177" y="27227"/>
                      <a:pt x="1335" y="27339"/>
                    </a:cubicBezTo>
                    <a:cubicBezTo>
                      <a:pt x="1719" y="27616"/>
                      <a:pt x="2147" y="27783"/>
                      <a:pt x="2624" y="27839"/>
                    </a:cubicBezTo>
                    <a:cubicBezTo>
                      <a:pt x="2806" y="27860"/>
                      <a:pt x="2988" y="27872"/>
                      <a:pt x="3170" y="27872"/>
                    </a:cubicBezTo>
                    <a:cubicBezTo>
                      <a:pt x="3355" y="27872"/>
                      <a:pt x="3540" y="27859"/>
                      <a:pt x="3724" y="27832"/>
                    </a:cubicBezTo>
                    <a:cubicBezTo>
                      <a:pt x="4326" y="27746"/>
                      <a:pt x="4919" y="27618"/>
                      <a:pt x="5529" y="27593"/>
                    </a:cubicBezTo>
                    <a:cubicBezTo>
                      <a:pt x="5924" y="27575"/>
                      <a:pt x="6321" y="27552"/>
                      <a:pt x="6717" y="27523"/>
                    </a:cubicBezTo>
                    <a:cubicBezTo>
                      <a:pt x="7108" y="27495"/>
                      <a:pt x="7493" y="27421"/>
                      <a:pt x="7855" y="27260"/>
                    </a:cubicBezTo>
                    <a:cubicBezTo>
                      <a:pt x="7912" y="27235"/>
                      <a:pt x="7974" y="27208"/>
                      <a:pt x="8035" y="27206"/>
                    </a:cubicBezTo>
                    <a:cubicBezTo>
                      <a:pt x="8037" y="27206"/>
                      <a:pt x="8039" y="27206"/>
                      <a:pt x="8041" y="27206"/>
                    </a:cubicBezTo>
                    <a:cubicBezTo>
                      <a:pt x="8087" y="27206"/>
                      <a:pt x="8151" y="27230"/>
                      <a:pt x="8178" y="27262"/>
                    </a:cubicBezTo>
                    <a:cubicBezTo>
                      <a:pt x="8199" y="27290"/>
                      <a:pt x="8180" y="27360"/>
                      <a:pt x="8158" y="27401"/>
                    </a:cubicBezTo>
                    <a:cubicBezTo>
                      <a:pt x="8137" y="27435"/>
                      <a:pt x="8092" y="27464"/>
                      <a:pt x="8051" y="27483"/>
                    </a:cubicBezTo>
                    <a:cubicBezTo>
                      <a:pt x="7949" y="27530"/>
                      <a:pt x="7845" y="27575"/>
                      <a:pt x="7738" y="27613"/>
                    </a:cubicBezTo>
                    <a:cubicBezTo>
                      <a:pt x="7372" y="27746"/>
                      <a:pt x="6992" y="27804"/>
                      <a:pt x="6605" y="27830"/>
                    </a:cubicBezTo>
                    <a:cubicBezTo>
                      <a:pt x="6010" y="27869"/>
                      <a:pt x="5416" y="27894"/>
                      <a:pt x="4823" y="27947"/>
                    </a:cubicBezTo>
                    <a:cubicBezTo>
                      <a:pt x="4479" y="27978"/>
                      <a:pt x="4140" y="28060"/>
                      <a:pt x="3796" y="28107"/>
                    </a:cubicBezTo>
                    <a:cubicBezTo>
                      <a:pt x="3564" y="28136"/>
                      <a:pt x="3334" y="28153"/>
                      <a:pt x="3108" y="28153"/>
                    </a:cubicBezTo>
                    <a:cubicBezTo>
                      <a:pt x="2391" y="28153"/>
                      <a:pt x="1709" y="27985"/>
                      <a:pt x="1091" y="27521"/>
                    </a:cubicBezTo>
                    <a:cubicBezTo>
                      <a:pt x="1028" y="27472"/>
                      <a:pt x="942" y="27454"/>
                      <a:pt x="868" y="27423"/>
                    </a:cubicBezTo>
                    <a:lnTo>
                      <a:pt x="829" y="27454"/>
                    </a:lnTo>
                    <a:cubicBezTo>
                      <a:pt x="848" y="27534"/>
                      <a:pt x="844" y="27624"/>
                      <a:pt x="885" y="27687"/>
                    </a:cubicBezTo>
                    <a:cubicBezTo>
                      <a:pt x="1063" y="27972"/>
                      <a:pt x="1279" y="28221"/>
                      <a:pt x="1566" y="28411"/>
                    </a:cubicBezTo>
                    <a:cubicBezTo>
                      <a:pt x="2186" y="28816"/>
                      <a:pt x="2865" y="29050"/>
                      <a:pt x="3585" y="29195"/>
                    </a:cubicBezTo>
                    <a:cubicBezTo>
                      <a:pt x="3628" y="29205"/>
                      <a:pt x="3673" y="29209"/>
                      <a:pt x="3720" y="29209"/>
                    </a:cubicBezTo>
                    <a:cubicBezTo>
                      <a:pt x="3723" y="29209"/>
                      <a:pt x="3725" y="29209"/>
                      <a:pt x="3727" y="29209"/>
                    </a:cubicBezTo>
                    <a:cubicBezTo>
                      <a:pt x="3886" y="29209"/>
                      <a:pt x="3966" y="29140"/>
                      <a:pt x="4009" y="28984"/>
                    </a:cubicBezTo>
                    <a:cubicBezTo>
                      <a:pt x="4027" y="28919"/>
                      <a:pt x="4041" y="28847"/>
                      <a:pt x="4080" y="28794"/>
                    </a:cubicBezTo>
                    <a:cubicBezTo>
                      <a:pt x="4106" y="28759"/>
                      <a:pt x="4164" y="28731"/>
                      <a:pt x="4206" y="28731"/>
                    </a:cubicBezTo>
                    <a:cubicBezTo>
                      <a:pt x="4212" y="28731"/>
                      <a:pt x="4217" y="28732"/>
                      <a:pt x="4221" y="28733"/>
                    </a:cubicBezTo>
                    <a:cubicBezTo>
                      <a:pt x="4264" y="28741"/>
                      <a:pt x="4322" y="28794"/>
                      <a:pt x="4334" y="28841"/>
                    </a:cubicBezTo>
                    <a:cubicBezTo>
                      <a:pt x="4352" y="28902"/>
                      <a:pt x="4336" y="28974"/>
                      <a:pt x="4326" y="29040"/>
                    </a:cubicBezTo>
                    <a:cubicBezTo>
                      <a:pt x="4311" y="29193"/>
                      <a:pt x="4275" y="29344"/>
                      <a:pt x="4281" y="29496"/>
                    </a:cubicBezTo>
                    <a:cubicBezTo>
                      <a:pt x="4289" y="29723"/>
                      <a:pt x="4418" y="29858"/>
                      <a:pt x="4590" y="29858"/>
                    </a:cubicBezTo>
                    <a:cubicBezTo>
                      <a:pt x="4663" y="29858"/>
                      <a:pt x="4743" y="29834"/>
                      <a:pt x="4825" y="29782"/>
                    </a:cubicBezTo>
                    <a:cubicBezTo>
                      <a:pt x="4917" y="29723"/>
                      <a:pt x="5003" y="29635"/>
                      <a:pt x="5060" y="29543"/>
                    </a:cubicBezTo>
                    <a:cubicBezTo>
                      <a:pt x="5152" y="29395"/>
                      <a:pt x="5216" y="29230"/>
                      <a:pt x="5289" y="29070"/>
                    </a:cubicBezTo>
                    <a:cubicBezTo>
                      <a:pt x="5325" y="28997"/>
                      <a:pt x="5363" y="28921"/>
                      <a:pt x="5450" y="28921"/>
                    </a:cubicBezTo>
                    <a:cubicBezTo>
                      <a:pt x="5458" y="28921"/>
                      <a:pt x="5465" y="28922"/>
                      <a:pt x="5474" y="28923"/>
                    </a:cubicBezTo>
                    <a:cubicBezTo>
                      <a:pt x="5574" y="28935"/>
                      <a:pt x="5592" y="29017"/>
                      <a:pt x="5602" y="29099"/>
                    </a:cubicBezTo>
                    <a:cubicBezTo>
                      <a:pt x="5621" y="29256"/>
                      <a:pt x="5727" y="29334"/>
                      <a:pt x="5862" y="29344"/>
                    </a:cubicBezTo>
                    <a:cubicBezTo>
                      <a:pt x="6032" y="29356"/>
                      <a:pt x="6202" y="29368"/>
                      <a:pt x="6372" y="29368"/>
                    </a:cubicBezTo>
                    <a:cubicBezTo>
                      <a:pt x="6472" y="29368"/>
                      <a:pt x="6571" y="29364"/>
                      <a:pt x="6670" y="29353"/>
                    </a:cubicBezTo>
                    <a:cubicBezTo>
                      <a:pt x="7069" y="29303"/>
                      <a:pt x="7464" y="29215"/>
                      <a:pt x="7861" y="29142"/>
                    </a:cubicBezTo>
                    <a:cubicBezTo>
                      <a:pt x="8696" y="28986"/>
                      <a:pt x="9469" y="28669"/>
                      <a:pt x="10187" y="28221"/>
                    </a:cubicBezTo>
                    <a:cubicBezTo>
                      <a:pt x="10854" y="27804"/>
                      <a:pt x="11519" y="27382"/>
                      <a:pt x="12180" y="26953"/>
                    </a:cubicBezTo>
                    <a:cubicBezTo>
                      <a:pt x="12606" y="26676"/>
                      <a:pt x="13033" y="26396"/>
                      <a:pt x="13442" y="26091"/>
                    </a:cubicBezTo>
                    <a:cubicBezTo>
                      <a:pt x="13950" y="25717"/>
                      <a:pt x="14427" y="25308"/>
                      <a:pt x="14821" y="24811"/>
                    </a:cubicBezTo>
                    <a:cubicBezTo>
                      <a:pt x="15034" y="24545"/>
                      <a:pt x="15255" y="24289"/>
                      <a:pt x="15476" y="24027"/>
                    </a:cubicBezTo>
                    <a:cubicBezTo>
                      <a:pt x="15509" y="23988"/>
                      <a:pt x="15546" y="23943"/>
                      <a:pt x="15589" y="23927"/>
                    </a:cubicBezTo>
                    <a:cubicBezTo>
                      <a:pt x="15610" y="23919"/>
                      <a:pt x="15636" y="23915"/>
                      <a:pt x="15662" y="23915"/>
                    </a:cubicBezTo>
                    <a:cubicBezTo>
                      <a:pt x="15692" y="23915"/>
                      <a:pt x="15721" y="23920"/>
                      <a:pt x="15744" y="23931"/>
                    </a:cubicBezTo>
                    <a:cubicBezTo>
                      <a:pt x="15805" y="23962"/>
                      <a:pt x="15818" y="24029"/>
                      <a:pt x="15791" y="24094"/>
                    </a:cubicBezTo>
                    <a:cubicBezTo>
                      <a:pt x="15771" y="24140"/>
                      <a:pt x="15742" y="24182"/>
                      <a:pt x="15709" y="24221"/>
                    </a:cubicBezTo>
                    <a:cubicBezTo>
                      <a:pt x="15398" y="24590"/>
                      <a:pt x="15091" y="24964"/>
                      <a:pt x="14774" y="25326"/>
                    </a:cubicBezTo>
                    <a:cubicBezTo>
                      <a:pt x="14658" y="25461"/>
                      <a:pt x="14512" y="25574"/>
                      <a:pt x="14371" y="25690"/>
                    </a:cubicBezTo>
                    <a:cubicBezTo>
                      <a:pt x="14240" y="25797"/>
                      <a:pt x="14103" y="25897"/>
                      <a:pt x="13966" y="26001"/>
                    </a:cubicBezTo>
                    <a:cubicBezTo>
                      <a:pt x="13596" y="26284"/>
                      <a:pt x="13240" y="26584"/>
                      <a:pt x="12855" y="26838"/>
                    </a:cubicBezTo>
                    <a:cubicBezTo>
                      <a:pt x="12151" y="27303"/>
                      <a:pt x="11429" y="27746"/>
                      <a:pt x="10713" y="28188"/>
                    </a:cubicBezTo>
                    <a:cubicBezTo>
                      <a:pt x="10349" y="28413"/>
                      <a:pt x="9975" y="28628"/>
                      <a:pt x="9602" y="28843"/>
                    </a:cubicBezTo>
                    <a:cubicBezTo>
                      <a:pt x="9459" y="28925"/>
                      <a:pt x="9306" y="28984"/>
                      <a:pt x="9162" y="29066"/>
                    </a:cubicBezTo>
                    <a:cubicBezTo>
                      <a:pt x="9119" y="29091"/>
                      <a:pt x="9097" y="29158"/>
                      <a:pt x="9068" y="29205"/>
                    </a:cubicBezTo>
                    <a:cubicBezTo>
                      <a:pt x="9119" y="29222"/>
                      <a:pt x="9166" y="29236"/>
                      <a:pt x="9222" y="29250"/>
                    </a:cubicBezTo>
                    <a:cubicBezTo>
                      <a:pt x="9224" y="29251"/>
                      <a:pt x="9227" y="29251"/>
                      <a:pt x="9230" y="29251"/>
                    </a:cubicBezTo>
                    <a:cubicBezTo>
                      <a:pt x="9238" y="29251"/>
                      <a:pt x="9247" y="29249"/>
                      <a:pt x="9254" y="29246"/>
                    </a:cubicBezTo>
                    <a:cubicBezTo>
                      <a:pt x="9514" y="29201"/>
                      <a:pt x="9784" y="29179"/>
                      <a:pt x="10040" y="29107"/>
                    </a:cubicBezTo>
                    <a:cubicBezTo>
                      <a:pt x="10459" y="28988"/>
                      <a:pt x="10873" y="28851"/>
                      <a:pt x="11284" y="28706"/>
                    </a:cubicBezTo>
                    <a:cubicBezTo>
                      <a:pt x="11540" y="28618"/>
                      <a:pt x="11793" y="28510"/>
                      <a:pt x="12039" y="28397"/>
                    </a:cubicBezTo>
                    <a:cubicBezTo>
                      <a:pt x="12129" y="28356"/>
                      <a:pt x="12203" y="28280"/>
                      <a:pt x="12274" y="28211"/>
                    </a:cubicBezTo>
                    <a:cubicBezTo>
                      <a:pt x="12334" y="28158"/>
                      <a:pt x="12329" y="28090"/>
                      <a:pt x="12286" y="28025"/>
                    </a:cubicBezTo>
                    <a:cubicBezTo>
                      <a:pt x="12264" y="27990"/>
                      <a:pt x="12241" y="27959"/>
                      <a:pt x="12223" y="27924"/>
                    </a:cubicBezTo>
                    <a:cubicBezTo>
                      <a:pt x="12166" y="27814"/>
                      <a:pt x="12176" y="27728"/>
                      <a:pt x="12252" y="27679"/>
                    </a:cubicBezTo>
                    <a:cubicBezTo>
                      <a:pt x="12278" y="27661"/>
                      <a:pt x="12305" y="27652"/>
                      <a:pt x="12334" y="27652"/>
                    </a:cubicBezTo>
                    <a:cubicBezTo>
                      <a:pt x="12388" y="27652"/>
                      <a:pt x="12445" y="27685"/>
                      <a:pt x="12499" y="27753"/>
                    </a:cubicBezTo>
                    <a:cubicBezTo>
                      <a:pt x="12532" y="27794"/>
                      <a:pt x="12554" y="27836"/>
                      <a:pt x="12589" y="27875"/>
                    </a:cubicBezTo>
                    <a:cubicBezTo>
                      <a:pt x="12663" y="27963"/>
                      <a:pt x="12732" y="28055"/>
                      <a:pt x="12816" y="28127"/>
                    </a:cubicBezTo>
                    <a:cubicBezTo>
                      <a:pt x="12906" y="28204"/>
                      <a:pt x="13005" y="28239"/>
                      <a:pt x="13099" y="28239"/>
                    </a:cubicBezTo>
                    <a:cubicBezTo>
                      <a:pt x="13276" y="28239"/>
                      <a:pt x="13434" y="28112"/>
                      <a:pt x="13471" y="27892"/>
                    </a:cubicBezTo>
                    <a:cubicBezTo>
                      <a:pt x="13489" y="27789"/>
                      <a:pt x="13473" y="27677"/>
                      <a:pt x="13453" y="27571"/>
                    </a:cubicBezTo>
                    <a:cubicBezTo>
                      <a:pt x="13436" y="27485"/>
                      <a:pt x="13389" y="27403"/>
                      <a:pt x="13361" y="27315"/>
                    </a:cubicBezTo>
                    <a:cubicBezTo>
                      <a:pt x="13342" y="27262"/>
                      <a:pt x="13318" y="27206"/>
                      <a:pt x="13320" y="27151"/>
                    </a:cubicBezTo>
                    <a:cubicBezTo>
                      <a:pt x="13322" y="27108"/>
                      <a:pt x="13350" y="27045"/>
                      <a:pt x="13387" y="27028"/>
                    </a:cubicBezTo>
                    <a:cubicBezTo>
                      <a:pt x="13402" y="27021"/>
                      <a:pt x="13420" y="27018"/>
                      <a:pt x="13439" y="27018"/>
                    </a:cubicBezTo>
                    <a:cubicBezTo>
                      <a:pt x="13473" y="27018"/>
                      <a:pt x="13511" y="27028"/>
                      <a:pt x="13543" y="27039"/>
                    </a:cubicBezTo>
                    <a:cubicBezTo>
                      <a:pt x="13573" y="27053"/>
                      <a:pt x="13596" y="27096"/>
                      <a:pt x="13616" y="27129"/>
                    </a:cubicBezTo>
                    <a:cubicBezTo>
                      <a:pt x="13675" y="27219"/>
                      <a:pt x="13736" y="27262"/>
                      <a:pt x="13817" y="27262"/>
                    </a:cubicBezTo>
                    <a:cubicBezTo>
                      <a:pt x="13851" y="27262"/>
                      <a:pt x="13889" y="27254"/>
                      <a:pt x="13931" y="27239"/>
                    </a:cubicBezTo>
                    <a:cubicBezTo>
                      <a:pt x="14001" y="27212"/>
                      <a:pt x="14066" y="27180"/>
                      <a:pt x="14128" y="27139"/>
                    </a:cubicBezTo>
                    <a:cubicBezTo>
                      <a:pt x="14592" y="26811"/>
                      <a:pt x="15069" y="26507"/>
                      <a:pt x="15509" y="26153"/>
                    </a:cubicBezTo>
                    <a:cubicBezTo>
                      <a:pt x="16108" y="25666"/>
                      <a:pt x="16677" y="25146"/>
                      <a:pt x="17258" y="24639"/>
                    </a:cubicBezTo>
                    <a:cubicBezTo>
                      <a:pt x="17381" y="24530"/>
                      <a:pt x="17499" y="24414"/>
                      <a:pt x="17612" y="24293"/>
                    </a:cubicBezTo>
                    <a:cubicBezTo>
                      <a:pt x="17731" y="24168"/>
                      <a:pt x="17725" y="24068"/>
                      <a:pt x="17596" y="23945"/>
                    </a:cubicBezTo>
                    <a:cubicBezTo>
                      <a:pt x="17575" y="23925"/>
                      <a:pt x="17542" y="23906"/>
                      <a:pt x="17540" y="23884"/>
                    </a:cubicBezTo>
                    <a:cubicBezTo>
                      <a:pt x="17526" y="23826"/>
                      <a:pt x="17504" y="23753"/>
                      <a:pt x="17530" y="23712"/>
                    </a:cubicBezTo>
                    <a:cubicBezTo>
                      <a:pt x="17551" y="23678"/>
                      <a:pt x="17616" y="23651"/>
                      <a:pt x="17666" y="23651"/>
                    </a:cubicBezTo>
                    <a:cubicBezTo>
                      <a:pt x="17674" y="23651"/>
                      <a:pt x="17681" y="23651"/>
                      <a:pt x="17688" y="23653"/>
                    </a:cubicBezTo>
                    <a:cubicBezTo>
                      <a:pt x="17761" y="23667"/>
                      <a:pt x="17831" y="23722"/>
                      <a:pt x="17903" y="23751"/>
                    </a:cubicBezTo>
                    <a:cubicBezTo>
                      <a:pt x="18038" y="23804"/>
                      <a:pt x="18175" y="23871"/>
                      <a:pt x="18314" y="23898"/>
                    </a:cubicBezTo>
                    <a:cubicBezTo>
                      <a:pt x="18344" y="23905"/>
                      <a:pt x="18373" y="23908"/>
                      <a:pt x="18399" y="23908"/>
                    </a:cubicBezTo>
                    <a:cubicBezTo>
                      <a:pt x="18556" y="23908"/>
                      <a:pt x="18635" y="23795"/>
                      <a:pt x="18625" y="23610"/>
                    </a:cubicBezTo>
                    <a:cubicBezTo>
                      <a:pt x="18615" y="23448"/>
                      <a:pt x="18543" y="23313"/>
                      <a:pt x="18437" y="23200"/>
                    </a:cubicBezTo>
                    <a:cubicBezTo>
                      <a:pt x="18349" y="23106"/>
                      <a:pt x="18248" y="23022"/>
                      <a:pt x="18154" y="22932"/>
                    </a:cubicBezTo>
                    <a:cubicBezTo>
                      <a:pt x="18093" y="22873"/>
                      <a:pt x="18048" y="22801"/>
                      <a:pt x="18113" y="22722"/>
                    </a:cubicBezTo>
                    <a:cubicBezTo>
                      <a:pt x="18145" y="22681"/>
                      <a:pt x="18185" y="22662"/>
                      <a:pt x="18228" y="22662"/>
                    </a:cubicBezTo>
                    <a:cubicBezTo>
                      <a:pt x="18260" y="22662"/>
                      <a:pt x="18294" y="22673"/>
                      <a:pt x="18328" y="22691"/>
                    </a:cubicBezTo>
                    <a:cubicBezTo>
                      <a:pt x="18373" y="22718"/>
                      <a:pt x="18414" y="22746"/>
                      <a:pt x="18457" y="22773"/>
                    </a:cubicBezTo>
                    <a:cubicBezTo>
                      <a:pt x="18547" y="22828"/>
                      <a:pt x="18621" y="22856"/>
                      <a:pt x="18693" y="22856"/>
                    </a:cubicBezTo>
                    <a:cubicBezTo>
                      <a:pt x="18773" y="22856"/>
                      <a:pt x="18849" y="22821"/>
                      <a:pt x="18938" y="22748"/>
                    </a:cubicBezTo>
                    <a:cubicBezTo>
                      <a:pt x="19085" y="22630"/>
                      <a:pt x="19222" y="22505"/>
                      <a:pt x="19357" y="22378"/>
                    </a:cubicBezTo>
                    <a:cubicBezTo>
                      <a:pt x="20002" y="21768"/>
                      <a:pt x="20595" y="21114"/>
                      <a:pt x="21186" y="20455"/>
                    </a:cubicBezTo>
                    <a:cubicBezTo>
                      <a:pt x="21573" y="20021"/>
                      <a:pt x="21966" y="19598"/>
                      <a:pt x="22352" y="19168"/>
                    </a:cubicBezTo>
                    <a:cubicBezTo>
                      <a:pt x="22402" y="19115"/>
                      <a:pt x="22444" y="19053"/>
                      <a:pt x="22473" y="18984"/>
                    </a:cubicBezTo>
                    <a:cubicBezTo>
                      <a:pt x="22532" y="18849"/>
                      <a:pt x="22512" y="18789"/>
                      <a:pt x="22393" y="18689"/>
                    </a:cubicBezTo>
                    <a:cubicBezTo>
                      <a:pt x="22344" y="18648"/>
                      <a:pt x="22289" y="18609"/>
                      <a:pt x="22266" y="18558"/>
                    </a:cubicBezTo>
                    <a:cubicBezTo>
                      <a:pt x="22242" y="18511"/>
                      <a:pt x="22242" y="18440"/>
                      <a:pt x="22266" y="18388"/>
                    </a:cubicBezTo>
                    <a:cubicBezTo>
                      <a:pt x="22283" y="18348"/>
                      <a:pt x="22318" y="18330"/>
                      <a:pt x="22357" y="18330"/>
                    </a:cubicBezTo>
                    <a:cubicBezTo>
                      <a:pt x="22381" y="18330"/>
                      <a:pt x="22407" y="18337"/>
                      <a:pt x="22430" y="18350"/>
                    </a:cubicBezTo>
                    <a:cubicBezTo>
                      <a:pt x="22498" y="18384"/>
                      <a:pt x="22567" y="18425"/>
                      <a:pt x="22629" y="18476"/>
                    </a:cubicBezTo>
                    <a:cubicBezTo>
                      <a:pt x="22770" y="18595"/>
                      <a:pt x="22936" y="18646"/>
                      <a:pt x="23109" y="18675"/>
                    </a:cubicBezTo>
                    <a:cubicBezTo>
                      <a:pt x="23136" y="18679"/>
                      <a:pt x="23161" y="18681"/>
                      <a:pt x="23185" y="18681"/>
                    </a:cubicBezTo>
                    <a:cubicBezTo>
                      <a:pt x="23309" y="18681"/>
                      <a:pt x="23399" y="18628"/>
                      <a:pt x="23457" y="18523"/>
                    </a:cubicBezTo>
                    <a:cubicBezTo>
                      <a:pt x="23535" y="18388"/>
                      <a:pt x="23521" y="18227"/>
                      <a:pt x="23406" y="18116"/>
                    </a:cubicBezTo>
                    <a:cubicBezTo>
                      <a:pt x="23322" y="18034"/>
                      <a:pt x="23218" y="17975"/>
                      <a:pt x="23118" y="17910"/>
                    </a:cubicBezTo>
                    <a:cubicBezTo>
                      <a:pt x="23071" y="17877"/>
                      <a:pt x="23009" y="17859"/>
                      <a:pt x="22976" y="17818"/>
                    </a:cubicBezTo>
                    <a:cubicBezTo>
                      <a:pt x="22946" y="17777"/>
                      <a:pt x="22923" y="17707"/>
                      <a:pt x="22938" y="17666"/>
                    </a:cubicBezTo>
                    <a:cubicBezTo>
                      <a:pt x="22953" y="17628"/>
                      <a:pt x="23022" y="17592"/>
                      <a:pt x="23067" y="17592"/>
                    </a:cubicBezTo>
                    <a:cubicBezTo>
                      <a:pt x="23068" y="17592"/>
                      <a:pt x="23069" y="17592"/>
                      <a:pt x="23071" y="17593"/>
                    </a:cubicBezTo>
                    <a:cubicBezTo>
                      <a:pt x="23148" y="17597"/>
                      <a:pt x="23228" y="17625"/>
                      <a:pt x="23296" y="17660"/>
                    </a:cubicBezTo>
                    <a:cubicBezTo>
                      <a:pt x="23383" y="17699"/>
                      <a:pt x="23443" y="17720"/>
                      <a:pt x="23495" y="17720"/>
                    </a:cubicBezTo>
                    <a:cubicBezTo>
                      <a:pt x="23570" y="17720"/>
                      <a:pt x="23628" y="17676"/>
                      <a:pt x="23723" y="17574"/>
                    </a:cubicBezTo>
                    <a:cubicBezTo>
                      <a:pt x="24349" y="16901"/>
                      <a:pt x="24979" y="16232"/>
                      <a:pt x="25601" y="15555"/>
                    </a:cubicBezTo>
                    <a:cubicBezTo>
                      <a:pt x="25802" y="15334"/>
                      <a:pt x="25986" y="15094"/>
                      <a:pt x="26174" y="14859"/>
                    </a:cubicBezTo>
                    <a:cubicBezTo>
                      <a:pt x="26467" y="14485"/>
                      <a:pt x="26753" y="14104"/>
                      <a:pt x="27048" y="13728"/>
                    </a:cubicBezTo>
                    <a:cubicBezTo>
                      <a:pt x="27371" y="13317"/>
                      <a:pt x="27694" y="12909"/>
                      <a:pt x="28016" y="12498"/>
                    </a:cubicBezTo>
                    <a:cubicBezTo>
                      <a:pt x="28067" y="12431"/>
                      <a:pt x="28091" y="12343"/>
                      <a:pt x="28142" y="12234"/>
                    </a:cubicBezTo>
                    <a:cubicBezTo>
                      <a:pt x="28071" y="12206"/>
                      <a:pt x="28007" y="12202"/>
                      <a:pt x="27981" y="12169"/>
                    </a:cubicBezTo>
                    <a:cubicBezTo>
                      <a:pt x="27944" y="12120"/>
                      <a:pt x="27909" y="12046"/>
                      <a:pt x="27923" y="11991"/>
                    </a:cubicBezTo>
                    <a:cubicBezTo>
                      <a:pt x="27934" y="11954"/>
                      <a:pt x="28016" y="11919"/>
                      <a:pt x="28069" y="11907"/>
                    </a:cubicBezTo>
                    <a:cubicBezTo>
                      <a:pt x="28075" y="11905"/>
                      <a:pt x="28081" y="11905"/>
                      <a:pt x="28088" y="11905"/>
                    </a:cubicBezTo>
                    <a:cubicBezTo>
                      <a:pt x="28122" y="11905"/>
                      <a:pt x="28162" y="11925"/>
                      <a:pt x="28200" y="11934"/>
                    </a:cubicBezTo>
                    <a:cubicBezTo>
                      <a:pt x="28286" y="11954"/>
                      <a:pt x="28376" y="11981"/>
                      <a:pt x="28462" y="11997"/>
                    </a:cubicBezTo>
                    <a:cubicBezTo>
                      <a:pt x="28490" y="12002"/>
                      <a:pt x="28518" y="12005"/>
                      <a:pt x="28545" y="12005"/>
                    </a:cubicBezTo>
                    <a:cubicBezTo>
                      <a:pt x="28638" y="12005"/>
                      <a:pt x="28719" y="11971"/>
                      <a:pt x="28777" y="11882"/>
                    </a:cubicBezTo>
                    <a:cubicBezTo>
                      <a:pt x="28854" y="11764"/>
                      <a:pt x="28848" y="11643"/>
                      <a:pt x="28773" y="11528"/>
                    </a:cubicBezTo>
                    <a:cubicBezTo>
                      <a:pt x="28711" y="11442"/>
                      <a:pt x="28640" y="11361"/>
                      <a:pt x="28568" y="11281"/>
                    </a:cubicBezTo>
                    <a:cubicBezTo>
                      <a:pt x="28511" y="11217"/>
                      <a:pt x="28472" y="11148"/>
                      <a:pt x="28519" y="11066"/>
                    </a:cubicBezTo>
                    <a:cubicBezTo>
                      <a:pt x="28547" y="11017"/>
                      <a:pt x="28586" y="11002"/>
                      <a:pt x="28632" y="11002"/>
                    </a:cubicBezTo>
                    <a:cubicBezTo>
                      <a:pt x="28658" y="11002"/>
                      <a:pt x="28685" y="11006"/>
                      <a:pt x="28713" y="11013"/>
                    </a:cubicBezTo>
                    <a:cubicBezTo>
                      <a:pt x="28746" y="11020"/>
                      <a:pt x="28774" y="11025"/>
                      <a:pt x="28799" y="11025"/>
                    </a:cubicBezTo>
                    <a:cubicBezTo>
                      <a:pt x="28873" y="11025"/>
                      <a:pt x="28915" y="10987"/>
                      <a:pt x="28957" y="10894"/>
                    </a:cubicBezTo>
                    <a:cubicBezTo>
                      <a:pt x="29061" y="10661"/>
                      <a:pt x="29165" y="10430"/>
                      <a:pt x="29268" y="10194"/>
                    </a:cubicBezTo>
                    <a:cubicBezTo>
                      <a:pt x="29744" y="9090"/>
                      <a:pt x="30104" y="7940"/>
                      <a:pt x="30434" y="6784"/>
                    </a:cubicBezTo>
                    <a:cubicBezTo>
                      <a:pt x="30773" y="5585"/>
                      <a:pt x="30739" y="4386"/>
                      <a:pt x="30323" y="3204"/>
                    </a:cubicBezTo>
                    <a:cubicBezTo>
                      <a:pt x="30205" y="2862"/>
                      <a:pt x="30041" y="2537"/>
                      <a:pt x="29810" y="2252"/>
                    </a:cubicBezTo>
                    <a:cubicBezTo>
                      <a:pt x="29769" y="2201"/>
                      <a:pt x="29718" y="2164"/>
                      <a:pt x="29669" y="2117"/>
                    </a:cubicBezTo>
                    <a:cubicBezTo>
                      <a:pt x="29654" y="2123"/>
                      <a:pt x="29638" y="2127"/>
                      <a:pt x="29626" y="2136"/>
                    </a:cubicBezTo>
                    <a:cubicBezTo>
                      <a:pt x="29634" y="2209"/>
                      <a:pt x="29634" y="2287"/>
                      <a:pt x="29646" y="2359"/>
                    </a:cubicBezTo>
                    <a:cubicBezTo>
                      <a:pt x="29679" y="2514"/>
                      <a:pt x="29734" y="2665"/>
                      <a:pt x="29750" y="2821"/>
                    </a:cubicBezTo>
                    <a:cubicBezTo>
                      <a:pt x="29800" y="3208"/>
                      <a:pt x="29775" y="3590"/>
                      <a:pt x="29695" y="3971"/>
                    </a:cubicBezTo>
                    <a:cubicBezTo>
                      <a:pt x="29618" y="4349"/>
                      <a:pt x="29591" y="4736"/>
                      <a:pt x="29591" y="5123"/>
                    </a:cubicBezTo>
                    <a:cubicBezTo>
                      <a:pt x="29593" y="6324"/>
                      <a:pt x="29280" y="7432"/>
                      <a:pt x="28601" y="8427"/>
                    </a:cubicBezTo>
                    <a:cubicBezTo>
                      <a:pt x="28548" y="8510"/>
                      <a:pt x="28479" y="8599"/>
                      <a:pt x="28341" y="8599"/>
                    </a:cubicBezTo>
                    <a:cubicBezTo>
                      <a:pt x="28340" y="8599"/>
                      <a:pt x="28338" y="8599"/>
                      <a:pt x="28337" y="8599"/>
                    </a:cubicBezTo>
                    <a:cubicBezTo>
                      <a:pt x="28269" y="8492"/>
                      <a:pt x="28294" y="8402"/>
                      <a:pt x="28343" y="8314"/>
                    </a:cubicBezTo>
                    <a:cubicBezTo>
                      <a:pt x="28490" y="8040"/>
                      <a:pt x="28646" y="7770"/>
                      <a:pt x="28787" y="7490"/>
                    </a:cubicBezTo>
                    <a:cubicBezTo>
                      <a:pt x="28885" y="7299"/>
                      <a:pt x="28983" y="7105"/>
                      <a:pt x="29051" y="6903"/>
                    </a:cubicBezTo>
                    <a:cubicBezTo>
                      <a:pt x="29237" y="6342"/>
                      <a:pt x="29288" y="5759"/>
                      <a:pt x="29298" y="5174"/>
                    </a:cubicBezTo>
                    <a:cubicBezTo>
                      <a:pt x="29307" y="4732"/>
                      <a:pt x="29337" y="4292"/>
                      <a:pt x="29413" y="3854"/>
                    </a:cubicBezTo>
                    <a:cubicBezTo>
                      <a:pt x="29464" y="3566"/>
                      <a:pt x="29474" y="3269"/>
                      <a:pt x="29480" y="2974"/>
                    </a:cubicBezTo>
                    <a:cubicBezTo>
                      <a:pt x="29489" y="2645"/>
                      <a:pt x="29370" y="2340"/>
                      <a:pt x="29217" y="2052"/>
                    </a:cubicBezTo>
                    <a:cubicBezTo>
                      <a:pt x="29195" y="2013"/>
                      <a:pt x="29134" y="1965"/>
                      <a:pt x="29101" y="1965"/>
                    </a:cubicBezTo>
                    <a:cubicBezTo>
                      <a:pt x="29099" y="1965"/>
                      <a:pt x="29097" y="1965"/>
                      <a:pt x="29096" y="1966"/>
                    </a:cubicBezTo>
                    <a:cubicBezTo>
                      <a:pt x="29049" y="1980"/>
                      <a:pt x="29010" y="2037"/>
                      <a:pt x="28971" y="2078"/>
                    </a:cubicBezTo>
                    <a:cubicBezTo>
                      <a:pt x="28961" y="2088"/>
                      <a:pt x="28965" y="2113"/>
                      <a:pt x="28959" y="2127"/>
                    </a:cubicBezTo>
                    <a:cubicBezTo>
                      <a:pt x="28903" y="2318"/>
                      <a:pt x="28865" y="2514"/>
                      <a:pt x="28783" y="2696"/>
                    </a:cubicBezTo>
                    <a:cubicBezTo>
                      <a:pt x="28652" y="2993"/>
                      <a:pt x="28631" y="3294"/>
                      <a:pt x="28662" y="3611"/>
                    </a:cubicBezTo>
                    <a:cubicBezTo>
                      <a:pt x="28693" y="3938"/>
                      <a:pt x="28701" y="4265"/>
                      <a:pt x="28699" y="4593"/>
                    </a:cubicBezTo>
                    <a:cubicBezTo>
                      <a:pt x="28695" y="4726"/>
                      <a:pt x="28650" y="4859"/>
                      <a:pt x="28613" y="4990"/>
                    </a:cubicBezTo>
                    <a:cubicBezTo>
                      <a:pt x="28600" y="5039"/>
                      <a:pt x="28564" y="5089"/>
                      <a:pt x="28514" y="5089"/>
                    </a:cubicBezTo>
                    <a:cubicBezTo>
                      <a:pt x="28502" y="5089"/>
                      <a:pt x="28489" y="5086"/>
                      <a:pt x="28476" y="5080"/>
                    </a:cubicBezTo>
                    <a:cubicBezTo>
                      <a:pt x="28427" y="5055"/>
                      <a:pt x="28386" y="4998"/>
                      <a:pt x="28367" y="4947"/>
                    </a:cubicBezTo>
                    <a:cubicBezTo>
                      <a:pt x="28351" y="4896"/>
                      <a:pt x="28363" y="4834"/>
                      <a:pt x="28374" y="4777"/>
                    </a:cubicBezTo>
                    <a:cubicBezTo>
                      <a:pt x="28427" y="4431"/>
                      <a:pt x="28412" y="4083"/>
                      <a:pt x="28363" y="3742"/>
                    </a:cubicBezTo>
                    <a:cubicBezTo>
                      <a:pt x="28302" y="3306"/>
                      <a:pt x="28335" y="2897"/>
                      <a:pt x="28535" y="2498"/>
                    </a:cubicBezTo>
                    <a:cubicBezTo>
                      <a:pt x="28652" y="2258"/>
                      <a:pt x="28715" y="1996"/>
                      <a:pt x="28709" y="1724"/>
                    </a:cubicBezTo>
                    <a:cubicBezTo>
                      <a:pt x="28701" y="1532"/>
                      <a:pt x="28699" y="1332"/>
                      <a:pt x="28531" y="1194"/>
                    </a:cubicBezTo>
                    <a:cubicBezTo>
                      <a:pt x="28425" y="1104"/>
                      <a:pt x="28312" y="1012"/>
                      <a:pt x="28189" y="943"/>
                    </a:cubicBezTo>
                    <a:cubicBezTo>
                      <a:pt x="28103" y="893"/>
                      <a:pt x="28018" y="868"/>
                      <a:pt x="27938" y="868"/>
                    </a:cubicBezTo>
                    <a:cubicBezTo>
                      <a:pt x="27791" y="868"/>
                      <a:pt x="27662" y="952"/>
                      <a:pt x="27576" y="1115"/>
                    </a:cubicBezTo>
                    <a:cubicBezTo>
                      <a:pt x="27475" y="1305"/>
                      <a:pt x="27394" y="1505"/>
                      <a:pt x="27318" y="1706"/>
                    </a:cubicBezTo>
                    <a:cubicBezTo>
                      <a:pt x="27089" y="2297"/>
                      <a:pt x="26802" y="2854"/>
                      <a:pt x="26418" y="3361"/>
                    </a:cubicBezTo>
                    <a:cubicBezTo>
                      <a:pt x="26019" y="3883"/>
                      <a:pt x="25749" y="4468"/>
                      <a:pt x="25632" y="5116"/>
                    </a:cubicBezTo>
                    <a:cubicBezTo>
                      <a:pt x="25579" y="5413"/>
                      <a:pt x="25472" y="5685"/>
                      <a:pt x="25315" y="5935"/>
                    </a:cubicBezTo>
                    <a:cubicBezTo>
                      <a:pt x="25092" y="6293"/>
                      <a:pt x="24801" y="6596"/>
                      <a:pt x="24507" y="6894"/>
                    </a:cubicBezTo>
                    <a:cubicBezTo>
                      <a:pt x="24091" y="7312"/>
                      <a:pt x="23772" y="7780"/>
                      <a:pt x="23619" y="8359"/>
                    </a:cubicBezTo>
                    <a:cubicBezTo>
                      <a:pt x="23494" y="8838"/>
                      <a:pt x="23300" y="9296"/>
                      <a:pt x="23028" y="9714"/>
                    </a:cubicBezTo>
                    <a:cubicBezTo>
                      <a:pt x="22895" y="9920"/>
                      <a:pt x="22710" y="10096"/>
                      <a:pt x="22543" y="10278"/>
                    </a:cubicBezTo>
                    <a:cubicBezTo>
                      <a:pt x="22500" y="10324"/>
                      <a:pt x="22455" y="10345"/>
                      <a:pt x="22413" y="10345"/>
                    </a:cubicBezTo>
                    <a:cubicBezTo>
                      <a:pt x="22378" y="10345"/>
                      <a:pt x="22345" y="10330"/>
                      <a:pt x="22318" y="10303"/>
                    </a:cubicBezTo>
                    <a:cubicBezTo>
                      <a:pt x="22258" y="10248"/>
                      <a:pt x="22260" y="10166"/>
                      <a:pt x="22330" y="10074"/>
                    </a:cubicBezTo>
                    <a:cubicBezTo>
                      <a:pt x="22371" y="10021"/>
                      <a:pt x="22418" y="9971"/>
                      <a:pt x="22465" y="9922"/>
                    </a:cubicBezTo>
                    <a:cubicBezTo>
                      <a:pt x="22665" y="9724"/>
                      <a:pt x="22829" y="9501"/>
                      <a:pt x="22936" y="9243"/>
                    </a:cubicBezTo>
                    <a:cubicBezTo>
                      <a:pt x="23089" y="8869"/>
                      <a:pt x="23240" y="8496"/>
                      <a:pt x="23369" y="8118"/>
                    </a:cubicBezTo>
                    <a:cubicBezTo>
                      <a:pt x="23482" y="7780"/>
                      <a:pt x="23619" y="7457"/>
                      <a:pt x="23852" y="7189"/>
                    </a:cubicBezTo>
                    <a:cubicBezTo>
                      <a:pt x="24102" y="6896"/>
                      <a:pt x="24368" y="6618"/>
                      <a:pt x="24630" y="6334"/>
                    </a:cubicBezTo>
                    <a:cubicBezTo>
                      <a:pt x="24834" y="6113"/>
                      <a:pt x="25026" y="5880"/>
                      <a:pt x="25135" y="5595"/>
                    </a:cubicBezTo>
                    <a:cubicBezTo>
                      <a:pt x="25237" y="5331"/>
                      <a:pt x="25335" y="5063"/>
                      <a:pt x="25405" y="4789"/>
                    </a:cubicBezTo>
                    <a:cubicBezTo>
                      <a:pt x="25550" y="4214"/>
                      <a:pt x="25804" y="3693"/>
                      <a:pt x="26152" y="3214"/>
                    </a:cubicBezTo>
                    <a:cubicBezTo>
                      <a:pt x="26381" y="2897"/>
                      <a:pt x="26614" y="2580"/>
                      <a:pt x="26774" y="2219"/>
                    </a:cubicBezTo>
                    <a:cubicBezTo>
                      <a:pt x="26948" y="1827"/>
                      <a:pt x="27115" y="1428"/>
                      <a:pt x="27279" y="1029"/>
                    </a:cubicBezTo>
                    <a:cubicBezTo>
                      <a:pt x="27347" y="859"/>
                      <a:pt x="27299" y="714"/>
                      <a:pt x="27142" y="620"/>
                    </a:cubicBezTo>
                    <a:cubicBezTo>
                      <a:pt x="27005" y="532"/>
                      <a:pt x="26856" y="452"/>
                      <a:pt x="26712" y="376"/>
                    </a:cubicBezTo>
                    <a:cubicBezTo>
                      <a:pt x="26669" y="354"/>
                      <a:pt x="26616" y="339"/>
                      <a:pt x="26567" y="337"/>
                    </a:cubicBezTo>
                    <a:cubicBezTo>
                      <a:pt x="26532" y="334"/>
                      <a:pt x="26497" y="333"/>
                      <a:pt x="26463" y="333"/>
                    </a:cubicBezTo>
                    <a:cubicBezTo>
                      <a:pt x="26235" y="333"/>
                      <a:pt x="26025" y="399"/>
                      <a:pt x="25837" y="550"/>
                    </a:cubicBezTo>
                    <a:cubicBezTo>
                      <a:pt x="25458" y="857"/>
                      <a:pt x="25145" y="1219"/>
                      <a:pt x="24891" y="1636"/>
                    </a:cubicBezTo>
                    <a:cubicBezTo>
                      <a:pt x="24826" y="1747"/>
                      <a:pt x="24758" y="1861"/>
                      <a:pt x="24681" y="1964"/>
                    </a:cubicBezTo>
                    <a:cubicBezTo>
                      <a:pt x="24652" y="2001"/>
                      <a:pt x="24585" y="2007"/>
                      <a:pt x="24533" y="2027"/>
                    </a:cubicBezTo>
                    <a:cubicBezTo>
                      <a:pt x="24517" y="1976"/>
                      <a:pt x="24482" y="1925"/>
                      <a:pt x="24488" y="1880"/>
                    </a:cubicBezTo>
                    <a:cubicBezTo>
                      <a:pt x="24499" y="1808"/>
                      <a:pt x="24529" y="1739"/>
                      <a:pt x="24562" y="1673"/>
                    </a:cubicBezTo>
                    <a:cubicBezTo>
                      <a:pt x="24826" y="1154"/>
                      <a:pt x="25186" y="716"/>
                      <a:pt x="25642" y="349"/>
                    </a:cubicBezTo>
                    <a:cubicBezTo>
                      <a:pt x="25677" y="323"/>
                      <a:pt x="25716" y="296"/>
                      <a:pt x="25745" y="264"/>
                    </a:cubicBezTo>
                    <a:cubicBezTo>
                      <a:pt x="25837" y="159"/>
                      <a:pt x="25792" y="38"/>
                      <a:pt x="25657" y="12"/>
                    </a:cubicBezTo>
                    <a:cubicBezTo>
                      <a:pt x="25625" y="7"/>
                      <a:pt x="25592" y="1"/>
                      <a:pt x="25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4167025" y="2757975"/>
                <a:ext cx="72700" cy="52675"/>
              </a:xfrm>
              <a:custGeom>
                <a:avLst/>
                <a:gdLst/>
                <a:ahLst/>
                <a:cxnLst/>
                <a:rect l="l" t="t" r="r" b="b"/>
                <a:pathLst>
                  <a:path w="2908" h="2107" extrusionOk="0">
                    <a:moveTo>
                      <a:pt x="529" y="0"/>
                    </a:moveTo>
                    <a:cubicBezTo>
                      <a:pt x="457" y="0"/>
                      <a:pt x="395" y="29"/>
                      <a:pt x="359" y="86"/>
                    </a:cubicBezTo>
                    <a:cubicBezTo>
                      <a:pt x="260" y="239"/>
                      <a:pt x="164" y="395"/>
                      <a:pt x="91" y="559"/>
                    </a:cubicBezTo>
                    <a:cubicBezTo>
                      <a:pt x="1" y="751"/>
                      <a:pt x="74" y="900"/>
                      <a:pt x="269" y="992"/>
                    </a:cubicBezTo>
                    <a:cubicBezTo>
                      <a:pt x="479" y="1093"/>
                      <a:pt x="686" y="1197"/>
                      <a:pt x="889" y="1314"/>
                    </a:cubicBezTo>
                    <a:cubicBezTo>
                      <a:pt x="1118" y="1442"/>
                      <a:pt x="1353" y="1541"/>
                      <a:pt x="1619" y="1565"/>
                    </a:cubicBezTo>
                    <a:cubicBezTo>
                      <a:pt x="1866" y="1588"/>
                      <a:pt x="2089" y="1686"/>
                      <a:pt x="2290" y="1835"/>
                    </a:cubicBezTo>
                    <a:cubicBezTo>
                      <a:pt x="2392" y="1913"/>
                      <a:pt x="2497" y="1991"/>
                      <a:pt x="2605" y="2062"/>
                    </a:cubicBezTo>
                    <a:cubicBezTo>
                      <a:pt x="2651" y="2092"/>
                      <a:pt x="2694" y="2106"/>
                      <a:pt x="2732" y="2106"/>
                    </a:cubicBezTo>
                    <a:cubicBezTo>
                      <a:pt x="2809" y="2106"/>
                      <a:pt x="2867" y="2049"/>
                      <a:pt x="2891" y="1942"/>
                    </a:cubicBezTo>
                    <a:cubicBezTo>
                      <a:pt x="2902" y="1899"/>
                      <a:pt x="2908" y="1852"/>
                      <a:pt x="2902" y="1809"/>
                    </a:cubicBezTo>
                    <a:cubicBezTo>
                      <a:pt x="2865" y="1459"/>
                      <a:pt x="2832" y="1111"/>
                      <a:pt x="2810" y="898"/>
                    </a:cubicBezTo>
                    <a:cubicBezTo>
                      <a:pt x="2718" y="503"/>
                      <a:pt x="2604" y="398"/>
                      <a:pt x="2355" y="398"/>
                    </a:cubicBezTo>
                    <a:cubicBezTo>
                      <a:pt x="2338" y="398"/>
                      <a:pt x="2320" y="398"/>
                      <a:pt x="2302" y="399"/>
                    </a:cubicBezTo>
                    <a:cubicBezTo>
                      <a:pt x="2249" y="402"/>
                      <a:pt x="2196" y="404"/>
                      <a:pt x="2142" y="404"/>
                    </a:cubicBezTo>
                    <a:cubicBezTo>
                      <a:pt x="2083" y="404"/>
                      <a:pt x="2023" y="401"/>
                      <a:pt x="1965" y="395"/>
                    </a:cubicBezTo>
                    <a:cubicBezTo>
                      <a:pt x="1523" y="352"/>
                      <a:pt x="1093" y="256"/>
                      <a:pt x="696" y="45"/>
                    </a:cubicBezTo>
                    <a:cubicBezTo>
                      <a:pt x="639" y="15"/>
                      <a:pt x="581" y="0"/>
                      <a:pt x="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4183650" y="2748100"/>
                <a:ext cx="47550" cy="12050"/>
              </a:xfrm>
              <a:custGeom>
                <a:avLst/>
                <a:gdLst/>
                <a:ahLst/>
                <a:cxnLst/>
                <a:rect l="l" t="t" r="r" b="b"/>
                <a:pathLst>
                  <a:path w="1902" h="482" extrusionOk="0">
                    <a:moveTo>
                      <a:pt x="319" y="1"/>
                    </a:moveTo>
                    <a:cubicBezTo>
                      <a:pt x="291" y="1"/>
                      <a:pt x="262" y="1"/>
                      <a:pt x="234" y="2"/>
                    </a:cubicBezTo>
                    <a:cubicBezTo>
                      <a:pt x="158" y="4"/>
                      <a:pt x="86" y="27"/>
                      <a:pt x="1" y="45"/>
                    </a:cubicBezTo>
                    <a:cubicBezTo>
                      <a:pt x="218" y="292"/>
                      <a:pt x="924" y="482"/>
                      <a:pt x="1439" y="482"/>
                    </a:cubicBezTo>
                    <a:cubicBezTo>
                      <a:pt x="1632" y="482"/>
                      <a:pt x="1798" y="455"/>
                      <a:pt x="1901" y="395"/>
                    </a:cubicBezTo>
                    <a:cubicBezTo>
                      <a:pt x="1711" y="323"/>
                      <a:pt x="1555" y="260"/>
                      <a:pt x="1396" y="209"/>
                    </a:cubicBezTo>
                    <a:cubicBezTo>
                      <a:pt x="1044" y="97"/>
                      <a:pt x="69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3498375" y="2740725"/>
                <a:ext cx="787025" cy="796300"/>
              </a:xfrm>
              <a:custGeom>
                <a:avLst/>
                <a:gdLst/>
                <a:ahLst/>
                <a:cxnLst/>
                <a:rect l="l" t="t" r="r" b="b"/>
                <a:pathLst>
                  <a:path w="31481" h="31852" extrusionOk="0">
                    <a:moveTo>
                      <a:pt x="27730" y="296"/>
                    </a:moveTo>
                    <a:cubicBezTo>
                      <a:pt x="28102" y="296"/>
                      <a:pt x="28455" y="392"/>
                      <a:pt x="28807" y="504"/>
                    </a:cubicBezTo>
                    <a:cubicBezTo>
                      <a:pt x="28966" y="555"/>
                      <a:pt x="29122" y="618"/>
                      <a:pt x="29312" y="690"/>
                    </a:cubicBezTo>
                    <a:cubicBezTo>
                      <a:pt x="29209" y="750"/>
                      <a:pt x="29043" y="777"/>
                      <a:pt x="28850" y="777"/>
                    </a:cubicBezTo>
                    <a:cubicBezTo>
                      <a:pt x="28335" y="777"/>
                      <a:pt x="27629" y="587"/>
                      <a:pt x="27412" y="340"/>
                    </a:cubicBezTo>
                    <a:cubicBezTo>
                      <a:pt x="27497" y="322"/>
                      <a:pt x="27569" y="299"/>
                      <a:pt x="27645" y="297"/>
                    </a:cubicBezTo>
                    <a:cubicBezTo>
                      <a:pt x="27673" y="296"/>
                      <a:pt x="27702" y="296"/>
                      <a:pt x="27730" y="296"/>
                    </a:cubicBezTo>
                    <a:close/>
                    <a:moveTo>
                      <a:pt x="27275" y="690"/>
                    </a:moveTo>
                    <a:cubicBezTo>
                      <a:pt x="27327" y="690"/>
                      <a:pt x="27385" y="705"/>
                      <a:pt x="27442" y="735"/>
                    </a:cubicBezTo>
                    <a:cubicBezTo>
                      <a:pt x="27839" y="946"/>
                      <a:pt x="28269" y="1042"/>
                      <a:pt x="28711" y="1085"/>
                    </a:cubicBezTo>
                    <a:cubicBezTo>
                      <a:pt x="28769" y="1091"/>
                      <a:pt x="28829" y="1094"/>
                      <a:pt x="28888" y="1094"/>
                    </a:cubicBezTo>
                    <a:cubicBezTo>
                      <a:pt x="28942" y="1094"/>
                      <a:pt x="28995" y="1092"/>
                      <a:pt x="29048" y="1089"/>
                    </a:cubicBezTo>
                    <a:cubicBezTo>
                      <a:pt x="29066" y="1088"/>
                      <a:pt x="29084" y="1088"/>
                      <a:pt x="29101" y="1088"/>
                    </a:cubicBezTo>
                    <a:cubicBezTo>
                      <a:pt x="29350" y="1088"/>
                      <a:pt x="29464" y="1193"/>
                      <a:pt x="29556" y="1588"/>
                    </a:cubicBezTo>
                    <a:cubicBezTo>
                      <a:pt x="29578" y="1801"/>
                      <a:pt x="29611" y="2149"/>
                      <a:pt x="29648" y="2499"/>
                    </a:cubicBezTo>
                    <a:cubicBezTo>
                      <a:pt x="29654" y="2542"/>
                      <a:pt x="29648" y="2589"/>
                      <a:pt x="29637" y="2632"/>
                    </a:cubicBezTo>
                    <a:cubicBezTo>
                      <a:pt x="29613" y="2739"/>
                      <a:pt x="29555" y="2796"/>
                      <a:pt x="29478" y="2796"/>
                    </a:cubicBezTo>
                    <a:cubicBezTo>
                      <a:pt x="29440" y="2796"/>
                      <a:pt x="29397" y="2782"/>
                      <a:pt x="29351" y="2752"/>
                    </a:cubicBezTo>
                    <a:cubicBezTo>
                      <a:pt x="29243" y="2681"/>
                      <a:pt x="29138" y="2603"/>
                      <a:pt x="29036" y="2525"/>
                    </a:cubicBezTo>
                    <a:cubicBezTo>
                      <a:pt x="28835" y="2376"/>
                      <a:pt x="28612" y="2278"/>
                      <a:pt x="28365" y="2255"/>
                    </a:cubicBezTo>
                    <a:cubicBezTo>
                      <a:pt x="28099" y="2231"/>
                      <a:pt x="27864" y="2132"/>
                      <a:pt x="27635" y="2004"/>
                    </a:cubicBezTo>
                    <a:cubicBezTo>
                      <a:pt x="27432" y="1887"/>
                      <a:pt x="27225" y="1783"/>
                      <a:pt x="27015" y="1682"/>
                    </a:cubicBezTo>
                    <a:cubicBezTo>
                      <a:pt x="26820" y="1590"/>
                      <a:pt x="26747" y="1441"/>
                      <a:pt x="26837" y="1249"/>
                    </a:cubicBezTo>
                    <a:cubicBezTo>
                      <a:pt x="26910" y="1085"/>
                      <a:pt x="27006" y="929"/>
                      <a:pt x="27105" y="776"/>
                    </a:cubicBezTo>
                    <a:cubicBezTo>
                      <a:pt x="27141" y="719"/>
                      <a:pt x="27203" y="690"/>
                      <a:pt x="27275" y="690"/>
                    </a:cubicBezTo>
                    <a:close/>
                    <a:moveTo>
                      <a:pt x="26072" y="1694"/>
                    </a:moveTo>
                    <a:cubicBezTo>
                      <a:pt x="26103" y="1694"/>
                      <a:pt x="26136" y="1700"/>
                      <a:pt x="26168" y="1705"/>
                    </a:cubicBezTo>
                    <a:cubicBezTo>
                      <a:pt x="26303" y="1731"/>
                      <a:pt x="26348" y="1852"/>
                      <a:pt x="26256" y="1957"/>
                    </a:cubicBezTo>
                    <a:cubicBezTo>
                      <a:pt x="26227" y="1989"/>
                      <a:pt x="26188" y="2016"/>
                      <a:pt x="26153" y="2042"/>
                    </a:cubicBezTo>
                    <a:cubicBezTo>
                      <a:pt x="25697" y="2409"/>
                      <a:pt x="25337" y="2847"/>
                      <a:pt x="25073" y="3366"/>
                    </a:cubicBezTo>
                    <a:cubicBezTo>
                      <a:pt x="25040" y="3432"/>
                      <a:pt x="25010" y="3501"/>
                      <a:pt x="24999" y="3573"/>
                    </a:cubicBezTo>
                    <a:cubicBezTo>
                      <a:pt x="24993" y="3618"/>
                      <a:pt x="25028" y="3669"/>
                      <a:pt x="25044" y="3720"/>
                    </a:cubicBezTo>
                    <a:cubicBezTo>
                      <a:pt x="25096" y="3700"/>
                      <a:pt x="25163" y="3694"/>
                      <a:pt x="25192" y="3657"/>
                    </a:cubicBezTo>
                    <a:cubicBezTo>
                      <a:pt x="25269" y="3554"/>
                      <a:pt x="25337" y="3440"/>
                      <a:pt x="25402" y="3329"/>
                    </a:cubicBezTo>
                    <a:cubicBezTo>
                      <a:pt x="25656" y="2912"/>
                      <a:pt x="25969" y="2550"/>
                      <a:pt x="26348" y="2243"/>
                    </a:cubicBezTo>
                    <a:cubicBezTo>
                      <a:pt x="26536" y="2092"/>
                      <a:pt x="26746" y="2026"/>
                      <a:pt x="26974" y="2026"/>
                    </a:cubicBezTo>
                    <a:cubicBezTo>
                      <a:pt x="27008" y="2026"/>
                      <a:pt x="27043" y="2027"/>
                      <a:pt x="27078" y="2030"/>
                    </a:cubicBezTo>
                    <a:cubicBezTo>
                      <a:pt x="27127" y="2032"/>
                      <a:pt x="27180" y="2047"/>
                      <a:pt x="27223" y="2069"/>
                    </a:cubicBezTo>
                    <a:cubicBezTo>
                      <a:pt x="27367" y="2145"/>
                      <a:pt x="27516" y="2225"/>
                      <a:pt x="27653" y="2313"/>
                    </a:cubicBezTo>
                    <a:cubicBezTo>
                      <a:pt x="27810" y="2407"/>
                      <a:pt x="27858" y="2552"/>
                      <a:pt x="27790" y="2722"/>
                    </a:cubicBezTo>
                    <a:cubicBezTo>
                      <a:pt x="27626" y="3121"/>
                      <a:pt x="27459" y="3520"/>
                      <a:pt x="27285" y="3912"/>
                    </a:cubicBezTo>
                    <a:cubicBezTo>
                      <a:pt x="27125" y="4273"/>
                      <a:pt x="26892" y="4590"/>
                      <a:pt x="26663" y="4907"/>
                    </a:cubicBezTo>
                    <a:cubicBezTo>
                      <a:pt x="26315" y="5386"/>
                      <a:pt x="26061" y="5907"/>
                      <a:pt x="25916" y="6482"/>
                    </a:cubicBezTo>
                    <a:cubicBezTo>
                      <a:pt x="25846" y="6756"/>
                      <a:pt x="25748" y="7024"/>
                      <a:pt x="25646" y="7288"/>
                    </a:cubicBezTo>
                    <a:cubicBezTo>
                      <a:pt x="25537" y="7573"/>
                      <a:pt x="25345" y="7806"/>
                      <a:pt x="25141" y="8027"/>
                    </a:cubicBezTo>
                    <a:cubicBezTo>
                      <a:pt x="24879" y="8311"/>
                      <a:pt x="24613" y="8589"/>
                      <a:pt x="24363" y="8882"/>
                    </a:cubicBezTo>
                    <a:cubicBezTo>
                      <a:pt x="24130" y="9150"/>
                      <a:pt x="23993" y="9473"/>
                      <a:pt x="23880" y="9811"/>
                    </a:cubicBezTo>
                    <a:cubicBezTo>
                      <a:pt x="23751" y="10189"/>
                      <a:pt x="23600" y="10562"/>
                      <a:pt x="23447" y="10936"/>
                    </a:cubicBezTo>
                    <a:cubicBezTo>
                      <a:pt x="23340" y="11194"/>
                      <a:pt x="23176" y="11417"/>
                      <a:pt x="22976" y="11615"/>
                    </a:cubicBezTo>
                    <a:cubicBezTo>
                      <a:pt x="22929" y="11664"/>
                      <a:pt x="22882" y="11714"/>
                      <a:pt x="22841" y="11767"/>
                    </a:cubicBezTo>
                    <a:cubicBezTo>
                      <a:pt x="22771" y="11859"/>
                      <a:pt x="22769" y="11941"/>
                      <a:pt x="22829" y="11996"/>
                    </a:cubicBezTo>
                    <a:cubicBezTo>
                      <a:pt x="22856" y="12023"/>
                      <a:pt x="22889" y="12038"/>
                      <a:pt x="22924" y="12038"/>
                    </a:cubicBezTo>
                    <a:cubicBezTo>
                      <a:pt x="22966" y="12038"/>
                      <a:pt x="23011" y="12017"/>
                      <a:pt x="23054" y="11971"/>
                    </a:cubicBezTo>
                    <a:cubicBezTo>
                      <a:pt x="23221" y="11789"/>
                      <a:pt x="23406" y="11613"/>
                      <a:pt x="23539" y="11407"/>
                    </a:cubicBezTo>
                    <a:cubicBezTo>
                      <a:pt x="23811" y="10989"/>
                      <a:pt x="24005" y="10531"/>
                      <a:pt x="24130" y="10052"/>
                    </a:cubicBezTo>
                    <a:cubicBezTo>
                      <a:pt x="24283" y="9473"/>
                      <a:pt x="24602" y="9005"/>
                      <a:pt x="25018" y="8587"/>
                    </a:cubicBezTo>
                    <a:cubicBezTo>
                      <a:pt x="25312" y="8289"/>
                      <a:pt x="25603" y="7986"/>
                      <a:pt x="25826" y="7628"/>
                    </a:cubicBezTo>
                    <a:cubicBezTo>
                      <a:pt x="25983" y="7378"/>
                      <a:pt x="26090" y="7106"/>
                      <a:pt x="26143" y="6809"/>
                    </a:cubicBezTo>
                    <a:cubicBezTo>
                      <a:pt x="26260" y="6161"/>
                      <a:pt x="26530" y="5576"/>
                      <a:pt x="26929" y="5054"/>
                    </a:cubicBezTo>
                    <a:cubicBezTo>
                      <a:pt x="27313" y="4547"/>
                      <a:pt x="27600" y="3990"/>
                      <a:pt x="27829" y="3399"/>
                    </a:cubicBezTo>
                    <a:cubicBezTo>
                      <a:pt x="27905" y="3198"/>
                      <a:pt x="27986" y="2998"/>
                      <a:pt x="28087" y="2808"/>
                    </a:cubicBezTo>
                    <a:cubicBezTo>
                      <a:pt x="28173" y="2645"/>
                      <a:pt x="28302" y="2561"/>
                      <a:pt x="28449" y="2561"/>
                    </a:cubicBezTo>
                    <a:cubicBezTo>
                      <a:pt x="28529" y="2561"/>
                      <a:pt x="28614" y="2586"/>
                      <a:pt x="28700" y="2636"/>
                    </a:cubicBezTo>
                    <a:cubicBezTo>
                      <a:pt x="28823" y="2705"/>
                      <a:pt x="28936" y="2797"/>
                      <a:pt x="29042" y="2887"/>
                    </a:cubicBezTo>
                    <a:cubicBezTo>
                      <a:pt x="29210" y="3025"/>
                      <a:pt x="29212" y="3225"/>
                      <a:pt x="29220" y="3417"/>
                    </a:cubicBezTo>
                    <a:cubicBezTo>
                      <a:pt x="29226" y="3689"/>
                      <a:pt x="29163" y="3951"/>
                      <a:pt x="29046" y="4191"/>
                    </a:cubicBezTo>
                    <a:cubicBezTo>
                      <a:pt x="28846" y="4590"/>
                      <a:pt x="28813" y="4999"/>
                      <a:pt x="28874" y="5435"/>
                    </a:cubicBezTo>
                    <a:cubicBezTo>
                      <a:pt x="28923" y="5776"/>
                      <a:pt x="28938" y="6124"/>
                      <a:pt x="28885" y="6470"/>
                    </a:cubicBezTo>
                    <a:cubicBezTo>
                      <a:pt x="28874" y="6527"/>
                      <a:pt x="28862" y="6589"/>
                      <a:pt x="28878" y="6640"/>
                    </a:cubicBezTo>
                    <a:cubicBezTo>
                      <a:pt x="28897" y="6691"/>
                      <a:pt x="28938" y="6748"/>
                      <a:pt x="28987" y="6773"/>
                    </a:cubicBezTo>
                    <a:cubicBezTo>
                      <a:pt x="29000" y="6779"/>
                      <a:pt x="29013" y="6782"/>
                      <a:pt x="29025" y="6782"/>
                    </a:cubicBezTo>
                    <a:cubicBezTo>
                      <a:pt x="29075" y="6782"/>
                      <a:pt x="29111" y="6732"/>
                      <a:pt x="29124" y="6683"/>
                    </a:cubicBezTo>
                    <a:cubicBezTo>
                      <a:pt x="29161" y="6552"/>
                      <a:pt x="29206" y="6419"/>
                      <a:pt x="29210" y="6286"/>
                    </a:cubicBezTo>
                    <a:cubicBezTo>
                      <a:pt x="29212" y="5958"/>
                      <a:pt x="29204" y="5631"/>
                      <a:pt x="29173" y="5304"/>
                    </a:cubicBezTo>
                    <a:cubicBezTo>
                      <a:pt x="29142" y="4987"/>
                      <a:pt x="29163" y="4686"/>
                      <a:pt x="29294" y="4389"/>
                    </a:cubicBezTo>
                    <a:cubicBezTo>
                      <a:pt x="29376" y="4207"/>
                      <a:pt x="29414" y="4011"/>
                      <a:pt x="29470" y="3820"/>
                    </a:cubicBezTo>
                    <a:cubicBezTo>
                      <a:pt x="29476" y="3806"/>
                      <a:pt x="29472" y="3781"/>
                      <a:pt x="29482" y="3771"/>
                    </a:cubicBezTo>
                    <a:cubicBezTo>
                      <a:pt x="29521" y="3730"/>
                      <a:pt x="29560" y="3673"/>
                      <a:pt x="29607" y="3659"/>
                    </a:cubicBezTo>
                    <a:cubicBezTo>
                      <a:pt x="29608" y="3658"/>
                      <a:pt x="29610" y="3658"/>
                      <a:pt x="29612" y="3658"/>
                    </a:cubicBezTo>
                    <a:cubicBezTo>
                      <a:pt x="29645" y="3658"/>
                      <a:pt x="29706" y="3706"/>
                      <a:pt x="29728" y="3745"/>
                    </a:cubicBezTo>
                    <a:cubicBezTo>
                      <a:pt x="29881" y="4033"/>
                      <a:pt x="30000" y="4338"/>
                      <a:pt x="29991" y="4667"/>
                    </a:cubicBezTo>
                    <a:cubicBezTo>
                      <a:pt x="29985" y="4962"/>
                      <a:pt x="29975" y="5259"/>
                      <a:pt x="29924" y="5547"/>
                    </a:cubicBezTo>
                    <a:cubicBezTo>
                      <a:pt x="29848" y="5985"/>
                      <a:pt x="29818" y="6425"/>
                      <a:pt x="29809" y="6867"/>
                    </a:cubicBezTo>
                    <a:cubicBezTo>
                      <a:pt x="29799" y="7452"/>
                      <a:pt x="29748" y="8035"/>
                      <a:pt x="29562" y="8596"/>
                    </a:cubicBezTo>
                    <a:cubicBezTo>
                      <a:pt x="29494" y="8798"/>
                      <a:pt x="29396" y="8992"/>
                      <a:pt x="29298" y="9183"/>
                    </a:cubicBezTo>
                    <a:cubicBezTo>
                      <a:pt x="29157" y="9463"/>
                      <a:pt x="29001" y="9733"/>
                      <a:pt x="28854" y="10007"/>
                    </a:cubicBezTo>
                    <a:cubicBezTo>
                      <a:pt x="28805" y="10095"/>
                      <a:pt x="28780" y="10185"/>
                      <a:pt x="28848" y="10292"/>
                    </a:cubicBezTo>
                    <a:cubicBezTo>
                      <a:pt x="28849" y="10292"/>
                      <a:pt x="28851" y="10292"/>
                      <a:pt x="28852" y="10292"/>
                    </a:cubicBezTo>
                    <a:cubicBezTo>
                      <a:pt x="28990" y="10292"/>
                      <a:pt x="29059" y="10203"/>
                      <a:pt x="29112" y="10120"/>
                    </a:cubicBezTo>
                    <a:cubicBezTo>
                      <a:pt x="29791" y="9125"/>
                      <a:pt x="30104" y="8017"/>
                      <a:pt x="30102" y="6816"/>
                    </a:cubicBezTo>
                    <a:cubicBezTo>
                      <a:pt x="30102" y="6429"/>
                      <a:pt x="30129" y="6042"/>
                      <a:pt x="30206" y="5664"/>
                    </a:cubicBezTo>
                    <a:cubicBezTo>
                      <a:pt x="30286" y="5283"/>
                      <a:pt x="30311" y="4901"/>
                      <a:pt x="30261" y="4514"/>
                    </a:cubicBezTo>
                    <a:cubicBezTo>
                      <a:pt x="30245" y="4358"/>
                      <a:pt x="30190" y="4207"/>
                      <a:pt x="30157" y="4052"/>
                    </a:cubicBezTo>
                    <a:cubicBezTo>
                      <a:pt x="30145" y="3980"/>
                      <a:pt x="30145" y="3902"/>
                      <a:pt x="30137" y="3829"/>
                    </a:cubicBezTo>
                    <a:cubicBezTo>
                      <a:pt x="30149" y="3820"/>
                      <a:pt x="30165" y="3816"/>
                      <a:pt x="30180" y="3810"/>
                    </a:cubicBezTo>
                    <a:cubicBezTo>
                      <a:pt x="30229" y="3857"/>
                      <a:pt x="30280" y="3894"/>
                      <a:pt x="30321" y="3945"/>
                    </a:cubicBezTo>
                    <a:cubicBezTo>
                      <a:pt x="30552" y="4230"/>
                      <a:pt x="30716" y="4555"/>
                      <a:pt x="30834" y="4897"/>
                    </a:cubicBezTo>
                    <a:cubicBezTo>
                      <a:pt x="31250" y="6079"/>
                      <a:pt x="31284" y="7278"/>
                      <a:pt x="30945" y="8477"/>
                    </a:cubicBezTo>
                    <a:cubicBezTo>
                      <a:pt x="30615" y="9633"/>
                      <a:pt x="30255" y="10783"/>
                      <a:pt x="29779" y="11887"/>
                    </a:cubicBezTo>
                    <a:cubicBezTo>
                      <a:pt x="29676" y="12123"/>
                      <a:pt x="29572" y="12354"/>
                      <a:pt x="29468" y="12587"/>
                    </a:cubicBezTo>
                    <a:cubicBezTo>
                      <a:pt x="29426" y="12680"/>
                      <a:pt x="29384" y="12718"/>
                      <a:pt x="29310" y="12718"/>
                    </a:cubicBezTo>
                    <a:cubicBezTo>
                      <a:pt x="29285" y="12718"/>
                      <a:pt x="29257" y="12713"/>
                      <a:pt x="29224" y="12706"/>
                    </a:cubicBezTo>
                    <a:cubicBezTo>
                      <a:pt x="29196" y="12699"/>
                      <a:pt x="29169" y="12695"/>
                      <a:pt x="29143" y="12695"/>
                    </a:cubicBezTo>
                    <a:cubicBezTo>
                      <a:pt x="29097" y="12695"/>
                      <a:pt x="29058" y="12710"/>
                      <a:pt x="29030" y="12759"/>
                    </a:cubicBezTo>
                    <a:cubicBezTo>
                      <a:pt x="28983" y="12841"/>
                      <a:pt x="29022" y="12910"/>
                      <a:pt x="29079" y="12974"/>
                    </a:cubicBezTo>
                    <a:cubicBezTo>
                      <a:pt x="29151" y="13054"/>
                      <a:pt x="29222" y="13135"/>
                      <a:pt x="29284" y="13221"/>
                    </a:cubicBezTo>
                    <a:cubicBezTo>
                      <a:pt x="29359" y="13336"/>
                      <a:pt x="29365" y="13457"/>
                      <a:pt x="29288" y="13575"/>
                    </a:cubicBezTo>
                    <a:cubicBezTo>
                      <a:pt x="29230" y="13664"/>
                      <a:pt x="29149" y="13698"/>
                      <a:pt x="29056" y="13698"/>
                    </a:cubicBezTo>
                    <a:cubicBezTo>
                      <a:pt x="29029" y="13698"/>
                      <a:pt x="29001" y="13695"/>
                      <a:pt x="28973" y="13690"/>
                    </a:cubicBezTo>
                    <a:cubicBezTo>
                      <a:pt x="28887" y="13674"/>
                      <a:pt x="28797" y="13647"/>
                      <a:pt x="28711" y="13627"/>
                    </a:cubicBezTo>
                    <a:cubicBezTo>
                      <a:pt x="28673" y="13618"/>
                      <a:pt x="28633" y="13598"/>
                      <a:pt x="28599" y="13598"/>
                    </a:cubicBezTo>
                    <a:cubicBezTo>
                      <a:pt x="28592" y="13598"/>
                      <a:pt x="28586" y="13598"/>
                      <a:pt x="28580" y="13600"/>
                    </a:cubicBezTo>
                    <a:cubicBezTo>
                      <a:pt x="28527" y="13612"/>
                      <a:pt x="28445" y="13647"/>
                      <a:pt x="28434" y="13684"/>
                    </a:cubicBezTo>
                    <a:cubicBezTo>
                      <a:pt x="28420" y="13739"/>
                      <a:pt x="28455" y="13813"/>
                      <a:pt x="28492" y="13862"/>
                    </a:cubicBezTo>
                    <a:cubicBezTo>
                      <a:pt x="28518" y="13895"/>
                      <a:pt x="28582" y="13899"/>
                      <a:pt x="28653" y="13927"/>
                    </a:cubicBezTo>
                    <a:cubicBezTo>
                      <a:pt x="28602" y="14036"/>
                      <a:pt x="28578" y="14124"/>
                      <a:pt x="28527" y="14191"/>
                    </a:cubicBezTo>
                    <a:cubicBezTo>
                      <a:pt x="28205" y="14602"/>
                      <a:pt x="27882" y="15010"/>
                      <a:pt x="27559" y="15421"/>
                    </a:cubicBezTo>
                    <a:cubicBezTo>
                      <a:pt x="27264" y="15797"/>
                      <a:pt x="26978" y="16178"/>
                      <a:pt x="26685" y="16552"/>
                    </a:cubicBezTo>
                    <a:cubicBezTo>
                      <a:pt x="26497" y="16787"/>
                      <a:pt x="26313" y="17027"/>
                      <a:pt x="26112" y="17248"/>
                    </a:cubicBezTo>
                    <a:cubicBezTo>
                      <a:pt x="25490" y="17925"/>
                      <a:pt x="24860" y="18594"/>
                      <a:pt x="24234" y="19267"/>
                    </a:cubicBezTo>
                    <a:cubicBezTo>
                      <a:pt x="24139" y="19369"/>
                      <a:pt x="24081" y="19413"/>
                      <a:pt x="24006" y="19413"/>
                    </a:cubicBezTo>
                    <a:cubicBezTo>
                      <a:pt x="23954" y="19413"/>
                      <a:pt x="23894" y="19392"/>
                      <a:pt x="23807" y="19353"/>
                    </a:cubicBezTo>
                    <a:cubicBezTo>
                      <a:pt x="23739" y="19318"/>
                      <a:pt x="23659" y="19290"/>
                      <a:pt x="23582" y="19286"/>
                    </a:cubicBezTo>
                    <a:cubicBezTo>
                      <a:pt x="23580" y="19285"/>
                      <a:pt x="23579" y="19285"/>
                      <a:pt x="23578" y="19285"/>
                    </a:cubicBezTo>
                    <a:cubicBezTo>
                      <a:pt x="23533" y="19285"/>
                      <a:pt x="23464" y="19321"/>
                      <a:pt x="23449" y="19359"/>
                    </a:cubicBezTo>
                    <a:cubicBezTo>
                      <a:pt x="23434" y="19400"/>
                      <a:pt x="23457" y="19470"/>
                      <a:pt x="23487" y="19511"/>
                    </a:cubicBezTo>
                    <a:cubicBezTo>
                      <a:pt x="23520" y="19552"/>
                      <a:pt x="23582" y="19570"/>
                      <a:pt x="23629" y="19603"/>
                    </a:cubicBezTo>
                    <a:cubicBezTo>
                      <a:pt x="23729" y="19668"/>
                      <a:pt x="23833" y="19727"/>
                      <a:pt x="23917" y="19809"/>
                    </a:cubicBezTo>
                    <a:cubicBezTo>
                      <a:pt x="24032" y="19920"/>
                      <a:pt x="24046" y="20081"/>
                      <a:pt x="23968" y="20216"/>
                    </a:cubicBezTo>
                    <a:cubicBezTo>
                      <a:pt x="23910" y="20321"/>
                      <a:pt x="23820" y="20374"/>
                      <a:pt x="23696" y="20374"/>
                    </a:cubicBezTo>
                    <a:cubicBezTo>
                      <a:pt x="23672" y="20374"/>
                      <a:pt x="23647" y="20372"/>
                      <a:pt x="23620" y="20368"/>
                    </a:cubicBezTo>
                    <a:cubicBezTo>
                      <a:pt x="23447" y="20339"/>
                      <a:pt x="23281" y="20288"/>
                      <a:pt x="23140" y="20169"/>
                    </a:cubicBezTo>
                    <a:cubicBezTo>
                      <a:pt x="23078" y="20118"/>
                      <a:pt x="23009" y="20077"/>
                      <a:pt x="22941" y="20043"/>
                    </a:cubicBezTo>
                    <a:cubicBezTo>
                      <a:pt x="22918" y="20030"/>
                      <a:pt x="22892" y="20023"/>
                      <a:pt x="22868" y="20023"/>
                    </a:cubicBezTo>
                    <a:cubicBezTo>
                      <a:pt x="22829" y="20023"/>
                      <a:pt x="22794" y="20041"/>
                      <a:pt x="22777" y="20081"/>
                    </a:cubicBezTo>
                    <a:cubicBezTo>
                      <a:pt x="22753" y="20133"/>
                      <a:pt x="22753" y="20204"/>
                      <a:pt x="22777" y="20251"/>
                    </a:cubicBezTo>
                    <a:cubicBezTo>
                      <a:pt x="22800" y="20302"/>
                      <a:pt x="22855" y="20341"/>
                      <a:pt x="22904" y="20382"/>
                    </a:cubicBezTo>
                    <a:cubicBezTo>
                      <a:pt x="23023" y="20482"/>
                      <a:pt x="23043" y="20542"/>
                      <a:pt x="22984" y="20677"/>
                    </a:cubicBezTo>
                    <a:cubicBezTo>
                      <a:pt x="22955" y="20746"/>
                      <a:pt x="22913" y="20808"/>
                      <a:pt x="22863" y="20861"/>
                    </a:cubicBezTo>
                    <a:cubicBezTo>
                      <a:pt x="22477" y="21291"/>
                      <a:pt x="22084" y="21714"/>
                      <a:pt x="21697" y="22148"/>
                    </a:cubicBezTo>
                    <a:cubicBezTo>
                      <a:pt x="21106" y="22807"/>
                      <a:pt x="20513" y="23461"/>
                      <a:pt x="19868" y="24071"/>
                    </a:cubicBezTo>
                    <a:cubicBezTo>
                      <a:pt x="19733" y="24198"/>
                      <a:pt x="19596" y="24323"/>
                      <a:pt x="19449" y="24441"/>
                    </a:cubicBezTo>
                    <a:cubicBezTo>
                      <a:pt x="19360" y="24514"/>
                      <a:pt x="19284" y="24549"/>
                      <a:pt x="19204" y="24549"/>
                    </a:cubicBezTo>
                    <a:cubicBezTo>
                      <a:pt x="19132" y="24549"/>
                      <a:pt x="19058" y="24521"/>
                      <a:pt x="18968" y="24466"/>
                    </a:cubicBezTo>
                    <a:cubicBezTo>
                      <a:pt x="18925" y="24439"/>
                      <a:pt x="18884" y="24411"/>
                      <a:pt x="18839" y="24384"/>
                    </a:cubicBezTo>
                    <a:cubicBezTo>
                      <a:pt x="18805" y="24366"/>
                      <a:pt x="18771" y="24355"/>
                      <a:pt x="18739" y="24355"/>
                    </a:cubicBezTo>
                    <a:cubicBezTo>
                      <a:pt x="18696" y="24355"/>
                      <a:pt x="18656" y="24374"/>
                      <a:pt x="18624" y="24415"/>
                    </a:cubicBezTo>
                    <a:cubicBezTo>
                      <a:pt x="18559" y="24494"/>
                      <a:pt x="18604" y="24566"/>
                      <a:pt x="18665" y="24625"/>
                    </a:cubicBezTo>
                    <a:cubicBezTo>
                      <a:pt x="18759" y="24715"/>
                      <a:pt x="18860" y="24799"/>
                      <a:pt x="18948" y="24893"/>
                    </a:cubicBezTo>
                    <a:cubicBezTo>
                      <a:pt x="19054" y="25006"/>
                      <a:pt x="19126" y="25141"/>
                      <a:pt x="19136" y="25303"/>
                    </a:cubicBezTo>
                    <a:cubicBezTo>
                      <a:pt x="19146" y="25488"/>
                      <a:pt x="19067" y="25601"/>
                      <a:pt x="18910" y="25601"/>
                    </a:cubicBezTo>
                    <a:cubicBezTo>
                      <a:pt x="18884" y="25601"/>
                      <a:pt x="18855" y="25598"/>
                      <a:pt x="18825" y="25591"/>
                    </a:cubicBezTo>
                    <a:cubicBezTo>
                      <a:pt x="18686" y="25564"/>
                      <a:pt x="18549" y="25497"/>
                      <a:pt x="18414" y="25444"/>
                    </a:cubicBezTo>
                    <a:cubicBezTo>
                      <a:pt x="18342" y="25415"/>
                      <a:pt x="18272" y="25360"/>
                      <a:pt x="18199" y="25346"/>
                    </a:cubicBezTo>
                    <a:cubicBezTo>
                      <a:pt x="18192" y="25344"/>
                      <a:pt x="18185" y="25344"/>
                      <a:pt x="18177" y="25344"/>
                    </a:cubicBezTo>
                    <a:cubicBezTo>
                      <a:pt x="18127" y="25344"/>
                      <a:pt x="18062" y="25371"/>
                      <a:pt x="18041" y="25405"/>
                    </a:cubicBezTo>
                    <a:cubicBezTo>
                      <a:pt x="18015" y="25446"/>
                      <a:pt x="18037" y="25519"/>
                      <a:pt x="18051" y="25577"/>
                    </a:cubicBezTo>
                    <a:cubicBezTo>
                      <a:pt x="18053" y="25599"/>
                      <a:pt x="18086" y="25618"/>
                      <a:pt x="18107" y="25638"/>
                    </a:cubicBezTo>
                    <a:cubicBezTo>
                      <a:pt x="18236" y="25761"/>
                      <a:pt x="18242" y="25861"/>
                      <a:pt x="18123" y="25986"/>
                    </a:cubicBezTo>
                    <a:cubicBezTo>
                      <a:pt x="18010" y="26107"/>
                      <a:pt x="17892" y="26223"/>
                      <a:pt x="17769" y="26332"/>
                    </a:cubicBezTo>
                    <a:cubicBezTo>
                      <a:pt x="17188" y="26839"/>
                      <a:pt x="16619" y="27359"/>
                      <a:pt x="16020" y="27846"/>
                    </a:cubicBezTo>
                    <a:cubicBezTo>
                      <a:pt x="15580" y="28200"/>
                      <a:pt x="15103" y="28504"/>
                      <a:pt x="14639" y="28832"/>
                    </a:cubicBezTo>
                    <a:cubicBezTo>
                      <a:pt x="14577" y="28873"/>
                      <a:pt x="14512" y="28905"/>
                      <a:pt x="14442" y="28932"/>
                    </a:cubicBezTo>
                    <a:cubicBezTo>
                      <a:pt x="14400" y="28947"/>
                      <a:pt x="14362" y="28955"/>
                      <a:pt x="14328" y="28955"/>
                    </a:cubicBezTo>
                    <a:cubicBezTo>
                      <a:pt x="14247" y="28955"/>
                      <a:pt x="14186" y="28912"/>
                      <a:pt x="14127" y="28822"/>
                    </a:cubicBezTo>
                    <a:cubicBezTo>
                      <a:pt x="14107" y="28789"/>
                      <a:pt x="14084" y="28746"/>
                      <a:pt x="14054" y="28732"/>
                    </a:cubicBezTo>
                    <a:cubicBezTo>
                      <a:pt x="14022" y="28721"/>
                      <a:pt x="13984" y="28711"/>
                      <a:pt x="13950" y="28711"/>
                    </a:cubicBezTo>
                    <a:cubicBezTo>
                      <a:pt x="13931" y="28711"/>
                      <a:pt x="13913" y="28714"/>
                      <a:pt x="13898" y="28721"/>
                    </a:cubicBezTo>
                    <a:cubicBezTo>
                      <a:pt x="13861" y="28738"/>
                      <a:pt x="13833" y="28801"/>
                      <a:pt x="13831" y="28844"/>
                    </a:cubicBezTo>
                    <a:cubicBezTo>
                      <a:pt x="13829" y="28899"/>
                      <a:pt x="13853" y="28955"/>
                      <a:pt x="13872" y="29008"/>
                    </a:cubicBezTo>
                    <a:cubicBezTo>
                      <a:pt x="13900" y="29096"/>
                      <a:pt x="13947" y="29178"/>
                      <a:pt x="13964" y="29264"/>
                    </a:cubicBezTo>
                    <a:cubicBezTo>
                      <a:pt x="13984" y="29370"/>
                      <a:pt x="14000" y="29482"/>
                      <a:pt x="13982" y="29585"/>
                    </a:cubicBezTo>
                    <a:cubicBezTo>
                      <a:pt x="13945" y="29805"/>
                      <a:pt x="13787" y="29932"/>
                      <a:pt x="13610" y="29932"/>
                    </a:cubicBezTo>
                    <a:cubicBezTo>
                      <a:pt x="13516" y="29932"/>
                      <a:pt x="13417" y="29897"/>
                      <a:pt x="13327" y="29820"/>
                    </a:cubicBezTo>
                    <a:cubicBezTo>
                      <a:pt x="13243" y="29748"/>
                      <a:pt x="13174" y="29656"/>
                      <a:pt x="13100" y="29568"/>
                    </a:cubicBezTo>
                    <a:cubicBezTo>
                      <a:pt x="13065" y="29529"/>
                      <a:pt x="13043" y="29487"/>
                      <a:pt x="13010" y="29446"/>
                    </a:cubicBezTo>
                    <a:cubicBezTo>
                      <a:pt x="12956" y="29378"/>
                      <a:pt x="12899" y="29345"/>
                      <a:pt x="12845" y="29345"/>
                    </a:cubicBezTo>
                    <a:cubicBezTo>
                      <a:pt x="12816" y="29345"/>
                      <a:pt x="12789" y="29354"/>
                      <a:pt x="12763" y="29372"/>
                    </a:cubicBezTo>
                    <a:cubicBezTo>
                      <a:pt x="12687" y="29421"/>
                      <a:pt x="12677" y="29507"/>
                      <a:pt x="12734" y="29617"/>
                    </a:cubicBezTo>
                    <a:cubicBezTo>
                      <a:pt x="12752" y="29652"/>
                      <a:pt x="12775" y="29683"/>
                      <a:pt x="12797" y="29718"/>
                    </a:cubicBezTo>
                    <a:cubicBezTo>
                      <a:pt x="12840" y="29783"/>
                      <a:pt x="12845" y="29851"/>
                      <a:pt x="12785" y="29904"/>
                    </a:cubicBezTo>
                    <a:cubicBezTo>
                      <a:pt x="12714" y="29973"/>
                      <a:pt x="12640" y="30049"/>
                      <a:pt x="12550" y="30090"/>
                    </a:cubicBezTo>
                    <a:cubicBezTo>
                      <a:pt x="12304" y="30203"/>
                      <a:pt x="12051" y="30311"/>
                      <a:pt x="11795" y="30399"/>
                    </a:cubicBezTo>
                    <a:cubicBezTo>
                      <a:pt x="11384" y="30544"/>
                      <a:pt x="10970" y="30681"/>
                      <a:pt x="10551" y="30800"/>
                    </a:cubicBezTo>
                    <a:cubicBezTo>
                      <a:pt x="10295" y="30872"/>
                      <a:pt x="10025" y="30894"/>
                      <a:pt x="9765" y="30939"/>
                    </a:cubicBezTo>
                    <a:cubicBezTo>
                      <a:pt x="9758" y="30942"/>
                      <a:pt x="9749" y="30944"/>
                      <a:pt x="9741" y="30944"/>
                    </a:cubicBezTo>
                    <a:cubicBezTo>
                      <a:pt x="9738" y="30944"/>
                      <a:pt x="9735" y="30944"/>
                      <a:pt x="9733" y="30943"/>
                    </a:cubicBezTo>
                    <a:cubicBezTo>
                      <a:pt x="9677" y="30929"/>
                      <a:pt x="9630" y="30915"/>
                      <a:pt x="9579" y="30898"/>
                    </a:cubicBezTo>
                    <a:cubicBezTo>
                      <a:pt x="9608" y="30851"/>
                      <a:pt x="9630" y="30784"/>
                      <a:pt x="9673" y="30759"/>
                    </a:cubicBezTo>
                    <a:cubicBezTo>
                      <a:pt x="9817" y="30677"/>
                      <a:pt x="9970" y="30618"/>
                      <a:pt x="10113" y="30536"/>
                    </a:cubicBezTo>
                    <a:cubicBezTo>
                      <a:pt x="10486" y="30321"/>
                      <a:pt x="10860" y="30106"/>
                      <a:pt x="11224" y="29881"/>
                    </a:cubicBezTo>
                    <a:cubicBezTo>
                      <a:pt x="11940" y="29439"/>
                      <a:pt x="12662" y="28996"/>
                      <a:pt x="13366" y="28531"/>
                    </a:cubicBezTo>
                    <a:cubicBezTo>
                      <a:pt x="13751" y="28277"/>
                      <a:pt x="14107" y="27977"/>
                      <a:pt x="14477" y="27694"/>
                    </a:cubicBezTo>
                    <a:cubicBezTo>
                      <a:pt x="14614" y="27590"/>
                      <a:pt x="14751" y="27490"/>
                      <a:pt x="14882" y="27383"/>
                    </a:cubicBezTo>
                    <a:cubicBezTo>
                      <a:pt x="15023" y="27267"/>
                      <a:pt x="15169" y="27154"/>
                      <a:pt x="15285" y="27019"/>
                    </a:cubicBezTo>
                    <a:cubicBezTo>
                      <a:pt x="15602" y="26657"/>
                      <a:pt x="15909" y="26283"/>
                      <a:pt x="16220" y="25914"/>
                    </a:cubicBezTo>
                    <a:cubicBezTo>
                      <a:pt x="16253" y="25875"/>
                      <a:pt x="16282" y="25833"/>
                      <a:pt x="16302" y="25787"/>
                    </a:cubicBezTo>
                    <a:cubicBezTo>
                      <a:pt x="16329" y="25722"/>
                      <a:pt x="16316" y="25655"/>
                      <a:pt x="16255" y="25624"/>
                    </a:cubicBezTo>
                    <a:cubicBezTo>
                      <a:pt x="16232" y="25613"/>
                      <a:pt x="16203" y="25608"/>
                      <a:pt x="16173" y="25608"/>
                    </a:cubicBezTo>
                    <a:cubicBezTo>
                      <a:pt x="16147" y="25608"/>
                      <a:pt x="16121" y="25612"/>
                      <a:pt x="16100" y="25620"/>
                    </a:cubicBezTo>
                    <a:cubicBezTo>
                      <a:pt x="16057" y="25636"/>
                      <a:pt x="16020" y="25681"/>
                      <a:pt x="15987" y="25720"/>
                    </a:cubicBezTo>
                    <a:cubicBezTo>
                      <a:pt x="15766" y="25982"/>
                      <a:pt x="15545" y="26238"/>
                      <a:pt x="15332" y="26504"/>
                    </a:cubicBezTo>
                    <a:cubicBezTo>
                      <a:pt x="14938" y="27001"/>
                      <a:pt x="14461" y="27410"/>
                      <a:pt x="13953" y="27784"/>
                    </a:cubicBezTo>
                    <a:cubicBezTo>
                      <a:pt x="13544" y="28089"/>
                      <a:pt x="13117" y="28369"/>
                      <a:pt x="12691" y="28646"/>
                    </a:cubicBezTo>
                    <a:cubicBezTo>
                      <a:pt x="12030" y="29075"/>
                      <a:pt x="11365" y="29497"/>
                      <a:pt x="10698" y="29914"/>
                    </a:cubicBezTo>
                    <a:cubicBezTo>
                      <a:pt x="9980" y="30362"/>
                      <a:pt x="9207" y="30679"/>
                      <a:pt x="8372" y="30835"/>
                    </a:cubicBezTo>
                    <a:cubicBezTo>
                      <a:pt x="7975" y="30908"/>
                      <a:pt x="7580" y="30996"/>
                      <a:pt x="7181" y="31046"/>
                    </a:cubicBezTo>
                    <a:cubicBezTo>
                      <a:pt x="7082" y="31057"/>
                      <a:pt x="6983" y="31061"/>
                      <a:pt x="6883" y="31061"/>
                    </a:cubicBezTo>
                    <a:cubicBezTo>
                      <a:pt x="6713" y="31061"/>
                      <a:pt x="6543" y="31049"/>
                      <a:pt x="6373" y="31037"/>
                    </a:cubicBezTo>
                    <a:cubicBezTo>
                      <a:pt x="6238" y="31027"/>
                      <a:pt x="6132" y="30949"/>
                      <a:pt x="6113" y="30792"/>
                    </a:cubicBezTo>
                    <a:cubicBezTo>
                      <a:pt x="6103" y="30710"/>
                      <a:pt x="6085" y="30628"/>
                      <a:pt x="5985" y="30616"/>
                    </a:cubicBezTo>
                    <a:cubicBezTo>
                      <a:pt x="5976" y="30615"/>
                      <a:pt x="5969" y="30614"/>
                      <a:pt x="5961" y="30614"/>
                    </a:cubicBezTo>
                    <a:cubicBezTo>
                      <a:pt x="5874" y="30614"/>
                      <a:pt x="5836" y="30690"/>
                      <a:pt x="5800" y="30763"/>
                    </a:cubicBezTo>
                    <a:cubicBezTo>
                      <a:pt x="5727" y="30923"/>
                      <a:pt x="5663" y="31088"/>
                      <a:pt x="5571" y="31236"/>
                    </a:cubicBezTo>
                    <a:cubicBezTo>
                      <a:pt x="5514" y="31328"/>
                      <a:pt x="5428" y="31416"/>
                      <a:pt x="5336" y="31475"/>
                    </a:cubicBezTo>
                    <a:cubicBezTo>
                      <a:pt x="5254" y="31527"/>
                      <a:pt x="5174" y="31551"/>
                      <a:pt x="5101" y="31551"/>
                    </a:cubicBezTo>
                    <a:cubicBezTo>
                      <a:pt x="4929" y="31551"/>
                      <a:pt x="4800" y="31416"/>
                      <a:pt x="4792" y="31189"/>
                    </a:cubicBezTo>
                    <a:cubicBezTo>
                      <a:pt x="4786" y="31037"/>
                      <a:pt x="4822" y="30886"/>
                      <a:pt x="4837" y="30733"/>
                    </a:cubicBezTo>
                    <a:cubicBezTo>
                      <a:pt x="4847" y="30667"/>
                      <a:pt x="4863" y="30595"/>
                      <a:pt x="4845" y="30534"/>
                    </a:cubicBezTo>
                    <a:cubicBezTo>
                      <a:pt x="4833" y="30487"/>
                      <a:pt x="4775" y="30434"/>
                      <a:pt x="4732" y="30426"/>
                    </a:cubicBezTo>
                    <a:cubicBezTo>
                      <a:pt x="4728" y="30425"/>
                      <a:pt x="4723" y="30424"/>
                      <a:pt x="4717" y="30424"/>
                    </a:cubicBezTo>
                    <a:cubicBezTo>
                      <a:pt x="4675" y="30424"/>
                      <a:pt x="4617" y="30452"/>
                      <a:pt x="4591" y="30487"/>
                    </a:cubicBezTo>
                    <a:cubicBezTo>
                      <a:pt x="4552" y="30540"/>
                      <a:pt x="4538" y="30612"/>
                      <a:pt x="4520" y="30677"/>
                    </a:cubicBezTo>
                    <a:cubicBezTo>
                      <a:pt x="4477" y="30833"/>
                      <a:pt x="4397" y="30902"/>
                      <a:pt x="4238" y="30902"/>
                    </a:cubicBezTo>
                    <a:cubicBezTo>
                      <a:pt x="4236" y="30902"/>
                      <a:pt x="4234" y="30902"/>
                      <a:pt x="4231" y="30902"/>
                    </a:cubicBezTo>
                    <a:cubicBezTo>
                      <a:pt x="4184" y="30902"/>
                      <a:pt x="4139" y="30898"/>
                      <a:pt x="4096" y="30888"/>
                    </a:cubicBezTo>
                    <a:cubicBezTo>
                      <a:pt x="3376" y="30743"/>
                      <a:pt x="2697" y="30509"/>
                      <a:pt x="2077" y="30104"/>
                    </a:cubicBezTo>
                    <a:cubicBezTo>
                      <a:pt x="1790" y="29914"/>
                      <a:pt x="1574" y="29665"/>
                      <a:pt x="1396" y="29380"/>
                    </a:cubicBezTo>
                    <a:cubicBezTo>
                      <a:pt x="1355" y="29317"/>
                      <a:pt x="1359" y="29227"/>
                      <a:pt x="1340" y="29147"/>
                    </a:cubicBezTo>
                    <a:lnTo>
                      <a:pt x="1379" y="29116"/>
                    </a:lnTo>
                    <a:cubicBezTo>
                      <a:pt x="1453" y="29147"/>
                      <a:pt x="1539" y="29165"/>
                      <a:pt x="1602" y="29214"/>
                    </a:cubicBezTo>
                    <a:cubicBezTo>
                      <a:pt x="2220" y="29678"/>
                      <a:pt x="2902" y="29846"/>
                      <a:pt x="3619" y="29846"/>
                    </a:cubicBezTo>
                    <a:cubicBezTo>
                      <a:pt x="3845" y="29846"/>
                      <a:pt x="4075" y="29829"/>
                      <a:pt x="4307" y="29800"/>
                    </a:cubicBezTo>
                    <a:cubicBezTo>
                      <a:pt x="4651" y="29753"/>
                      <a:pt x="4990" y="29671"/>
                      <a:pt x="5334" y="29640"/>
                    </a:cubicBezTo>
                    <a:cubicBezTo>
                      <a:pt x="5927" y="29587"/>
                      <a:pt x="6521" y="29562"/>
                      <a:pt x="7116" y="29523"/>
                    </a:cubicBezTo>
                    <a:cubicBezTo>
                      <a:pt x="7503" y="29497"/>
                      <a:pt x="7883" y="29439"/>
                      <a:pt x="8249" y="29306"/>
                    </a:cubicBezTo>
                    <a:cubicBezTo>
                      <a:pt x="8356" y="29268"/>
                      <a:pt x="8460" y="29223"/>
                      <a:pt x="8562" y="29176"/>
                    </a:cubicBezTo>
                    <a:cubicBezTo>
                      <a:pt x="8603" y="29157"/>
                      <a:pt x="8648" y="29128"/>
                      <a:pt x="8669" y="29094"/>
                    </a:cubicBezTo>
                    <a:cubicBezTo>
                      <a:pt x="8691" y="29053"/>
                      <a:pt x="8710" y="28983"/>
                      <a:pt x="8689" y="28955"/>
                    </a:cubicBezTo>
                    <a:cubicBezTo>
                      <a:pt x="8662" y="28923"/>
                      <a:pt x="8598" y="28899"/>
                      <a:pt x="8552" y="28899"/>
                    </a:cubicBezTo>
                    <a:cubicBezTo>
                      <a:pt x="8550" y="28899"/>
                      <a:pt x="8548" y="28899"/>
                      <a:pt x="8546" y="28899"/>
                    </a:cubicBezTo>
                    <a:cubicBezTo>
                      <a:pt x="8485" y="28901"/>
                      <a:pt x="8423" y="28928"/>
                      <a:pt x="8366" y="28953"/>
                    </a:cubicBezTo>
                    <a:cubicBezTo>
                      <a:pt x="8004" y="29114"/>
                      <a:pt x="7619" y="29188"/>
                      <a:pt x="7228" y="29216"/>
                    </a:cubicBezTo>
                    <a:cubicBezTo>
                      <a:pt x="6832" y="29245"/>
                      <a:pt x="6435" y="29268"/>
                      <a:pt x="6040" y="29286"/>
                    </a:cubicBezTo>
                    <a:cubicBezTo>
                      <a:pt x="5430" y="29311"/>
                      <a:pt x="4837" y="29439"/>
                      <a:pt x="4235" y="29525"/>
                    </a:cubicBezTo>
                    <a:cubicBezTo>
                      <a:pt x="4051" y="29552"/>
                      <a:pt x="3866" y="29565"/>
                      <a:pt x="3681" y="29565"/>
                    </a:cubicBezTo>
                    <a:cubicBezTo>
                      <a:pt x="3499" y="29565"/>
                      <a:pt x="3317" y="29553"/>
                      <a:pt x="3135" y="29532"/>
                    </a:cubicBezTo>
                    <a:cubicBezTo>
                      <a:pt x="2658" y="29476"/>
                      <a:pt x="2230" y="29309"/>
                      <a:pt x="1846" y="29032"/>
                    </a:cubicBezTo>
                    <a:cubicBezTo>
                      <a:pt x="1688" y="28920"/>
                      <a:pt x="1539" y="28799"/>
                      <a:pt x="1385" y="28682"/>
                    </a:cubicBezTo>
                    <a:cubicBezTo>
                      <a:pt x="1326" y="28635"/>
                      <a:pt x="1275" y="28582"/>
                      <a:pt x="1299" y="28472"/>
                    </a:cubicBezTo>
                    <a:lnTo>
                      <a:pt x="1299" y="28472"/>
                    </a:lnTo>
                    <a:cubicBezTo>
                      <a:pt x="1365" y="28488"/>
                      <a:pt x="1428" y="28492"/>
                      <a:pt x="1488" y="28519"/>
                    </a:cubicBezTo>
                    <a:cubicBezTo>
                      <a:pt x="1961" y="28717"/>
                      <a:pt x="2444" y="28813"/>
                      <a:pt x="2935" y="28813"/>
                    </a:cubicBezTo>
                    <a:cubicBezTo>
                      <a:pt x="3217" y="28813"/>
                      <a:pt x="3502" y="28781"/>
                      <a:pt x="3789" y="28719"/>
                    </a:cubicBezTo>
                    <a:cubicBezTo>
                      <a:pt x="4577" y="28552"/>
                      <a:pt x="5358" y="28361"/>
                      <a:pt x="6142" y="28171"/>
                    </a:cubicBezTo>
                    <a:cubicBezTo>
                      <a:pt x="6506" y="28081"/>
                      <a:pt x="6844" y="27919"/>
                      <a:pt x="7167" y="27723"/>
                    </a:cubicBezTo>
                    <a:cubicBezTo>
                      <a:pt x="7341" y="27615"/>
                      <a:pt x="7517" y="27516"/>
                      <a:pt x="7693" y="27410"/>
                    </a:cubicBezTo>
                    <a:cubicBezTo>
                      <a:pt x="7834" y="27324"/>
                      <a:pt x="7963" y="27226"/>
                      <a:pt x="8039" y="27062"/>
                    </a:cubicBezTo>
                    <a:cubicBezTo>
                      <a:pt x="7997" y="27033"/>
                      <a:pt x="7958" y="27023"/>
                      <a:pt x="7920" y="27023"/>
                    </a:cubicBezTo>
                    <a:cubicBezTo>
                      <a:pt x="7856" y="27023"/>
                      <a:pt x="7798" y="27054"/>
                      <a:pt x="7742" y="27078"/>
                    </a:cubicBezTo>
                    <a:cubicBezTo>
                      <a:pt x="7558" y="27162"/>
                      <a:pt x="7372" y="27246"/>
                      <a:pt x="7200" y="27357"/>
                    </a:cubicBezTo>
                    <a:cubicBezTo>
                      <a:pt x="6633" y="27725"/>
                      <a:pt x="6003" y="27917"/>
                      <a:pt x="5348" y="28054"/>
                    </a:cubicBezTo>
                    <a:cubicBezTo>
                      <a:pt x="4917" y="28146"/>
                      <a:pt x="4489" y="28263"/>
                      <a:pt x="4057" y="28359"/>
                    </a:cubicBezTo>
                    <a:cubicBezTo>
                      <a:pt x="3671" y="28447"/>
                      <a:pt x="3284" y="28517"/>
                      <a:pt x="2894" y="28517"/>
                    </a:cubicBezTo>
                    <a:cubicBezTo>
                      <a:pt x="2726" y="28517"/>
                      <a:pt x="2557" y="28504"/>
                      <a:pt x="2388" y="28474"/>
                    </a:cubicBezTo>
                    <a:cubicBezTo>
                      <a:pt x="1923" y="28392"/>
                      <a:pt x="1481" y="28263"/>
                      <a:pt x="1101" y="27971"/>
                    </a:cubicBezTo>
                    <a:cubicBezTo>
                      <a:pt x="952" y="27856"/>
                      <a:pt x="835" y="27721"/>
                      <a:pt x="763" y="27537"/>
                    </a:cubicBezTo>
                    <a:cubicBezTo>
                      <a:pt x="632" y="27199"/>
                      <a:pt x="798" y="26933"/>
                      <a:pt x="1021" y="26782"/>
                    </a:cubicBezTo>
                    <a:cubicBezTo>
                      <a:pt x="1351" y="26559"/>
                      <a:pt x="1686" y="26350"/>
                      <a:pt x="2032" y="26152"/>
                    </a:cubicBezTo>
                    <a:cubicBezTo>
                      <a:pt x="2402" y="25937"/>
                      <a:pt x="2740" y="25685"/>
                      <a:pt x="3018" y="25356"/>
                    </a:cubicBezTo>
                    <a:cubicBezTo>
                      <a:pt x="3067" y="25301"/>
                      <a:pt x="3124" y="25251"/>
                      <a:pt x="3169" y="25194"/>
                    </a:cubicBezTo>
                    <a:cubicBezTo>
                      <a:pt x="3763" y="24441"/>
                      <a:pt x="4573" y="24001"/>
                      <a:pt x="5422" y="23625"/>
                    </a:cubicBezTo>
                    <a:cubicBezTo>
                      <a:pt x="5929" y="23400"/>
                      <a:pt x="6402" y="23134"/>
                      <a:pt x="6830" y="22776"/>
                    </a:cubicBezTo>
                    <a:cubicBezTo>
                      <a:pt x="7147" y="22510"/>
                      <a:pt x="7486" y="22277"/>
                      <a:pt x="7820" y="22029"/>
                    </a:cubicBezTo>
                    <a:cubicBezTo>
                      <a:pt x="7836" y="22017"/>
                      <a:pt x="7865" y="22009"/>
                      <a:pt x="7875" y="21992"/>
                    </a:cubicBezTo>
                    <a:cubicBezTo>
                      <a:pt x="7906" y="21935"/>
                      <a:pt x="7934" y="21878"/>
                      <a:pt x="7963" y="21822"/>
                    </a:cubicBezTo>
                    <a:cubicBezTo>
                      <a:pt x="7905" y="21806"/>
                      <a:pt x="7847" y="21769"/>
                      <a:pt x="7795" y="21769"/>
                    </a:cubicBezTo>
                    <a:cubicBezTo>
                      <a:pt x="7788" y="21769"/>
                      <a:pt x="7781" y="21770"/>
                      <a:pt x="7775" y="21771"/>
                    </a:cubicBezTo>
                    <a:cubicBezTo>
                      <a:pt x="7681" y="21792"/>
                      <a:pt x="7578" y="21831"/>
                      <a:pt x="7499" y="21890"/>
                    </a:cubicBezTo>
                    <a:cubicBezTo>
                      <a:pt x="7228" y="22086"/>
                      <a:pt x="6952" y="22275"/>
                      <a:pt x="6701" y="22496"/>
                    </a:cubicBezTo>
                    <a:cubicBezTo>
                      <a:pt x="6251" y="22888"/>
                      <a:pt x="5735" y="23161"/>
                      <a:pt x="5193" y="23400"/>
                    </a:cubicBezTo>
                    <a:cubicBezTo>
                      <a:pt x="4516" y="23703"/>
                      <a:pt x="3855" y="24046"/>
                      <a:pt x="3325" y="24589"/>
                    </a:cubicBezTo>
                    <a:cubicBezTo>
                      <a:pt x="3157" y="24765"/>
                      <a:pt x="2987" y="24943"/>
                      <a:pt x="2832" y="25129"/>
                    </a:cubicBezTo>
                    <a:cubicBezTo>
                      <a:pt x="2549" y="25464"/>
                      <a:pt x="2206" y="25714"/>
                      <a:pt x="1829" y="25935"/>
                    </a:cubicBezTo>
                    <a:cubicBezTo>
                      <a:pt x="1481" y="26137"/>
                      <a:pt x="1146" y="26360"/>
                      <a:pt x="808" y="26577"/>
                    </a:cubicBezTo>
                    <a:cubicBezTo>
                      <a:pt x="756" y="26611"/>
                      <a:pt x="706" y="26628"/>
                      <a:pt x="664" y="26628"/>
                    </a:cubicBezTo>
                    <a:cubicBezTo>
                      <a:pt x="581" y="26628"/>
                      <a:pt x="523" y="26565"/>
                      <a:pt x="518" y="26444"/>
                    </a:cubicBezTo>
                    <a:cubicBezTo>
                      <a:pt x="512" y="26344"/>
                      <a:pt x="522" y="26240"/>
                      <a:pt x="551" y="26146"/>
                    </a:cubicBezTo>
                    <a:cubicBezTo>
                      <a:pt x="696" y="25636"/>
                      <a:pt x="939" y="25174"/>
                      <a:pt x="1203" y="24709"/>
                    </a:cubicBezTo>
                    <a:cubicBezTo>
                      <a:pt x="1643" y="23940"/>
                      <a:pt x="2261" y="23355"/>
                      <a:pt x="2965" y="22845"/>
                    </a:cubicBezTo>
                    <a:cubicBezTo>
                      <a:pt x="3038" y="22793"/>
                      <a:pt x="3093" y="22765"/>
                      <a:pt x="3139" y="22765"/>
                    </a:cubicBezTo>
                    <a:cubicBezTo>
                      <a:pt x="3205" y="22765"/>
                      <a:pt x="3255" y="22819"/>
                      <a:pt x="3321" y="22933"/>
                    </a:cubicBezTo>
                    <a:cubicBezTo>
                      <a:pt x="3360" y="22999"/>
                      <a:pt x="3417" y="23060"/>
                      <a:pt x="3482" y="23099"/>
                    </a:cubicBezTo>
                    <a:cubicBezTo>
                      <a:pt x="3495" y="23106"/>
                      <a:pt x="3512" y="23109"/>
                      <a:pt x="3531" y="23109"/>
                    </a:cubicBezTo>
                    <a:cubicBezTo>
                      <a:pt x="3568" y="23109"/>
                      <a:pt x="3610" y="23098"/>
                      <a:pt x="3636" y="23079"/>
                    </a:cubicBezTo>
                    <a:cubicBezTo>
                      <a:pt x="3667" y="23058"/>
                      <a:pt x="3677" y="22987"/>
                      <a:pt x="3662" y="22942"/>
                    </a:cubicBezTo>
                    <a:cubicBezTo>
                      <a:pt x="3638" y="22850"/>
                      <a:pt x="3585" y="22766"/>
                      <a:pt x="3556" y="22674"/>
                    </a:cubicBezTo>
                    <a:cubicBezTo>
                      <a:pt x="3509" y="22524"/>
                      <a:pt x="3472" y="22371"/>
                      <a:pt x="3441" y="22213"/>
                    </a:cubicBezTo>
                    <a:cubicBezTo>
                      <a:pt x="3431" y="22154"/>
                      <a:pt x="3443" y="22088"/>
                      <a:pt x="3464" y="22029"/>
                    </a:cubicBezTo>
                    <a:cubicBezTo>
                      <a:pt x="3516" y="21867"/>
                      <a:pt x="3624" y="21782"/>
                      <a:pt x="3756" y="21782"/>
                    </a:cubicBezTo>
                    <a:cubicBezTo>
                      <a:pt x="3816" y="21782"/>
                      <a:pt x="3881" y="21799"/>
                      <a:pt x="3949" y="21835"/>
                    </a:cubicBezTo>
                    <a:cubicBezTo>
                      <a:pt x="4106" y="21917"/>
                      <a:pt x="4221" y="22039"/>
                      <a:pt x="4311" y="22189"/>
                    </a:cubicBezTo>
                    <a:cubicBezTo>
                      <a:pt x="4371" y="22287"/>
                      <a:pt x="4426" y="22332"/>
                      <a:pt x="4483" y="22332"/>
                    </a:cubicBezTo>
                    <a:cubicBezTo>
                      <a:pt x="4504" y="22332"/>
                      <a:pt x="4526" y="22326"/>
                      <a:pt x="4548" y="22314"/>
                    </a:cubicBezTo>
                    <a:cubicBezTo>
                      <a:pt x="4624" y="22271"/>
                      <a:pt x="4638" y="22164"/>
                      <a:pt x="4583" y="22037"/>
                    </a:cubicBezTo>
                    <a:cubicBezTo>
                      <a:pt x="4520" y="21884"/>
                      <a:pt x="4526" y="21825"/>
                      <a:pt x="4671" y="21718"/>
                    </a:cubicBezTo>
                    <a:cubicBezTo>
                      <a:pt x="5007" y="21464"/>
                      <a:pt x="5344" y="21217"/>
                      <a:pt x="5688" y="20975"/>
                    </a:cubicBezTo>
                    <a:cubicBezTo>
                      <a:pt x="6797" y="20204"/>
                      <a:pt x="7906" y="19435"/>
                      <a:pt x="9017" y="18664"/>
                    </a:cubicBezTo>
                    <a:cubicBezTo>
                      <a:pt x="9033" y="18651"/>
                      <a:pt x="9053" y="18639"/>
                      <a:pt x="9072" y="18625"/>
                    </a:cubicBezTo>
                    <a:cubicBezTo>
                      <a:pt x="9135" y="18581"/>
                      <a:pt x="9185" y="18558"/>
                      <a:pt x="9231" y="18558"/>
                    </a:cubicBezTo>
                    <a:cubicBezTo>
                      <a:pt x="9293" y="18558"/>
                      <a:pt x="9346" y="18600"/>
                      <a:pt x="9409" y="18686"/>
                    </a:cubicBezTo>
                    <a:cubicBezTo>
                      <a:pt x="9440" y="18727"/>
                      <a:pt x="9469" y="18776"/>
                      <a:pt x="9510" y="18799"/>
                    </a:cubicBezTo>
                    <a:cubicBezTo>
                      <a:pt x="9534" y="18814"/>
                      <a:pt x="9568" y="18824"/>
                      <a:pt x="9599" y="18824"/>
                    </a:cubicBezTo>
                    <a:cubicBezTo>
                      <a:pt x="9617" y="18824"/>
                      <a:pt x="9634" y="18820"/>
                      <a:pt x="9647" y="18813"/>
                    </a:cubicBezTo>
                    <a:cubicBezTo>
                      <a:pt x="9677" y="18795"/>
                      <a:pt x="9704" y="18727"/>
                      <a:pt x="9698" y="18686"/>
                    </a:cubicBezTo>
                    <a:cubicBezTo>
                      <a:pt x="9688" y="18614"/>
                      <a:pt x="9651" y="18549"/>
                      <a:pt x="9626" y="18479"/>
                    </a:cubicBezTo>
                    <a:cubicBezTo>
                      <a:pt x="9592" y="18373"/>
                      <a:pt x="9538" y="18267"/>
                      <a:pt x="9524" y="18158"/>
                    </a:cubicBezTo>
                    <a:cubicBezTo>
                      <a:pt x="9514" y="18042"/>
                      <a:pt x="9522" y="17917"/>
                      <a:pt x="9561" y="17810"/>
                    </a:cubicBezTo>
                    <a:cubicBezTo>
                      <a:pt x="9599" y="17702"/>
                      <a:pt x="9678" y="17642"/>
                      <a:pt x="9766" y="17642"/>
                    </a:cubicBezTo>
                    <a:cubicBezTo>
                      <a:pt x="9819" y="17642"/>
                      <a:pt x="9875" y="17664"/>
                      <a:pt x="9929" y="17708"/>
                    </a:cubicBezTo>
                    <a:cubicBezTo>
                      <a:pt x="10033" y="17796"/>
                      <a:pt x="10115" y="17917"/>
                      <a:pt x="10205" y="18025"/>
                    </a:cubicBezTo>
                    <a:cubicBezTo>
                      <a:pt x="10234" y="18058"/>
                      <a:pt x="10248" y="18103"/>
                      <a:pt x="10271" y="18142"/>
                    </a:cubicBezTo>
                    <a:cubicBezTo>
                      <a:pt x="10304" y="18195"/>
                      <a:pt x="10348" y="18225"/>
                      <a:pt x="10401" y="18225"/>
                    </a:cubicBezTo>
                    <a:cubicBezTo>
                      <a:pt x="10420" y="18225"/>
                      <a:pt x="10440" y="18221"/>
                      <a:pt x="10461" y="18213"/>
                    </a:cubicBezTo>
                    <a:cubicBezTo>
                      <a:pt x="10545" y="18181"/>
                      <a:pt x="10561" y="18099"/>
                      <a:pt x="10535" y="18027"/>
                    </a:cubicBezTo>
                    <a:cubicBezTo>
                      <a:pt x="10502" y="17935"/>
                      <a:pt x="10455" y="17843"/>
                      <a:pt x="10402" y="17755"/>
                    </a:cubicBezTo>
                    <a:cubicBezTo>
                      <a:pt x="10308" y="17602"/>
                      <a:pt x="10312" y="17520"/>
                      <a:pt x="10453" y="17407"/>
                    </a:cubicBezTo>
                    <a:cubicBezTo>
                      <a:pt x="10629" y="17264"/>
                      <a:pt x="10809" y="17125"/>
                      <a:pt x="10995" y="16996"/>
                    </a:cubicBezTo>
                    <a:cubicBezTo>
                      <a:pt x="11472" y="16675"/>
                      <a:pt x="11914" y="16311"/>
                      <a:pt x="12335" y="15922"/>
                    </a:cubicBezTo>
                    <a:cubicBezTo>
                      <a:pt x="12550" y="15724"/>
                      <a:pt x="12771" y="15523"/>
                      <a:pt x="12996" y="15335"/>
                    </a:cubicBezTo>
                    <a:cubicBezTo>
                      <a:pt x="13606" y="14823"/>
                      <a:pt x="14142" y="14240"/>
                      <a:pt x="14645" y="13622"/>
                    </a:cubicBezTo>
                    <a:cubicBezTo>
                      <a:pt x="14935" y="13264"/>
                      <a:pt x="15197" y="12894"/>
                      <a:pt x="15404" y="12481"/>
                    </a:cubicBezTo>
                    <a:cubicBezTo>
                      <a:pt x="15553" y="12178"/>
                      <a:pt x="15750" y="11908"/>
                      <a:pt x="15924" y="11621"/>
                    </a:cubicBezTo>
                    <a:cubicBezTo>
                      <a:pt x="16069" y="11382"/>
                      <a:pt x="16212" y="11145"/>
                      <a:pt x="16355" y="10907"/>
                    </a:cubicBezTo>
                    <a:cubicBezTo>
                      <a:pt x="16374" y="10877"/>
                      <a:pt x="16386" y="10846"/>
                      <a:pt x="16406" y="10817"/>
                    </a:cubicBezTo>
                    <a:cubicBezTo>
                      <a:pt x="16441" y="10770"/>
                      <a:pt x="16477" y="10736"/>
                      <a:pt x="16526" y="10736"/>
                    </a:cubicBezTo>
                    <a:cubicBezTo>
                      <a:pt x="16549" y="10736"/>
                      <a:pt x="16576" y="10744"/>
                      <a:pt x="16607" y="10762"/>
                    </a:cubicBezTo>
                    <a:cubicBezTo>
                      <a:pt x="16632" y="10776"/>
                      <a:pt x="16673" y="10784"/>
                      <a:pt x="16708" y="10784"/>
                    </a:cubicBezTo>
                    <a:cubicBezTo>
                      <a:pt x="16737" y="10784"/>
                      <a:pt x="16762" y="10778"/>
                      <a:pt x="16771" y="10766"/>
                    </a:cubicBezTo>
                    <a:cubicBezTo>
                      <a:pt x="16803" y="10717"/>
                      <a:pt x="16812" y="10635"/>
                      <a:pt x="16793" y="10580"/>
                    </a:cubicBezTo>
                    <a:cubicBezTo>
                      <a:pt x="16752" y="10457"/>
                      <a:pt x="16691" y="10339"/>
                      <a:pt x="16642" y="10220"/>
                    </a:cubicBezTo>
                    <a:cubicBezTo>
                      <a:pt x="16578" y="10058"/>
                      <a:pt x="16580" y="9897"/>
                      <a:pt x="16642" y="9735"/>
                    </a:cubicBezTo>
                    <a:cubicBezTo>
                      <a:pt x="16685" y="9622"/>
                      <a:pt x="16753" y="9563"/>
                      <a:pt x="16838" y="9563"/>
                    </a:cubicBezTo>
                    <a:cubicBezTo>
                      <a:pt x="16884" y="9563"/>
                      <a:pt x="16936" y="9581"/>
                      <a:pt x="16992" y="9616"/>
                    </a:cubicBezTo>
                    <a:cubicBezTo>
                      <a:pt x="17053" y="9657"/>
                      <a:pt x="17104" y="9713"/>
                      <a:pt x="17159" y="9762"/>
                    </a:cubicBezTo>
                    <a:cubicBezTo>
                      <a:pt x="17192" y="9792"/>
                      <a:pt x="17217" y="9842"/>
                      <a:pt x="17256" y="9854"/>
                    </a:cubicBezTo>
                    <a:cubicBezTo>
                      <a:pt x="17289" y="9865"/>
                      <a:pt x="17329" y="9875"/>
                      <a:pt x="17367" y="9875"/>
                    </a:cubicBezTo>
                    <a:cubicBezTo>
                      <a:pt x="17389" y="9875"/>
                      <a:pt x="17409" y="9872"/>
                      <a:pt x="17427" y="9864"/>
                    </a:cubicBezTo>
                    <a:cubicBezTo>
                      <a:pt x="17501" y="9833"/>
                      <a:pt x="17497" y="9752"/>
                      <a:pt x="17477" y="9684"/>
                    </a:cubicBezTo>
                    <a:cubicBezTo>
                      <a:pt x="17464" y="9649"/>
                      <a:pt x="17438" y="9616"/>
                      <a:pt x="17417" y="9582"/>
                    </a:cubicBezTo>
                    <a:cubicBezTo>
                      <a:pt x="17317" y="9418"/>
                      <a:pt x="17315" y="9316"/>
                      <a:pt x="17434" y="9162"/>
                    </a:cubicBezTo>
                    <a:cubicBezTo>
                      <a:pt x="17740" y="8778"/>
                      <a:pt x="17980" y="8352"/>
                      <a:pt x="18193" y="7912"/>
                    </a:cubicBezTo>
                    <a:cubicBezTo>
                      <a:pt x="18393" y="7489"/>
                      <a:pt x="18653" y="7104"/>
                      <a:pt x="19003" y="6789"/>
                    </a:cubicBezTo>
                    <a:cubicBezTo>
                      <a:pt x="19434" y="6400"/>
                      <a:pt x="19784" y="5944"/>
                      <a:pt x="20151" y="5496"/>
                    </a:cubicBezTo>
                    <a:cubicBezTo>
                      <a:pt x="20322" y="5285"/>
                      <a:pt x="20519" y="5097"/>
                      <a:pt x="20705" y="4901"/>
                    </a:cubicBezTo>
                    <a:cubicBezTo>
                      <a:pt x="20751" y="4852"/>
                      <a:pt x="20802" y="4822"/>
                      <a:pt x="20864" y="4822"/>
                    </a:cubicBezTo>
                    <a:cubicBezTo>
                      <a:pt x="20886" y="4822"/>
                      <a:pt x="20908" y="4826"/>
                      <a:pt x="20932" y="4833"/>
                    </a:cubicBezTo>
                    <a:cubicBezTo>
                      <a:pt x="20960" y="4841"/>
                      <a:pt x="20985" y="4844"/>
                      <a:pt x="21007" y="4844"/>
                    </a:cubicBezTo>
                    <a:cubicBezTo>
                      <a:pt x="21100" y="4844"/>
                      <a:pt x="21144" y="4780"/>
                      <a:pt x="21131" y="4659"/>
                    </a:cubicBezTo>
                    <a:cubicBezTo>
                      <a:pt x="21116" y="4538"/>
                      <a:pt x="21075" y="4424"/>
                      <a:pt x="21075" y="4307"/>
                    </a:cubicBezTo>
                    <a:cubicBezTo>
                      <a:pt x="21075" y="4160"/>
                      <a:pt x="21083" y="4011"/>
                      <a:pt x="21124" y="3872"/>
                    </a:cubicBezTo>
                    <a:cubicBezTo>
                      <a:pt x="21164" y="3730"/>
                      <a:pt x="21258" y="3653"/>
                      <a:pt x="21374" y="3653"/>
                    </a:cubicBezTo>
                    <a:cubicBezTo>
                      <a:pt x="21426" y="3653"/>
                      <a:pt x="21482" y="3668"/>
                      <a:pt x="21540" y="3700"/>
                    </a:cubicBezTo>
                    <a:cubicBezTo>
                      <a:pt x="21634" y="3751"/>
                      <a:pt x="21716" y="3839"/>
                      <a:pt x="21795" y="3919"/>
                    </a:cubicBezTo>
                    <a:cubicBezTo>
                      <a:pt x="21871" y="3992"/>
                      <a:pt x="21933" y="4084"/>
                      <a:pt x="22006" y="4160"/>
                    </a:cubicBezTo>
                    <a:cubicBezTo>
                      <a:pt x="22040" y="4195"/>
                      <a:pt x="22081" y="4221"/>
                      <a:pt x="22124" y="4221"/>
                    </a:cubicBezTo>
                    <a:cubicBezTo>
                      <a:pt x="22150" y="4221"/>
                      <a:pt x="22177" y="4211"/>
                      <a:pt x="22205" y="4189"/>
                    </a:cubicBezTo>
                    <a:cubicBezTo>
                      <a:pt x="22272" y="4135"/>
                      <a:pt x="22268" y="4062"/>
                      <a:pt x="22229" y="3990"/>
                    </a:cubicBezTo>
                    <a:cubicBezTo>
                      <a:pt x="22211" y="3955"/>
                      <a:pt x="22186" y="3925"/>
                      <a:pt x="22166" y="3890"/>
                    </a:cubicBezTo>
                    <a:cubicBezTo>
                      <a:pt x="22053" y="3687"/>
                      <a:pt x="22078" y="3516"/>
                      <a:pt x="22270" y="3383"/>
                    </a:cubicBezTo>
                    <a:cubicBezTo>
                      <a:pt x="22657" y="3115"/>
                      <a:pt x="23046" y="2849"/>
                      <a:pt x="23442" y="2599"/>
                    </a:cubicBezTo>
                    <a:cubicBezTo>
                      <a:pt x="23923" y="2294"/>
                      <a:pt x="24435" y="2042"/>
                      <a:pt x="24981" y="1887"/>
                    </a:cubicBezTo>
                    <a:cubicBezTo>
                      <a:pt x="25327" y="1787"/>
                      <a:pt x="25693" y="1754"/>
                      <a:pt x="26051" y="1695"/>
                    </a:cubicBezTo>
                    <a:cubicBezTo>
                      <a:pt x="26058" y="1694"/>
                      <a:pt x="26065" y="1694"/>
                      <a:pt x="26072" y="1694"/>
                    </a:cubicBezTo>
                    <a:close/>
                    <a:moveTo>
                      <a:pt x="27709" y="0"/>
                    </a:moveTo>
                    <a:cubicBezTo>
                      <a:pt x="27376" y="0"/>
                      <a:pt x="27113" y="138"/>
                      <a:pt x="26943" y="443"/>
                    </a:cubicBezTo>
                    <a:cubicBezTo>
                      <a:pt x="26849" y="608"/>
                      <a:pt x="26749" y="776"/>
                      <a:pt x="26646" y="940"/>
                    </a:cubicBezTo>
                    <a:cubicBezTo>
                      <a:pt x="26607" y="1003"/>
                      <a:pt x="26565" y="1067"/>
                      <a:pt x="26507" y="1110"/>
                    </a:cubicBezTo>
                    <a:cubicBezTo>
                      <a:pt x="26251" y="1304"/>
                      <a:pt x="25971" y="1445"/>
                      <a:pt x="25644" y="1474"/>
                    </a:cubicBezTo>
                    <a:cubicBezTo>
                      <a:pt x="25257" y="1506"/>
                      <a:pt x="24881" y="1598"/>
                      <a:pt x="24521" y="1740"/>
                    </a:cubicBezTo>
                    <a:cubicBezTo>
                      <a:pt x="23582" y="2104"/>
                      <a:pt x="22739" y="2630"/>
                      <a:pt x="21953" y="3256"/>
                    </a:cubicBezTo>
                    <a:cubicBezTo>
                      <a:pt x="21855" y="3333"/>
                      <a:pt x="21755" y="3374"/>
                      <a:pt x="21642" y="3374"/>
                    </a:cubicBezTo>
                    <a:cubicBezTo>
                      <a:pt x="21605" y="3374"/>
                      <a:pt x="21566" y="3369"/>
                      <a:pt x="21525" y="3360"/>
                    </a:cubicBezTo>
                    <a:cubicBezTo>
                      <a:pt x="21472" y="3348"/>
                      <a:pt x="21421" y="3343"/>
                      <a:pt x="21372" y="3343"/>
                    </a:cubicBezTo>
                    <a:cubicBezTo>
                      <a:pt x="21163" y="3343"/>
                      <a:pt x="20998" y="3449"/>
                      <a:pt x="20885" y="3655"/>
                    </a:cubicBezTo>
                    <a:cubicBezTo>
                      <a:pt x="20783" y="3841"/>
                      <a:pt x="20756" y="4043"/>
                      <a:pt x="20772" y="4248"/>
                    </a:cubicBezTo>
                    <a:cubicBezTo>
                      <a:pt x="20783" y="4393"/>
                      <a:pt x="20734" y="4493"/>
                      <a:pt x="20633" y="4594"/>
                    </a:cubicBezTo>
                    <a:cubicBezTo>
                      <a:pt x="20355" y="4872"/>
                      <a:pt x="20069" y="5150"/>
                      <a:pt x="19817" y="5455"/>
                    </a:cubicBezTo>
                    <a:cubicBezTo>
                      <a:pt x="19508" y="5834"/>
                      <a:pt x="19197" y="6204"/>
                      <a:pt x="18839" y="6537"/>
                    </a:cubicBezTo>
                    <a:cubicBezTo>
                      <a:pt x="18452" y="6895"/>
                      <a:pt x="18164" y="7325"/>
                      <a:pt x="17933" y="7800"/>
                    </a:cubicBezTo>
                    <a:cubicBezTo>
                      <a:pt x="17718" y="8246"/>
                      <a:pt x="17481" y="8677"/>
                      <a:pt x="17153" y="9054"/>
                    </a:cubicBezTo>
                    <a:cubicBezTo>
                      <a:pt x="17076" y="9142"/>
                      <a:pt x="17002" y="9201"/>
                      <a:pt x="16875" y="9220"/>
                    </a:cubicBezTo>
                    <a:cubicBezTo>
                      <a:pt x="16521" y="9269"/>
                      <a:pt x="16353" y="9455"/>
                      <a:pt x="16302" y="9813"/>
                    </a:cubicBezTo>
                    <a:cubicBezTo>
                      <a:pt x="16288" y="9893"/>
                      <a:pt x="16300" y="9970"/>
                      <a:pt x="16292" y="10050"/>
                    </a:cubicBezTo>
                    <a:cubicBezTo>
                      <a:pt x="16276" y="10206"/>
                      <a:pt x="16292" y="10384"/>
                      <a:pt x="16228" y="10517"/>
                    </a:cubicBezTo>
                    <a:cubicBezTo>
                      <a:pt x="16085" y="10817"/>
                      <a:pt x="15903" y="11102"/>
                      <a:pt x="15731" y="11388"/>
                    </a:cubicBezTo>
                    <a:cubicBezTo>
                      <a:pt x="15508" y="11757"/>
                      <a:pt x="15265" y="12115"/>
                      <a:pt x="15064" y="12493"/>
                    </a:cubicBezTo>
                    <a:cubicBezTo>
                      <a:pt x="14864" y="12870"/>
                      <a:pt x="14616" y="13209"/>
                      <a:pt x="14350" y="13526"/>
                    </a:cubicBezTo>
                    <a:cubicBezTo>
                      <a:pt x="13970" y="13978"/>
                      <a:pt x="13573" y="14426"/>
                      <a:pt x="13113" y="14807"/>
                    </a:cubicBezTo>
                    <a:cubicBezTo>
                      <a:pt x="12591" y="15243"/>
                      <a:pt x="12137" y="15756"/>
                      <a:pt x="11594" y="16168"/>
                    </a:cubicBezTo>
                    <a:cubicBezTo>
                      <a:pt x="11116" y="16532"/>
                      <a:pt x="10635" y="16894"/>
                      <a:pt x="10148" y="17248"/>
                    </a:cubicBezTo>
                    <a:cubicBezTo>
                      <a:pt x="10076" y="17299"/>
                      <a:pt x="9970" y="17326"/>
                      <a:pt x="9880" y="17330"/>
                    </a:cubicBezTo>
                    <a:cubicBezTo>
                      <a:pt x="9520" y="17332"/>
                      <a:pt x="9287" y="17495"/>
                      <a:pt x="9242" y="17845"/>
                    </a:cubicBezTo>
                    <a:cubicBezTo>
                      <a:pt x="9211" y="18068"/>
                      <a:pt x="9094" y="18211"/>
                      <a:pt x="8931" y="18326"/>
                    </a:cubicBezTo>
                    <a:cubicBezTo>
                      <a:pt x="8008" y="18983"/>
                      <a:pt x="7079" y="19637"/>
                      <a:pt x="6152" y="20290"/>
                    </a:cubicBezTo>
                    <a:cubicBezTo>
                      <a:pt x="5627" y="20658"/>
                      <a:pt x="5093" y="21012"/>
                      <a:pt x="4573" y="21387"/>
                    </a:cubicBezTo>
                    <a:cubicBezTo>
                      <a:pt x="4443" y="21481"/>
                      <a:pt x="4326" y="21538"/>
                      <a:pt x="4193" y="21538"/>
                    </a:cubicBezTo>
                    <a:cubicBezTo>
                      <a:pt x="4127" y="21538"/>
                      <a:pt x="4057" y="21524"/>
                      <a:pt x="3980" y="21493"/>
                    </a:cubicBezTo>
                    <a:cubicBezTo>
                      <a:pt x="3897" y="21459"/>
                      <a:pt x="3816" y="21443"/>
                      <a:pt x="3739" y="21443"/>
                    </a:cubicBezTo>
                    <a:cubicBezTo>
                      <a:pt x="3546" y="21443"/>
                      <a:pt x="3378" y="21546"/>
                      <a:pt x="3261" y="21741"/>
                    </a:cubicBezTo>
                    <a:cubicBezTo>
                      <a:pt x="3198" y="21851"/>
                      <a:pt x="3141" y="21980"/>
                      <a:pt x="3137" y="22103"/>
                    </a:cubicBezTo>
                    <a:cubicBezTo>
                      <a:pt x="3130" y="22303"/>
                      <a:pt x="3047" y="22434"/>
                      <a:pt x="2895" y="22543"/>
                    </a:cubicBezTo>
                    <a:cubicBezTo>
                      <a:pt x="2819" y="22600"/>
                      <a:pt x="2740" y="22655"/>
                      <a:pt x="2666" y="22717"/>
                    </a:cubicBezTo>
                    <a:cubicBezTo>
                      <a:pt x="2353" y="22983"/>
                      <a:pt x="2013" y="23222"/>
                      <a:pt x="1743" y="23521"/>
                    </a:cubicBezTo>
                    <a:cubicBezTo>
                      <a:pt x="1070" y="24265"/>
                      <a:pt x="563" y="25114"/>
                      <a:pt x="270" y="26080"/>
                    </a:cubicBezTo>
                    <a:cubicBezTo>
                      <a:pt x="109" y="26618"/>
                      <a:pt x="0" y="27152"/>
                      <a:pt x="172" y="27717"/>
                    </a:cubicBezTo>
                    <a:cubicBezTo>
                      <a:pt x="266" y="28032"/>
                      <a:pt x="368" y="28333"/>
                      <a:pt x="546" y="28607"/>
                    </a:cubicBezTo>
                    <a:cubicBezTo>
                      <a:pt x="765" y="28953"/>
                      <a:pt x="997" y="29290"/>
                      <a:pt x="1228" y="29626"/>
                    </a:cubicBezTo>
                    <a:cubicBezTo>
                      <a:pt x="1385" y="29851"/>
                      <a:pt x="1559" y="30061"/>
                      <a:pt x="1790" y="30211"/>
                    </a:cubicBezTo>
                    <a:cubicBezTo>
                      <a:pt x="2060" y="30383"/>
                      <a:pt x="2331" y="30548"/>
                      <a:pt x="2613" y="30694"/>
                    </a:cubicBezTo>
                    <a:cubicBezTo>
                      <a:pt x="3124" y="30958"/>
                      <a:pt x="3679" y="31082"/>
                      <a:pt x="4233" y="31197"/>
                    </a:cubicBezTo>
                    <a:cubicBezTo>
                      <a:pt x="4385" y="31228"/>
                      <a:pt x="4481" y="31293"/>
                      <a:pt x="4540" y="31447"/>
                    </a:cubicBezTo>
                    <a:cubicBezTo>
                      <a:pt x="4641" y="31707"/>
                      <a:pt x="4849" y="31851"/>
                      <a:pt x="5100" y="31851"/>
                    </a:cubicBezTo>
                    <a:cubicBezTo>
                      <a:pt x="5169" y="31851"/>
                      <a:pt x="5240" y="31841"/>
                      <a:pt x="5313" y="31819"/>
                    </a:cubicBezTo>
                    <a:cubicBezTo>
                      <a:pt x="5412" y="31788"/>
                      <a:pt x="5522" y="31745"/>
                      <a:pt x="5596" y="31674"/>
                    </a:cubicBezTo>
                    <a:cubicBezTo>
                      <a:pt x="5776" y="31502"/>
                      <a:pt x="5991" y="31494"/>
                      <a:pt x="6214" y="31489"/>
                    </a:cubicBezTo>
                    <a:cubicBezTo>
                      <a:pt x="6344" y="31487"/>
                      <a:pt x="6475" y="31487"/>
                      <a:pt x="6606" y="31487"/>
                    </a:cubicBezTo>
                    <a:cubicBezTo>
                      <a:pt x="6660" y="31487"/>
                      <a:pt x="6715" y="31487"/>
                      <a:pt x="6769" y="31487"/>
                    </a:cubicBezTo>
                    <a:cubicBezTo>
                      <a:pt x="7083" y="31487"/>
                      <a:pt x="7397" y="31485"/>
                      <a:pt x="7709" y="31461"/>
                    </a:cubicBezTo>
                    <a:cubicBezTo>
                      <a:pt x="8303" y="31416"/>
                      <a:pt x="8890" y="31318"/>
                      <a:pt x="9481" y="31246"/>
                    </a:cubicBezTo>
                    <a:cubicBezTo>
                      <a:pt x="9993" y="31183"/>
                      <a:pt x="10504" y="31115"/>
                      <a:pt x="11001" y="30960"/>
                    </a:cubicBezTo>
                    <a:cubicBezTo>
                      <a:pt x="11271" y="30876"/>
                      <a:pt x="11543" y="30788"/>
                      <a:pt x="11809" y="30692"/>
                    </a:cubicBezTo>
                    <a:cubicBezTo>
                      <a:pt x="12153" y="30563"/>
                      <a:pt x="12505" y="30444"/>
                      <a:pt x="12834" y="30282"/>
                    </a:cubicBezTo>
                    <a:cubicBezTo>
                      <a:pt x="12963" y="30219"/>
                      <a:pt x="13086" y="30187"/>
                      <a:pt x="13212" y="30187"/>
                    </a:cubicBezTo>
                    <a:cubicBezTo>
                      <a:pt x="13280" y="30187"/>
                      <a:pt x="13350" y="30196"/>
                      <a:pt x="13421" y="30215"/>
                    </a:cubicBezTo>
                    <a:cubicBezTo>
                      <a:pt x="13466" y="30225"/>
                      <a:pt x="13509" y="30233"/>
                      <a:pt x="13554" y="30241"/>
                    </a:cubicBezTo>
                    <a:cubicBezTo>
                      <a:pt x="13588" y="30246"/>
                      <a:pt x="13621" y="30249"/>
                      <a:pt x="13654" y="30249"/>
                    </a:cubicBezTo>
                    <a:cubicBezTo>
                      <a:pt x="13818" y="30249"/>
                      <a:pt x="13965" y="30187"/>
                      <a:pt x="14076" y="30057"/>
                    </a:cubicBezTo>
                    <a:cubicBezTo>
                      <a:pt x="14172" y="29947"/>
                      <a:pt x="14244" y="29814"/>
                      <a:pt x="14299" y="29681"/>
                    </a:cubicBezTo>
                    <a:cubicBezTo>
                      <a:pt x="14391" y="29462"/>
                      <a:pt x="14500" y="29264"/>
                      <a:pt x="14725" y="29151"/>
                    </a:cubicBezTo>
                    <a:cubicBezTo>
                      <a:pt x="14850" y="29088"/>
                      <a:pt x="14966" y="29010"/>
                      <a:pt x="15085" y="28930"/>
                    </a:cubicBezTo>
                    <a:cubicBezTo>
                      <a:pt x="15864" y="28408"/>
                      <a:pt x="16593" y="27823"/>
                      <a:pt x="17276" y="27181"/>
                    </a:cubicBezTo>
                    <a:cubicBezTo>
                      <a:pt x="17652" y="26825"/>
                      <a:pt x="18043" y="26489"/>
                      <a:pt x="18420" y="26137"/>
                    </a:cubicBezTo>
                    <a:cubicBezTo>
                      <a:pt x="18567" y="25998"/>
                      <a:pt x="18720" y="25914"/>
                      <a:pt x="18931" y="25912"/>
                    </a:cubicBezTo>
                    <a:cubicBezTo>
                      <a:pt x="19205" y="25912"/>
                      <a:pt x="19402" y="25740"/>
                      <a:pt x="19453" y="25466"/>
                    </a:cubicBezTo>
                    <a:cubicBezTo>
                      <a:pt x="19473" y="25364"/>
                      <a:pt x="19473" y="25251"/>
                      <a:pt x="19457" y="25147"/>
                    </a:cubicBezTo>
                    <a:cubicBezTo>
                      <a:pt x="19432" y="24965"/>
                      <a:pt x="19488" y="24822"/>
                      <a:pt x="19627" y="24709"/>
                    </a:cubicBezTo>
                    <a:cubicBezTo>
                      <a:pt x="20230" y="24216"/>
                      <a:pt x="20762" y="23647"/>
                      <a:pt x="21288" y="23079"/>
                    </a:cubicBezTo>
                    <a:cubicBezTo>
                      <a:pt x="21951" y="22359"/>
                      <a:pt x="22595" y="21628"/>
                      <a:pt x="23252" y="20906"/>
                    </a:cubicBezTo>
                    <a:cubicBezTo>
                      <a:pt x="23375" y="20771"/>
                      <a:pt x="23524" y="20670"/>
                      <a:pt x="23720" y="20670"/>
                    </a:cubicBezTo>
                    <a:cubicBezTo>
                      <a:pt x="23725" y="20670"/>
                      <a:pt x="23731" y="20670"/>
                      <a:pt x="23737" y="20671"/>
                    </a:cubicBezTo>
                    <a:cubicBezTo>
                      <a:pt x="23744" y="20671"/>
                      <a:pt x="23750" y="20671"/>
                      <a:pt x="23757" y="20671"/>
                    </a:cubicBezTo>
                    <a:cubicBezTo>
                      <a:pt x="23815" y="20671"/>
                      <a:pt x="23878" y="20656"/>
                      <a:pt x="23933" y="20634"/>
                    </a:cubicBezTo>
                    <a:cubicBezTo>
                      <a:pt x="24212" y="20525"/>
                      <a:pt x="24367" y="20255"/>
                      <a:pt x="24334" y="19955"/>
                    </a:cubicBezTo>
                    <a:cubicBezTo>
                      <a:pt x="24316" y="19799"/>
                      <a:pt x="24312" y="19654"/>
                      <a:pt x="24429" y="19525"/>
                    </a:cubicBezTo>
                    <a:cubicBezTo>
                      <a:pt x="24909" y="19013"/>
                      <a:pt x="25384" y="18492"/>
                      <a:pt x="25867" y="17980"/>
                    </a:cubicBezTo>
                    <a:cubicBezTo>
                      <a:pt x="26290" y="17530"/>
                      <a:pt x="26734" y="17098"/>
                      <a:pt x="27072" y="16575"/>
                    </a:cubicBezTo>
                    <a:cubicBezTo>
                      <a:pt x="27174" y="16417"/>
                      <a:pt x="27291" y="16270"/>
                      <a:pt x="27405" y="16123"/>
                    </a:cubicBezTo>
                    <a:cubicBezTo>
                      <a:pt x="27911" y="15480"/>
                      <a:pt x="28414" y="14836"/>
                      <a:pt x="28926" y="14199"/>
                    </a:cubicBezTo>
                    <a:cubicBezTo>
                      <a:pt x="28999" y="14107"/>
                      <a:pt x="29112" y="14028"/>
                      <a:pt x="29222" y="13987"/>
                    </a:cubicBezTo>
                    <a:cubicBezTo>
                      <a:pt x="29558" y="13860"/>
                      <a:pt x="29728" y="13586"/>
                      <a:pt x="29644" y="13240"/>
                    </a:cubicBezTo>
                    <a:cubicBezTo>
                      <a:pt x="29611" y="13097"/>
                      <a:pt x="29640" y="12976"/>
                      <a:pt x="29695" y="12849"/>
                    </a:cubicBezTo>
                    <a:cubicBezTo>
                      <a:pt x="29912" y="12354"/>
                      <a:pt x="30145" y="11867"/>
                      <a:pt x="30331" y="11362"/>
                    </a:cubicBezTo>
                    <a:cubicBezTo>
                      <a:pt x="30577" y="10697"/>
                      <a:pt x="30785" y="10020"/>
                      <a:pt x="31012" y="9351"/>
                    </a:cubicBezTo>
                    <a:cubicBezTo>
                      <a:pt x="31272" y="8583"/>
                      <a:pt x="31454" y="7800"/>
                      <a:pt x="31475" y="6990"/>
                    </a:cubicBezTo>
                    <a:cubicBezTo>
                      <a:pt x="31481" y="6713"/>
                      <a:pt x="31473" y="6435"/>
                      <a:pt x="31436" y="6161"/>
                    </a:cubicBezTo>
                    <a:cubicBezTo>
                      <a:pt x="31403" y="5907"/>
                      <a:pt x="31340" y="5660"/>
                      <a:pt x="31270" y="5414"/>
                    </a:cubicBezTo>
                    <a:cubicBezTo>
                      <a:pt x="31188" y="5115"/>
                      <a:pt x="31102" y="4815"/>
                      <a:pt x="30990" y="4524"/>
                    </a:cubicBezTo>
                    <a:cubicBezTo>
                      <a:pt x="30830" y="4117"/>
                      <a:pt x="30577" y="3771"/>
                      <a:pt x="30278" y="3454"/>
                    </a:cubicBezTo>
                    <a:cubicBezTo>
                      <a:pt x="30071" y="3233"/>
                      <a:pt x="29938" y="2973"/>
                      <a:pt x="29938" y="2650"/>
                    </a:cubicBezTo>
                    <a:cubicBezTo>
                      <a:pt x="29936" y="2065"/>
                      <a:pt x="29844" y="1486"/>
                      <a:pt x="29701" y="919"/>
                    </a:cubicBezTo>
                    <a:cubicBezTo>
                      <a:pt x="29674" y="833"/>
                      <a:pt x="29664" y="737"/>
                      <a:pt x="29631" y="653"/>
                    </a:cubicBezTo>
                    <a:cubicBezTo>
                      <a:pt x="29590" y="576"/>
                      <a:pt x="29531" y="488"/>
                      <a:pt x="29459" y="453"/>
                    </a:cubicBezTo>
                    <a:cubicBezTo>
                      <a:pt x="28919" y="183"/>
                      <a:pt x="28353" y="21"/>
                      <a:pt x="27745" y="1"/>
                    </a:cubicBezTo>
                    <a:cubicBezTo>
                      <a:pt x="27733" y="0"/>
                      <a:pt x="27721" y="0"/>
                      <a:pt x="27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3968000" y="3053625"/>
                <a:ext cx="145900" cy="176150"/>
              </a:xfrm>
              <a:custGeom>
                <a:avLst/>
                <a:gdLst/>
                <a:ahLst/>
                <a:cxnLst/>
                <a:rect l="l" t="t" r="r" b="b"/>
                <a:pathLst>
                  <a:path w="5836" h="7046" extrusionOk="0">
                    <a:moveTo>
                      <a:pt x="5707" y="1"/>
                    </a:moveTo>
                    <a:cubicBezTo>
                      <a:pt x="5669" y="1"/>
                      <a:pt x="5620" y="23"/>
                      <a:pt x="5582" y="45"/>
                    </a:cubicBezTo>
                    <a:cubicBezTo>
                      <a:pt x="5551" y="59"/>
                      <a:pt x="5537" y="106"/>
                      <a:pt x="5513" y="139"/>
                    </a:cubicBezTo>
                    <a:cubicBezTo>
                      <a:pt x="5322" y="407"/>
                      <a:pt x="5153" y="693"/>
                      <a:pt x="4938" y="939"/>
                    </a:cubicBezTo>
                    <a:cubicBezTo>
                      <a:pt x="4316" y="1647"/>
                      <a:pt x="3753" y="2399"/>
                      <a:pt x="3246" y="3195"/>
                    </a:cubicBezTo>
                    <a:cubicBezTo>
                      <a:pt x="2976" y="3615"/>
                      <a:pt x="2677" y="4016"/>
                      <a:pt x="2309" y="4357"/>
                    </a:cubicBezTo>
                    <a:cubicBezTo>
                      <a:pt x="2073" y="4578"/>
                      <a:pt x="1848" y="4812"/>
                      <a:pt x="1634" y="5051"/>
                    </a:cubicBezTo>
                    <a:cubicBezTo>
                      <a:pt x="1134" y="5609"/>
                      <a:pt x="694" y="6219"/>
                      <a:pt x="111" y="6698"/>
                    </a:cubicBezTo>
                    <a:cubicBezTo>
                      <a:pt x="99" y="6710"/>
                      <a:pt x="87" y="6720"/>
                      <a:pt x="77" y="6737"/>
                    </a:cubicBezTo>
                    <a:cubicBezTo>
                      <a:pt x="52" y="6772"/>
                      <a:pt x="9" y="6808"/>
                      <a:pt x="5" y="6849"/>
                    </a:cubicBezTo>
                    <a:cubicBezTo>
                      <a:pt x="1" y="6900"/>
                      <a:pt x="7" y="6964"/>
                      <a:pt x="38" y="7003"/>
                    </a:cubicBezTo>
                    <a:cubicBezTo>
                      <a:pt x="64" y="7033"/>
                      <a:pt x="126" y="7033"/>
                      <a:pt x="167" y="7046"/>
                    </a:cubicBezTo>
                    <a:cubicBezTo>
                      <a:pt x="210" y="7021"/>
                      <a:pt x="242" y="7007"/>
                      <a:pt x="269" y="6984"/>
                    </a:cubicBezTo>
                    <a:cubicBezTo>
                      <a:pt x="600" y="6659"/>
                      <a:pt x="960" y="6369"/>
                      <a:pt x="1261" y="6004"/>
                    </a:cubicBezTo>
                    <a:cubicBezTo>
                      <a:pt x="1615" y="5571"/>
                      <a:pt x="1977" y="5135"/>
                      <a:pt x="2380" y="4750"/>
                    </a:cubicBezTo>
                    <a:cubicBezTo>
                      <a:pt x="2851" y="4296"/>
                      <a:pt x="3256" y="3799"/>
                      <a:pt x="3604" y="3251"/>
                    </a:cubicBezTo>
                    <a:cubicBezTo>
                      <a:pt x="4056" y="2543"/>
                      <a:pt x="4561" y="1876"/>
                      <a:pt x="5112" y="1237"/>
                    </a:cubicBezTo>
                    <a:cubicBezTo>
                      <a:pt x="5355" y="957"/>
                      <a:pt x="5554" y="638"/>
                      <a:pt x="5768" y="331"/>
                    </a:cubicBezTo>
                    <a:cubicBezTo>
                      <a:pt x="5805" y="276"/>
                      <a:pt x="5836" y="202"/>
                      <a:pt x="5830" y="141"/>
                    </a:cubicBezTo>
                    <a:cubicBezTo>
                      <a:pt x="5828" y="92"/>
                      <a:pt x="5779" y="28"/>
                      <a:pt x="5734" y="6"/>
                    </a:cubicBezTo>
                    <a:cubicBezTo>
                      <a:pt x="5726" y="2"/>
                      <a:pt x="5717" y="1"/>
                      <a:pt x="5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4122375" y="2924225"/>
                <a:ext cx="92450" cy="170625"/>
              </a:xfrm>
              <a:custGeom>
                <a:avLst/>
                <a:gdLst/>
                <a:ahLst/>
                <a:cxnLst/>
                <a:rect l="l" t="t" r="r" b="b"/>
                <a:pathLst>
                  <a:path w="3698" h="6825" extrusionOk="0">
                    <a:moveTo>
                      <a:pt x="3558" y="0"/>
                    </a:moveTo>
                    <a:cubicBezTo>
                      <a:pt x="3490" y="0"/>
                      <a:pt x="3430" y="60"/>
                      <a:pt x="3393" y="188"/>
                    </a:cubicBezTo>
                    <a:cubicBezTo>
                      <a:pt x="3344" y="347"/>
                      <a:pt x="3299" y="515"/>
                      <a:pt x="3282" y="683"/>
                    </a:cubicBezTo>
                    <a:cubicBezTo>
                      <a:pt x="3247" y="1088"/>
                      <a:pt x="3094" y="1440"/>
                      <a:pt x="2879" y="1773"/>
                    </a:cubicBezTo>
                    <a:cubicBezTo>
                      <a:pt x="2842" y="1830"/>
                      <a:pt x="2803" y="1888"/>
                      <a:pt x="2773" y="1949"/>
                    </a:cubicBezTo>
                    <a:cubicBezTo>
                      <a:pt x="2615" y="2281"/>
                      <a:pt x="2443" y="2608"/>
                      <a:pt x="2302" y="2946"/>
                    </a:cubicBezTo>
                    <a:cubicBezTo>
                      <a:pt x="2138" y="3340"/>
                      <a:pt x="1958" y="3719"/>
                      <a:pt x="1637" y="4020"/>
                    </a:cubicBezTo>
                    <a:cubicBezTo>
                      <a:pt x="1410" y="4239"/>
                      <a:pt x="1228" y="4496"/>
                      <a:pt x="1126" y="4795"/>
                    </a:cubicBezTo>
                    <a:cubicBezTo>
                      <a:pt x="983" y="5206"/>
                      <a:pt x="747" y="5552"/>
                      <a:pt x="455" y="5867"/>
                    </a:cubicBezTo>
                    <a:cubicBezTo>
                      <a:pt x="281" y="6053"/>
                      <a:pt x="123" y="6258"/>
                      <a:pt x="39" y="6503"/>
                    </a:cubicBezTo>
                    <a:cubicBezTo>
                      <a:pt x="17" y="6571"/>
                      <a:pt x="0" y="6647"/>
                      <a:pt x="7" y="6718"/>
                    </a:cubicBezTo>
                    <a:cubicBezTo>
                      <a:pt x="13" y="6785"/>
                      <a:pt x="54" y="6824"/>
                      <a:pt x="120" y="6824"/>
                    </a:cubicBezTo>
                    <a:cubicBezTo>
                      <a:pt x="142" y="6824"/>
                      <a:pt x="167" y="6820"/>
                      <a:pt x="195" y="6810"/>
                    </a:cubicBezTo>
                    <a:cubicBezTo>
                      <a:pt x="219" y="6786"/>
                      <a:pt x="275" y="6745"/>
                      <a:pt x="287" y="6694"/>
                    </a:cubicBezTo>
                    <a:cubicBezTo>
                      <a:pt x="414" y="6366"/>
                      <a:pt x="649" y="6117"/>
                      <a:pt x="870" y="5861"/>
                    </a:cubicBezTo>
                    <a:cubicBezTo>
                      <a:pt x="1071" y="5632"/>
                      <a:pt x="1234" y="5384"/>
                      <a:pt x="1334" y="5094"/>
                    </a:cubicBezTo>
                    <a:cubicBezTo>
                      <a:pt x="1457" y="4740"/>
                      <a:pt x="1662" y="4437"/>
                      <a:pt x="1920" y="4167"/>
                    </a:cubicBezTo>
                    <a:cubicBezTo>
                      <a:pt x="2067" y="4013"/>
                      <a:pt x="2198" y="3835"/>
                      <a:pt x="2300" y="3649"/>
                    </a:cubicBezTo>
                    <a:cubicBezTo>
                      <a:pt x="2449" y="3379"/>
                      <a:pt x="2566" y="3087"/>
                      <a:pt x="2701" y="2808"/>
                    </a:cubicBezTo>
                    <a:cubicBezTo>
                      <a:pt x="2850" y="2510"/>
                      <a:pt x="3004" y="2213"/>
                      <a:pt x="3159" y="1916"/>
                    </a:cubicBezTo>
                    <a:cubicBezTo>
                      <a:pt x="3231" y="1779"/>
                      <a:pt x="3321" y="1652"/>
                      <a:pt x="3380" y="1511"/>
                    </a:cubicBezTo>
                    <a:cubicBezTo>
                      <a:pt x="3448" y="1350"/>
                      <a:pt x="3503" y="1184"/>
                      <a:pt x="3540" y="1012"/>
                    </a:cubicBezTo>
                    <a:cubicBezTo>
                      <a:pt x="3595" y="762"/>
                      <a:pt x="3626" y="509"/>
                      <a:pt x="3671" y="259"/>
                    </a:cubicBezTo>
                    <a:cubicBezTo>
                      <a:pt x="3697" y="110"/>
                      <a:pt x="3679" y="36"/>
                      <a:pt x="3599" y="8"/>
                    </a:cubicBezTo>
                    <a:cubicBezTo>
                      <a:pt x="3585" y="3"/>
                      <a:pt x="3571" y="0"/>
                      <a:pt x="3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3880550" y="2999050"/>
                <a:ext cx="89625" cy="116150"/>
              </a:xfrm>
              <a:custGeom>
                <a:avLst/>
                <a:gdLst/>
                <a:ahLst/>
                <a:cxnLst/>
                <a:rect l="l" t="t" r="r" b="b"/>
                <a:pathLst>
                  <a:path w="3585" h="4646" extrusionOk="0">
                    <a:moveTo>
                      <a:pt x="3473" y="0"/>
                    </a:moveTo>
                    <a:cubicBezTo>
                      <a:pt x="3470" y="0"/>
                      <a:pt x="3467" y="1"/>
                      <a:pt x="3464" y="2"/>
                    </a:cubicBezTo>
                    <a:cubicBezTo>
                      <a:pt x="3415" y="12"/>
                      <a:pt x="3362" y="49"/>
                      <a:pt x="3329" y="90"/>
                    </a:cubicBezTo>
                    <a:cubicBezTo>
                      <a:pt x="3000" y="493"/>
                      <a:pt x="2666" y="894"/>
                      <a:pt x="2345" y="1303"/>
                    </a:cubicBezTo>
                    <a:cubicBezTo>
                      <a:pt x="1971" y="1782"/>
                      <a:pt x="1600" y="2260"/>
                      <a:pt x="1240" y="2749"/>
                    </a:cubicBezTo>
                    <a:cubicBezTo>
                      <a:pt x="847" y="3283"/>
                      <a:pt x="467" y="3827"/>
                      <a:pt x="84" y="4368"/>
                    </a:cubicBezTo>
                    <a:cubicBezTo>
                      <a:pt x="58" y="4402"/>
                      <a:pt x="33" y="4441"/>
                      <a:pt x="23" y="4484"/>
                    </a:cubicBezTo>
                    <a:cubicBezTo>
                      <a:pt x="1" y="4575"/>
                      <a:pt x="57" y="4646"/>
                      <a:pt x="156" y="4646"/>
                    </a:cubicBezTo>
                    <a:cubicBezTo>
                      <a:pt x="178" y="4646"/>
                      <a:pt x="201" y="4642"/>
                      <a:pt x="225" y="4636"/>
                    </a:cubicBezTo>
                    <a:cubicBezTo>
                      <a:pt x="252" y="4611"/>
                      <a:pt x="313" y="4572"/>
                      <a:pt x="350" y="4521"/>
                    </a:cubicBezTo>
                    <a:cubicBezTo>
                      <a:pt x="567" y="4245"/>
                      <a:pt x="798" y="3979"/>
                      <a:pt x="986" y="3682"/>
                    </a:cubicBezTo>
                    <a:cubicBezTo>
                      <a:pt x="1611" y="2704"/>
                      <a:pt x="2359" y="1822"/>
                      <a:pt x="3061" y="904"/>
                    </a:cubicBezTo>
                    <a:cubicBezTo>
                      <a:pt x="3229" y="683"/>
                      <a:pt x="3397" y="452"/>
                      <a:pt x="3556" y="218"/>
                    </a:cubicBezTo>
                    <a:cubicBezTo>
                      <a:pt x="3585" y="182"/>
                      <a:pt x="3585" y="110"/>
                      <a:pt x="3571" y="63"/>
                    </a:cubicBezTo>
                    <a:cubicBezTo>
                      <a:pt x="3563" y="35"/>
                      <a:pt x="3507" y="0"/>
                      <a:pt x="3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3991275" y="2911675"/>
                <a:ext cx="68725" cy="106525"/>
              </a:xfrm>
              <a:custGeom>
                <a:avLst/>
                <a:gdLst/>
                <a:ahLst/>
                <a:cxnLst/>
                <a:rect l="l" t="t" r="r" b="b"/>
                <a:pathLst>
                  <a:path w="2749" h="4261" extrusionOk="0">
                    <a:moveTo>
                      <a:pt x="2600" y="0"/>
                    </a:moveTo>
                    <a:cubicBezTo>
                      <a:pt x="2574" y="0"/>
                      <a:pt x="2547" y="9"/>
                      <a:pt x="2521" y="25"/>
                    </a:cubicBezTo>
                    <a:cubicBezTo>
                      <a:pt x="2462" y="59"/>
                      <a:pt x="2411" y="107"/>
                      <a:pt x="2368" y="158"/>
                    </a:cubicBezTo>
                    <a:cubicBezTo>
                      <a:pt x="2212" y="336"/>
                      <a:pt x="2057" y="516"/>
                      <a:pt x="1914" y="706"/>
                    </a:cubicBezTo>
                    <a:cubicBezTo>
                      <a:pt x="1590" y="1142"/>
                      <a:pt x="1302" y="1596"/>
                      <a:pt x="1147" y="2122"/>
                    </a:cubicBezTo>
                    <a:cubicBezTo>
                      <a:pt x="1018" y="2558"/>
                      <a:pt x="799" y="2932"/>
                      <a:pt x="494" y="3263"/>
                    </a:cubicBezTo>
                    <a:cubicBezTo>
                      <a:pt x="291" y="3486"/>
                      <a:pt x="140" y="3740"/>
                      <a:pt x="38" y="4018"/>
                    </a:cubicBezTo>
                    <a:cubicBezTo>
                      <a:pt x="23" y="4059"/>
                      <a:pt x="7" y="4106"/>
                      <a:pt x="5" y="4149"/>
                    </a:cubicBezTo>
                    <a:cubicBezTo>
                      <a:pt x="1" y="4219"/>
                      <a:pt x="30" y="4261"/>
                      <a:pt x="76" y="4261"/>
                    </a:cubicBezTo>
                    <a:cubicBezTo>
                      <a:pt x="96" y="4261"/>
                      <a:pt x="119" y="4253"/>
                      <a:pt x="144" y="4235"/>
                    </a:cubicBezTo>
                    <a:cubicBezTo>
                      <a:pt x="201" y="4198"/>
                      <a:pt x="246" y="4133"/>
                      <a:pt x="289" y="4076"/>
                    </a:cubicBezTo>
                    <a:cubicBezTo>
                      <a:pt x="445" y="3861"/>
                      <a:pt x="582" y="3630"/>
                      <a:pt x="752" y="3425"/>
                    </a:cubicBezTo>
                    <a:cubicBezTo>
                      <a:pt x="1036" y="3079"/>
                      <a:pt x="1263" y="2711"/>
                      <a:pt x="1406" y="2281"/>
                    </a:cubicBezTo>
                    <a:cubicBezTo>
                      <a:pt x="1498" y="2011"/>
                      <a:pt x="1629" y="1747"/>
                      <a:pt x="1764" y="1494"/>
                    </a:cubicBezTo>
                    <a:cubicBezTo>
                      <a:pt x="2006" y="1052"/>
                      <a:pt x="2319" y="665"/>
                      <a:pt x="2660" y="297"/>
                    </a:cubicBezTo>
                    <a:cubicBezTo>
                      <a:pt x="2703" y="246"/>
                      <a:pt x="2728" y="180"/>
                      <a:pt x="2748" y="143"/>
                    </a:cubicBezTo>
                    <a:cubicBezTo>
                      <a:pt x="2722" y="48"/>
                      <a:pt x="266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3977075" y="2869225"/>
                <a:ext cx="66300" cy="92500"/>
              </a:xfrm>
              <a:custGeom>
                <a:avLst/>
                <a:gdLst/>
                <a:ahLst/>
                <a:cxnLst/>
                <a:rect l="l" t="t" r="r" b="b"/>
                <a:pathLst>
                  <a:path w="2652" h="3700" extrusionOk="0">
                    <a:moveTo>
                      <a:pt x="2521" y="0"/>
                    </a:moveTo>
                    <a:cubicBezTo>
                      <a:pt x="2516" y="0"/>
                      <a:pt x="2512" y="1"/>
                      <a:pt x="2508" y="2"/>
                    </a:cubicBezTo>
                    <a:cubicBezTo>
                      <a:pt x="2447" y="18"/>
                      <a:pt x="2390" y="65"/>
                      <a:pt x="2349" y="113"/>
                    </a:cubicBezTo>
                    <a:cubicBezTo>
                      <a:pt x="2197" y="291"/>
                      <a:pt x="2050" y="471"/>
                      <a:pt x="1905" y="653"/>
                    </a:cubicBezTo>
                    <a:cubicBezTo>
                      <a:pt x="1555" y="1090"/>
                      <a:pt x="1176" y="1508"/>
                      <a:pt x="902" y="2003"/>
                    </a:cubicBezTo>
                    <a:cubicBezTo>
                      <a:pt x="667" y="2429"/>
                      <a:pt x="401" y="2840"/>
                      <a:pt x="151" y="3257"/>
                    </a:cubicBezTo>
                    <a:cubicBezTo>
                      <a:pt x="119" y="3314"/>
                      <a:pt x="82" y="3374"/>
                      <a:pt x="53" y="3435"/>
                    </a:cubicBezTo>
                    <a:cubicBezTo>
                      <a:pt x="0" y="3558"/>
                      <a:pt x="8" y="3640"/>
                      <a:pt x="74" y="3681"/>
                    </a:cubicBezTo>
                    <a:cubicBezTo>
                      <a:pt x="94" y="3693"/>
                      <a:pt x="114" y="3699"/>
                      <a:pt x="134" y="3699"/>
                    </a:cubicBezTo>
                    <a:cubicBezTo>
                      <a:pt x="185" y="3699"/>
                      <a:pt x="237" y="3662"/>
                      <a:pt x="297" y="3584"/>
                    </a:cubicBezTo>
                    <a:cubicBezTo>
                      <a:pt x="307" y="3570"/>
                      <a:pt x="317" y="3558"/>
                      <a:pt x="327" y="3544"/>
                    </a:cubicBezTo>
                    <a:cubicBezTo>
                      <a:pt x="559" y="3179"/>
                      <a:pt x="798" y="2821"/>
                      <a:pt x="1013" y="2449"/>
                    </a:cubicBezTo>
                    <a:cubicBezTo>
                      <a:pt x="1271" y="2001"/>
                      <a:pt x="1534" y="1559"/>
                      <a:pt x="1884" y="1174"/>
                    </a:cubicBezTo>
                    <a:cubicBezTo>
                      <a:pt x="2044" y="998"/>
                      <a:pt x="2191" y="812"/>
                      <a:pt x="2341" y="624"/>
                    </a:cubicBezTo>
                    <a:cubicBezTo>
                      <a:pt x="2426" y="514"/>
                      <a:pt x="2508" y="397"/>
                      <a:pt x="2584" y="276"/>
                    </a:cubicBezTo>
                    <a:cubicBezTo>
                      <a:pt x="2617" y="221"/>
                      <a:pt x="2625" y="149"/>
                      <a:pt x="2652" y="61"/>
                    </a:cubicBezTo>
                    <a:cubicBezTo>
                      <a:pt x="2602" y="40"/>
                      <a:pt x="2555"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3713150" y="3352850"/>
                <a:ext cx="88750" cy="59375"/>
              </a:xfrm>
              <a:custGeom>
                <a:avLst/>
                <a:gdLst/>
                <a:ahLst/>
                <a:cxnLst/>
                <a:rect l="l" t="t" r="r" b="b"/>
                <a:pathLst>
                  <a:path w="3550" h="2375" extrusionOk="0">
                    <a:moveTo>
                      <a:pt x="3409" y="1"/>
                    </a:moveTo>
                    <a:cubicBezTo>
                      <a:pt x="3320" y="1"/>
                      <a:pt x="3249" y="50"/>
                      <a:pt x="3177" y="102"/>
                    </a:cubicBezTo>
                    <a:cubicBezTo>
                      <a:pt x="2658" y="494"/>
                      <a:pt x="2134" y="883"/>
                      <a:pt x="1618" y="1282"/>
                    </a:cubicBezTo>
                    <a:cubicBezTo>
                      <a:pt x="1258" y="1562"/>
                      <a:pt x="861" y="1777"/>
                      <a:pt x="446" y="1959"/>
                    </a:cubicBezTo>
                    <a:cubicBezTo>
                      <a:pt x="336" y="2008"/>
                      <a:pt x="225" y="2053"/>
                      <a:pt x="119" y="2104"/>
                    </a:cubicBezTo>
                    <a:cubicBezTo>
                      <a:pt x="43" y="2137"/>
                      <a:pt x="0" y="2199"/>
                      <a:pt x="29" y="2285"/>
                    </a:cubicBezTo>
                    <a:cubicBezTo>
                      <a:pt x="52" y="2352"/>
                      <a:pt x="103" y="2374"/>
                      <a:pt x="164" y="2374"/>
                    </a:cubicBezTo>
                    <a:cubicBezTo>
                      <a:pt x="179" y="2374"/>
                      <a:pt x="195" y="2373"/>
                      <a:pt x="211" y="2370"/>
                    </a:cubicBezTo>
                    <a:cubicBezTo>
                      <a:pt x="254" y="2366"/>
                      <a:pt x="299" y="2358"/>
                      <a:pt x="340" y="2340"/>
                    </a:cubicBezTo>
                    <a:cubicBezTo>
                      <a:pt x="777" y="2164"/>
                      <a:pt x="1209" y="1978"/>
                      <a:pt x="1592" y="1693"/>
                    </a:cubicBezTo>
                    <a:cubicBezTo>
                      <a:pt x="2136" y="1286"/>
                      <a:pt x="2678" y="873"/>
                      <a:pt x="3218" y="460"/>
                    </a:cubicBezTo>
                    <a:cubicBezTo>
                      <a:pt x="3294" y="402"/>
                      <a:pt x="3368" y="337"/>
                      <a:pt x="3435" y="269"/>
                    </a:cubicBezTo>
                    <a:cubicBezTo>
                      <a:pt x="3499" y="204"/>
                      <a:pt x="3550" y="126"/>
                      <a:pt x="3501" y="18"/>
                    </a:cubicBezTo>
                    <a:cubicBezTo>
                      <a:pt x="3468" y="6"/>
                      <a:pt x="3437" y="1"/>
                      <a:pt x="3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961975" y="3261700"/>
                <a:ext cx="37575" cy="32675"/>
              </a:xfrm>
              <a:custGeom>
                <a:avLst/>
                <a:gdLst/>
                <a:ahLst/>
                <a:cxnLst/>
                <a:rect l="l" t="t" r="r" b="b"/>
                <a:pathLst>
                  <a:path w="1503" h="1307" extrusionOk="0">
                    <a:moveTo>
                      <a:pt x="509" y="1"/>
                    </a:moveTo>
                    <a:cubicBezTo>
                      <a:pt x="412" y="1"/>
                      <a:pt x="314" y="10"/>
                      <a:pt x="215" y="28"/>
                    </a:cubicBezTo>
                    <a:cubicBezTo>
                      <a:pt x="176" y="34"/>
                      <a:pt x="138" y="49"/>
                      <a:pt x="103" y="65"/>
                    </a:cubicBezTo>
                    <a:cubicBezTo>
                      <a:pt x="35" y="102"/>
                      <a:pt x="0" y="161"/>
                      <a:pt x="19" y="235"/>
                    </a:cubicBezTo>
                    <a:cubicBezTo>
                      <a:pt x="34" y="305"/>
                      <a:pt x="85" y="342"/>
                      <a:pt x="152" y="342"/>
                    </a:cubicBezTo>
                    <a:cubicBezTo>
                      <a:pt x="157" y="342"/>
                      <a:pt x="163" y="342"/>
                      <a:pt x="168" y="341"/>
                    </a:cubicBezTo>
                    <a:cubicBezTo>
                      <a:pt x="234" y="337"/>
                      <a:pt x="295" y="327"/>
                      <a:pt x="356" y="321"/>
                    </a:cubicBezTo>
                    <a:cubicBezTo>
                      <a:pt x="403" y="316"/>
                      <a:pt x="450" y="314"/>
                      <a:pt x="496" y="314"/>
                    </a:cubicBezTo>
                    <a:cubicBezTo>
                      <a:pt x="676" y="314"/>
                      <a:pt x="852" y="351"/>
                      <a:pt x="1011" y="445"/>
                    </a:cubicBezTo>
                    <a:cubicBezTo>
                      <a:pt x="1075" y="486"/>
                      <a:pt x="1144" y="564"/>
                      <a:pt x="1156" y="636"/>
                    </a:cubicBezTo>
                    <a:cubicBezTo>
                      <a:pt x="1175" y="738"/>
                      <a:pt x="1089" y="818"/>
                      <a:pt x="997" y="853"/>
                    </a:cubicBezTo>
                    <a:cubicBezTo>
                      <a:pt x="882" y="900"/>
                      <a:pt x="760" y="926"/>
                      <a:pt x="639" y="955"/>
                    </a:cubicBezTo>
                    <a:cubicBezTo>
                      <a:pt x="545" y="975"/>
                      <a:pt x="449" y="981"/>
                      <a:pt x="352" y="1002"/>
                    </a:cubicBezTo>
                    <a:cubicBezTo>
                      <a:pt x="277" y="1016"/>
                      <a:pt x="217" y="1057"/>
                      <a:pt x="207" y="1145"/>
                    </a:cubicBezTo>
                    <a:cubicBezTo>
                      <a:pt x="197" y="1237"/>
                      <a:pt x="259" y="1307"/>
                      <a:pt x="371" y="1307"/>
                    </a:cubicBezTo>
                    <a:cubicBezTo>
                      <a:pt x="375" y="1307"/>
                      <a:pt x="378" y="1307"/>
                      <a:pt x="381" y="1307"/>
                    </a:cubicBezTo>
                    <a:cubicBezTo>
                      <a:pt x="561" y="1299"/>
                      <a:pt x="739" y="1268"/>
                      <a:pt x="901" y="1249"/>
                    </a:cubicBezTo>
                    <a:cubicBezTo>
                      <a:pt x="1001" y="1209"/>
                      <a:pt x="1081" y="1180"/>
                      <a:pt x="1158" y="1139"/>
                    </a:cubicBezTo>
                    <a:cubicBezTo>
                      <a:pt x="1339" y="1035"/>
                      <a:pt x="1465" y="885"/>
                      <a:pt x="1484" y="670"/>
                    </a:cubicBezTo>
                    <a:cubicBezTo>
                      <a:pt x="1502" y="423"/>
                      <a:pt x="1359" y="267"/>
                      <a:pt x="1156" y="159"/>
                    </a:cubicBezTo>
                    <a:cubicBezTo>
                      <a:pt x="949" y="50"/>
                      <a:pt x="733"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3737200" y="3417575"/>
                <a:ext cx="34825" cy="35275"/>
              </a:xfrm>
              <a:custGeom>
                <a:avLst/>
                <a:gdLst/>
                <a:ahLst/>
                <a:cxnLst/>
                <a:rect l="l" t="t" r="r" b="b"/>
                <a:pathLst>
                  <a:path w="1393" h="1411" extrusionOk="0">
                    <a:moveTo>
                      <a:pt x="520" y="0"/>
                    </a:moveTo>
                    <a:cubicBezTo>
                      <a:pt x="452" y="0"/>
                      <a:pt x="407" y="48"/>
                      <a:pt x="374" y="99"/>
                    </a:cubicBezTo>
                    <a:cubicBezTo>
                      <a:pt x="235" y="301"/>
                      <a:pt x="120" y="516"/>
                      <a:pt x="77" y="761"/>
                    </a:cubicBezTo>
                    <a:cubicBezTo>
                      <a:pt x="1" y="1195"/>
                      <a:pt x="314" y="1411"/>
                      <a:pt x="614" y="1411"/>
                    </a:cubicBezTo>
                    <a:cubicBezTo>
                      <a:pt x="676" y="1411"/>
                      <a:pt x="736" y="1401"/>
                      <a:pt x="793" y="1383"/>
                    </a:cubicBezTo>
                    <a:cubicBezTo>
                      <a:pt x="1055" y="1287"/>
                      <a:pt x="1235" y="1101"/>
                      <a:pt x="1356" y="851"/>
                    </a:cubicBezTo>
                    <a:cubicBezTo>
                      <a:pt x="1393" y="770"/>
                      <a:pt x="1383" y="694"/>
                      <a:pt x="1301" y="643"/>
                    </a:cubicBezTo>
                    <a:cubicBezTo>
                      <a:pt x="1275" y="627"/>
                      <a:pt x="1250" y="619"/>
                      <a:pt x="1227" y="619"/>
                    </a:cubicBezTo>
                    <a:cubicBezTo>
                      <a:pt x="1183" y="619"/>
                      <a:pt x="1144" y="646"/>
                      <a:pt x="1111" y="690"/>
                    </a:cubicBezTo>
                    <a:cubicBezTo>
                      <a:pt x="1072" y="739"/>
                      <a:pt x="1035" y="790"/>
                      <a:pt x="998" y="837"/>
                    </a:cubicBezTo>
                    <a:cubicBezTo>
                      <a:pt x="912" y="948"/>
                      <a:pt x="818" y="1042"/>
                      <a:pt x="677" y="1077"/>
                    </a:cubicBezTo>
                    <a:cubicBezTo>
                      <a:pt x="648" y="1083"/>
                      <a:pt x="621" y="1087"/>
                      <a:pt x="596" y="1087"/>
                    </a:cubicBezTo>
                    <a:cubicBezTo>
                      <a:pt x="452" y="1087"/>
                      <a:pt x="364" y="982"/>
                      <a:pt x="397" y="821"/>
                    </a:cubicBezTo>
                    <a:cubicBezTo>
                      <a:pt x="421" y="700"/>
                      <a:pt x="476" y="586"/>
                      <a:pt x="523" y="473"/>
                    </a:cubicBezTo>
                    <a:cubicBezTo>
                      <a:pt x="562" y="385"/>
                      <a:pt x="622" y="305"/>
                      <a:pt x="656" y="217"/>
                    </a:cubicBezTo>
                    <a:cubicBezTo>
                      <a:pt x="699" y="115"/>
                      <a:pt x="652" y="27"/>
                      <a:pt x="556" y="4"/>
                    </a:cubicBezTo>
                    <a:cubicBezTo>
                      <a:pt x="543" y="2"/>
                      <a:pt x="531"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3973325" y="3117925"/>
                <a:ext cx="34650" cy="30450"/>
              </a:xfrm>
              <a:custGeom>
                <a:avLst/>
                <a:gdLst/>
                <a:ahLst/>
                <a:cxnLst/>
                <a:rect l="l" t="t" r="r" b="b"/>
                <a:pathLst>
                  <a:path w="1386" h="1218" extrusionOk="0">
                    <a:moveTo>
                      <a:pt x="823" y="0"/>
                    </a:moveTo>
                    <a:cubicBezTo>
                      <a:pt x="659" y="0"/>
                      <a:pt x="526" y="78"/>
                      <a:pt x="410" y="196"/>
                    </a:cubicBezTo>
                    <a:cubicBezTo>
                      <a:pt x="205" y="404"/>
                      <a:pt x="107" y="670"/>
                      <a:pt x="25" y="942"/>
                    </a:cubicBezTo>
                    <a:cubicBezTo>
                      <a:pt x="1" y="1022"/>
                      <a:pt x="11" y="1108"/>
                      <a:pt x="103" y="1141"/>
                    </a:cubicBezTo>
                    <a:cubicBezTo>
                      <a:pt x="120" y="1147"/>
                      <a:pt x="137" y="1149"/>
                      <a:pt x="152" y="1149"/>
                    </a:cubicBezTo>
                    <a:cubicBezTo>
                      <a:pt x="216" y="1149"/>
                      <a:pt x="264" y="1105"/>
                      <a:pt x="295" y="1043"/>
                    </a:cubicBezTo>
                    <a:cubicBezTo>
                      <a:pt x="336" y="955"/>
                      <a:pt x="365" y="863"/>
                      <a:pt x="410" y="779"/>
                    </a:cubicBezTo>
                    <a:cubicBezTo>
                      <a:pt x="479" y="650"/>
                      <a:pt x="557" y="523"/>
                      <a:pt x="643" y="408"/>
                    </a:cubicBezTo>
                    <a:cubicBezTo>
                      <a:pt x="687" y="353"/>
                      <a:pt x="748" y="314"/>
                      <a:pt x="818" y="314"/>
                    </a:cubicBezTo>
                    <a:cubicBezTo>
                      <a:pt x="840" y="314"/>
                      <a:pt x="863" y="318"/>
                      <a:pt x="887" y="327"/>
                    </a:cubicBezTo>
                    <a:cubicBezTo>
                      <a:pt x="989" y="361"/>
                      <a:pt x="1040" y="449"/>
                      <a:pt x="1036" y="552"/>
                    </a:cubicBezTo>
                    <a:cubicBezTo>
                      <a:pt x="1030" y="668"/>
                      <a:pt x="1007" y="783"/>
                      <a:pt x="985" y="900"/>
                    </a:cubicBezTo>
                    <a:cubicBezTo>
                      <a:pt x="975" y="955"/>
                      <a:pt x="930" y="1006"/>
                      <a:pt x="934" y="1059"/>
                    </a:cubicBezTo>
                    <a:cubicBezTo>
                      <a:pt x="936" y="1114"/>
                      <a:pt x="960" y="1190"/>
                      <a:pt x="1001" y="1210"/>
                    </a:cubicBezTo>
                    <a:cubicBezTo>
                      <a:pt x="1011" y="1215"/>
                      <a:pt x="1022" y="1217"/>
                      <a:pt x="1034" y="1217"/>
                    </a:cubicBezTo>
                    <a:cubicBezTo>
                      <a:pt x="1075" y="1217"/>
                      <a:pt x="1127" y="1196"/>
                      <a:pt x="1169" y="1182"/>
                    </a:cubicBezTo>
                    <a:cubicBezTo>
                      <a:pt x="1189" y="1178"/>
                      <a:pt x="1206" y="1145"/>
                      <a:pt x="1220" y="1118"/>
                    </a:cubicBezTo>
                    <a:cubicBezTo>
                      <a:pt x="1337" y="904"/>
                      <a:pt x="1386" y="674"/>
                      <a:pt x="1326" y="404"/>
                    </a:cubicBezTo>
                    <a:cubicBezTo>
                      <a:pt x="1277" y="194"/>
                      <a:pt x="1103" y="28"/>
                      <a:pt x="880" y="3"/>
                    </a:cubicBezTo>
                    <a:cubicBezTo>
                      <a:pt x="861" y="1"/>
                      <a:pt x="842" y="0"/>
                      <a:pt x="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4113625" y="3115250"/>
                <a:ext cx="35375" cy="34850"/>
              </a:xfrm>
              <a:custGeom>
                <a:avLst/>
                <a:gdLst/>
                <a:ahLst/>
                <a:cxnLst/>
                <a:rect l="l" t="t" r="r" b="b"/>
                <a:pathLst>
                  <a:path w="1415" h="1394" extrusionOk="0">
                    <a:moveTo>
                      <a:pt x="631" y="1"/>
                    </a:moveTo>
                    <a:cubicBezTo>
                      <a:pt x="581" y="1"/>
                      <a:pt x="537" y="28"/>
                      <a:pt x="512" y="82"/>
                    </a:cubicBezTo>
                    <a:cubicBezTo>
                      <a:pt x="479" y="153"/>
                      <a:pt x="502" y="217"/>
                      <a:pt x="563" y="262"/>
                    </a:cubicBezTo>
                    <a:cubicBezTo>
                      <a:pt x="623" y="305"/>
                      <a:pt x="688" y="337"/>
                      <a:pt x="749" y="378"/>
                    </a:cubicBezTo>
                    <a:cubicBezTo>
                      <a:pt x="913" y="489"/>
                      <a:pt x="1032" y="624"/>
                      <a:pt x="1026" y="837"/>
                    </a:cubicBezTo>
                    <a:cubicBezTo>
                      <a:pt x="1022" y="998"/>
                      <a:pt x="955" y="1082"/>
                      <a:pt x="810" y="1082"/>
                    </a:cubicBezTo>
                    <a:cubicBezTo>
                      <a:pt x="798" y="1082"/>
                      <a:pt x="786" y="1081"/>
                      <a:pt x="774" y="1080"/>
                    </a:cubicBezTo>
                    <a:cubicBezTo>
                      <a:pt x="649" y="1072"/>
                      <a:pt x="526" y="1035"/>
                      <a:pt x="408" y="1009"/>
                    </a:cubicBezTo>
                    <a:cubicBezTo>
                      <a:pt x="336" y="992"/>
                      <a:pt x="265" y="968"/>
                      <a:pt x="193" y="957"/>
                    </a:cubicBezTo>
                    <a:cubicBezTo>
                      <a:pt x="183" y="956"/>
                      <a:pt x="174" y="955"/>
                      <a:pt x="165" y="955"/>
                    </a:cubicBezTo>
                    <a:cubicBezTo>
                      <a:pt x="104" y="955"/>
                      <a:pt x="54" y="985"/>
                      <a:pt x="29" y="1049"/>
                    </a:cubicBezTo>
                    <a:cubicBezTo>
                      <a:pt x="1" y="1123"/>
                      <a:pt x="31" y="1182"/>
                      <a:pt x="99" y="1223"/>
                    </a:cubicBezTo>
                    <a:cubicBezTo>
                      <a:pt x="125" y="1240"/>
                      <a:pt x="154" y="1260"/>
                      <a:pt x="187" y="1268"/>
                    </a:cubicBezTo>
                    <a:cubicBezTo>
                      <a:pt x="357" y="1309"/>
                      <a:pt x="524" y="1356"/>
                      <a:pt x="698" y="1387"/>
                    </a:cubicBezTo>
                    <a:cubicBezTo>
                      <a:pt x="730" y="1392"/>
                      <a:pt x="762" y="1394"/>
                      <a:pt x="793" y="1394"/>
                    </a:cubicBezTo>
                    <a:cubicBezTo>
                      <a:pt x="848" y="1394"/>
                      <a:pt x="900" y="1388"/>
                      <a:pt x="940" y="1387"/>
                    </a:cubicBezTo>
                    <a:cubicBezTo>
                      <a:pt x="1155" y="1309"/>
                      <a:pt x="1275" y="1185"/>
                      <a:pt x="1314" y="984"/>
                    </a:cubicBezTo>
                    <a:cubicBezTo>
                      <a:pt x="1414" y="491"/>
                      <a:pt x="1069" y="153"/>
                      <a:pt x="684" y="10"/>
                    </a:cubicBezTo>
                    <a:cubicBezTo>
                      <a:pt x="666" y="4"/>
                      <a:pt x="648"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3650525" y="3348175"/>
                <a:ext cx="33950" cy="28675"/>
              </a:xfrm>
              <a:custGeom>
                <a:avLst/>
                <a:gdLst/>
                <a:ahLst/>
                <a:cxnLst/>
                <a:rect l="l" t="t" r="r" b="b"/>
                <a:pathLst>
                  <a:path w="1358" h="1147" extrusionOk="0">
                    <a:moveTo>
                      <a:pt x="1016" y="0"/>
                    </a:moveTo>
                    <a:cubicBezTo>
                      <a:pt x="928" y="0"/>
                      <a:pt x="840" y="29"/>
                      <a:pt x="795" y="39"/>
                    </a:cubicBezTo>
                    <a:cubicBezTo>
                      <a:pt x="572" y="104"/>
                      <a:pt x="396" y="170"/>
                      <a:pt x="259" y="317"/>
                    </a:cubicBezTo>
                    <a:cubicBezTo>
                      <a:pt x="1" y="585"/>
                      <a:pt x="91" y="974"/>
                      <a:pt x="441" y="1093"/>
                    </a:cubicBezTo>
                    <a:cubicBezTo>
                      <a:pt x="553" y="1130"/>
                      <a:pt x="664" y="1146"/>
                      <a:pt x="775" y="1146"/>
                    </a:cubicBezTo>
                    <a:cubicBezTo>
                      <a:pt x="920" y="1146"/>
                      <a:pt x="1064" y="1118"/>
                      <a:pt x="1208" y="1072"/>
                    </a:cubicBezTo>
                    <a:cubicBezTo>
                      <a:pt x="1245" y="1060"/>
                      <a:pt x="1292" y="1041"/>
                      <a:pt x="1308" y="1013"/>
                    </a:cubicBezTo>
                    <a:cubicBezTo>
                      <a:pt x="1333" y="962"/>
                      <a:pt x="1357" y="896"/>
                      <a:pt x="1341" y="847"/>
                    </a:cubicBezTo>
                    <a:cubicBezTo>
                      <a:pt x="1329" y="808"/>
                      <a:pt x="1257" y="786"/>
                      <a:pt x="1208" y="773"/>
                    </a:cubicBezTo>
                    <a:cubicBezTo>
                      <a:pt x="1204" y="772"/>
                      <a:pt x="1199" y="772"/>
                      <a:pt x="1195" y="772"/>
                    </a:cubicBezTo>
                    <a:cubicBezTo>
                      <a:pt x="1163" y="772"/>
                      <a:pt x="1127" y="794"/>
                      <a:pt x="1093" y="796"/>
                    </a:cubicBezTo>
                    <a:cubicBezTo>
                      <a:pt x="965" y="799"/>
                      <a:pt x="838" y="809"/>
                      <a:pt x="710" y="809"/>
                    </a:cubicBezTo>
                    <a:cubicBezTo>
                      <a:pt x="675" y="809"/>
                      <a:pt x="640" y="808"/>
                      <a:pt x="604" y="806"/>
                    </a:cubicBezTo>
                    <a:cubicBezTo>
                      <a:pt x="533" y="802"/>
                      <a:pt x="459" y="769"/>
                      <a:pt x="441" y="683"/>
                    </a:cubicBezTo>
                    <a:cubicBezTo>
                      <a:pt x="422" y="591"/>
                      <a:pt x="473" y="524"/>
                      <a:pt x="545" y="487"/>
                    </a:cubicBezTo>
                    <a:cubicBezTo>
                      <a:pt x="656" y="428"/>
                      <a:pt x="774" y="381"/>
                      <a:pt x="887" y="334"/>
                    </a:cubicBezTo>
                    <a:cubicBezTo>
                      <a:pt x="954" y="303"/>
                      <a:pt x="1040" y="284"/>
                      <a:pt x="1097" y="235"/>
                    </a:cubicBezTo>
                    <a:cubicBezTo>
                      <a:pt x="1134" y="203"/>
                      <a:pt x="1159" y="123"/>
                      <a:pt x="1147" y="78"/>
                    </a:cubicBezTo>
                    <a:cubicBezTo>
                      <a:pt x="1136" y="41"/>
                      <a:pt x="1063" y="0"/>
                      <a:pt x="1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3852575" y="3199275"/>
                <a:ext cx="32600" cy="30125"/>
              </a:xfrm>
              <a:custGeom>
                <a:avLst/>
                <a:gdLst/>
                <a:ahLst/>
                <a:cxnLst/>
                <a:rect l="l" t="t" r="r" b="b"/>
                <a:pathLst>
                  <a:path w="1304" h="1205" extrusionOk="0">
                    <a:moveTo>
                      <a:pt x="730" y="1"/>
                    </a:moveTo>
                    <a:cubicBezTo>
                      <a:pt x="581" y="1"/>
                      <a:pt x="429" y="71"/>
                      <a:pt x="307" y="215"/>
                    </a:cubicBezTo>
                    <a:cubicBezTo>
                      <a:pt x="156" y="391"/>
                      <a:pt x="80" y="606"/>
                      <a:pt x="19" y="827"/>
                    </a:cubicBezTo>
                    <a:cubicBezTo>
                      <a:pt x="8" y="858"/>
                      <a:pt x="0" y="901"/>
                      <a:pt x="17" y="925"/>
                    </a:cubicBezTo>
                    <a:cubicBezTo>
                      <a:pt x="41" y="972"/>
                      <a:pt x="78" y="1034"/>
                      <a:pt x="119" y="1044"/>
                    </a:cubicBezTo>
                    <a:cubicBezTo>
                      <a:pt x="123" y="1045"/>
                      <a:pt x="127" y="1045"/>
                      <a:pt x="132" y="1045"/>
                    </a:cubicBezTo>
                    <a:cubicBezTo>
                      <a:pt x="171" y="1045"/>
                      <a:pt x="228" y="1011"/>
                      <a:pt x="254" y="976"/>
                    </a:cubicBezTo>
                    <a:cubicBezTo>
                      <a:pt x="297" y="915"/>
                      <a:pt x="313" y="831"/>
                      <a:pt x="350" y="761"/>
                    </a:cubicBezTo>
                    <a:cubicBezTo>
                      <a:pt x="420" y="633"/>
                      <a:pt x="479" y="493"/>
                      <a:pt x="571" y="383"/>
                    </a:cubicBezTo>
                    <a:cubicBezTo>
                      <a:pt x="620" y="327"/>
                      <a:pt x="673" y="300"/>
                      <a:pt x="726" y="300"/>
                    </a:cubicBezTo>
                    <a:cubicBezTo>
                      <a:pt x="793" y="300"/>
                      <a:pt x="858" y="343"/>
                      <a:pt x="911" y="422"/>
                    </a:cubicBezTo>
                    <a:cubicBezTo>
                      <a:pt x="986" y="532"/>
                      <a:pt x="1003" y="653"/>
                      <a:pt x="986" y="780"/>
                    </a:cubicBezTo>
                    <a:cubicBezTo>
                      <a:pt x="972" y="878"/>
                      <a:pt x="941" y="972"/>
                      <a:pt x="948" y="1066"/>
                    </a:cubicBezTo>
                    <a:cubicBezTo>
                      <a:pt x="950" y="1115"/>
                      <a:pt x="995" y="1181"/>
                      <a:pt x="1042" y="1201"/>
                    </a:cubicBezTo>
                    <a:cubicBezTo>
                      <a:pt x="1045" y="1203"/>
                      <a:pt x="1050" y="1204"/>
                      <a:pt x="1055" y="1204"/>
                    </a:cubicBezTo>
                    <a:cubicBezTo>
                      <a:pt x="1091" y="1204"/>
                      <a:pt x="1155" y="1166"/>
                      <a:pt x="1175" y="1134"/>
                    </a:cubicBezTo>
                    <a:cubicBezTo>
                      <a:pt x="1220" y="1056"/>
                      <a:pt x="1242" y="966"/>
                      <a:pt x="1271" y="882"/>
                    </a:cubicBezTo>
                    <a:cubicBezTo>
                      <a:pt x="1303" y="643"/>
                      <a:pt x="1285" y="479"/>
                      <a:pt x="1203" y="317"/>
                    </a:cubicBezTo>
                    <a:cubicBezTo>
                      <a:pt x="1095" y="110"/>
                      <a:pt x="915"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p:nvPr/>
            </p:nvSpPr>
            <p:spPr>
              <a:xfrm>
                <a:off x="3835075" y="3131150"/>
                <a:ext cx="30775" cy="29325"/>
              </a:xfrm>
              <a:custGeom>
                <a:avLst/>
                <a:gdLst/>
                <a:ahLst/>
                <a:cxnLst/>
                <a:rect l="l" t="t" r="r" b="b"/>
                <a:pathLst>
                  <a:path w="1231" h="1173" extrusionOk="0">
                    <a:moveTo>
                      <a:pt x="646" y="1"/>
                    </a:moveTo>
                    <a:cubicBezTo>
                      <a:pt x="604" y="1"/>
                      <a:pt x="561" y="6"/>
                      <a:pt x="516" y="17"/>
                    </a:cubicBezTo>
                    <a:cubicBezTo>
                      <a:pt x="357" y="55"/>
                      <a:pt x="240" y="168"/>
                      <a:pt x="156" y="305"/>
                    </a:cubicBezTo>
                    <a:cubicBezTo>
                      <a:pt x="27" y="514"/>
                      <a:pt x="1" y="741"/>
                      <a:pt x="5" y="976"/>
                    </a:cubicBezTo>
                    <a:cubicBezTo>
                      <a:pt x="5" y="1015"/>
                      <a:pt x="13" y="1062"/>
                      <a:pt x="35" y="1089"/>
                    </a:cubicBezTo>
                    <a:cubicBezTo>
                      <a:pt x="69" y="1127"/>
                      <a:pt x="121" y="1173"/>
                      <a:pt x="164" y="1173"/>
                    </a:cubicBezTo>
                    <a:cubicBezTo>
                      <a:pt x="164" y="1173"/>
                      <a:pt x="165" y="1173"/>
                      <a:pt x="166" y="1173"/>
                    </a:cubicBezTo>
                    <a:cubicBezTo>
                      <a:pt x="205" y="1170"/>
                      <a:pt x="256" y="1113"/>
                      <a:pt x="277" y="1070"/>
                    </a:cubicBezTo>
                    <a:cubicBezTo>
                      <a:pt x="299" y="1021"/>
                      <a:pt x="291" y="960"/>
                      <a:pt x="299" y="904"/>
                    </a:cubicBezTo>
                    <a:lnTo>
                      <a:pt x="291" y="904"/>
                    </a:lnTo>
                    <a:cubicBezTo>
                      <a:pt x="293" y="876"/>
                      <a:pt x="297" y="847"/>
                      <a:pt x="301" y="821"/>
                    </a:cubicBezTo>
                    <a:cubicBezTo>
                      <a:pt x="326" y="667"/>
                      <a:pt x="359" y="516"/>
                      <a:pt x="463" y="397"/>
                    </a:cubicBezTo>
                    <a:cubicBezTo>
                      <a:pt x="519" y="334"/>
                      <a:pt x="578" y="302"/>
                      <a:pt x="633" y="302"/>
                    </a:cubicBezTo>
                    <a:cubicBezTo>
                      <a:pt x="698" y="302"/>
                      <a:pt x="757" y="346"/>
                      <a:pt x="800" y="436"/>
                    </a:cubicBezTo>
                    <a:cubicBezTo>
                      <a:pt x="852" y="540"/>
                      <a:pt x="872" y="661"/>
                      <a:pt x="905" y="774"/>
                    </a:cubicBezTo>
                    <a:cubicBezTo>
                      <a:pt x="931" y="857"/>
                      <a:pt x="936" y="954"/>
                      <a:pt x="976" y="1031"/>
                    </a:cubicBezTo>
                    <a:cubicBezTo>
                      <a:pt x="997" y="1072"/>
                      <a:pt x="1064" y="1115"/>
                      <a:pt x="1110" y="1115"/>
                    </a:cubicBezTo>
                    <a:cubicBezTo>
                      <a:pt x="1115" y="1115"/>
                      <a:pt x="1120" y="1114"/>
                      <a:pt x="1124" y="1113"/>
                    </a:cubicBezTo>
                    <a:cubicBezTo>
                      <a:pt x="1167" y="1107"/>
                      <a:pt x="1230" y="1029"/>
                      <a:pt x="1228" y="986"/>
                    </a:cubicBezTo>
                    <a:cubicBezTo>
                      <a:pt x="1210" y="698"/>
                      <a:pt x="1185" y="407"/>
                      <a:pt x="991" y="170"/>
                    </a:cubicBezTo>
                    <a:cubicBezTo>
                      <a:pt x="898" y="54"/>
                      <a:pt x="779"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4076800" y="2842950"/>
                <a:ext cx="31425" cy="29900"/>
              </a:xfrm>
              <a:custGeom>
                <a:avLst/>
                <a:gdLst/>
                <a:ahLst/>
                <a:cxnLst/>
                <a:rect l="l" t="t" r="r" b="b"/>
                <a:pathLst>
                  <a:path w="1257" h="1196" extrusionOk="0">
                    <a:moveTo>
                      <a:pt x="479" y="1"/>
                    </a:moveTo>
                    <a:cubicBezTo>
                      <a:pt x="389" y="1"/>
                      <a:pt x="300" y="26"/>
                      <a:pt x="213" y="85"/>
                    </a:cubicBezTo>
                    <a:cubicBezTo>
                      <a:pt x="3" y="226"/>
                      <a:pt x="1" y="443"/>
                      <a:pt x="58" y="666"/>
                    </a:cubicBezTo>
                    <a:cubicBezTo>
                      <a:pt x="60" y="672"/>
                      <a:pt x="60" y="679"/>
                      <a:pt x="62" y="683"/>
                    </a:cubicBezTo>
                    <a:cubicBezTo>
                      <a:pt x="60" y="683"/>
                      <a:pt x="58" y="687"/>
                      <a:pt x="58" y="689"/>
                    </a:cubicBezTo>
                    <a:cubicBezTo>
                      <a:pt x="89" y="760"/>
                      <a:pt x="109" y="840"/>
                      <a:pt x="152" y="904"/>
                    </a:cubicBezTo>
                    <a:cubicBezTo>
                      <a:pt x="215" y="998"/>
                      <a:pt x="289" y="1096"/>
                      <a:pt x="377" y="1172"/>
                    </a:cubicBezTo>
                    <a:cubicBezTo>
                      <a:pt x="395" y="1188"/>
                      <a:pt x="428" y="1195"/>
                      <a:pt x="462" y="1195"/>
                    </a:cubicBezTo>
                    <a:cubicBezTo>
                      <a:pt x="492" y="1195"/>
                      <a:pt x="523" y="1189"/>
                      <a:pt x="545" y="1180"/>
                    </a:cubicBezTo>
                    <a:cubicBezTo>
                      <a:pt x="610" y="1151"/>
                      <a:pt x="612" y="1078"/>
                      <a:pt x="582" y="1016"/>
                    </a:cubicBezTo>
                    <a:cubicBezTo>
                      <a:pt x="553" y="959"/>
                      <a:pt x="518" y="912"/>
                      <a:pt x="490" y="855"/>
                    </a:cubicBezTo>
                    <a:cubicBezTo>
                      <a:pt x="440" y="760"/>
                      <a:pt x="395" y="662"/>
                      <a:pt x="359" y="564"/>
                    </a:cubicBezTo>
                    <a:cubicBezTo>
                      <a:pt x="334" y="488"/>
                      <a:pt x="318" y="402"/>
                      <a:pt x="395" y="343"/>
                    </a:cubicBezTo>
                    <a:cubicBezTo>
                      <a:pt x="425" y="318"/>
                      <a:pt x="455" y="309"/>
                      <a:pt x="487" y="309"/>
                    </a:cubicBezTo>
                    <a:cubicBezTo>
                      <a:pt x="535" y="309"/>
                      <a:pt x="585" y="332"/>
                      <a:pt x="633" y="353"/>
                    </a:cubicBezTo>
                    <a:cubicBezTo>
                      <a:pt x="668" y="370"/>
                      <a:pt x="706" y="388"/>
                      <a:pt x="733" y="417"/>
                    </a:cubicBezTo>
                    <a:cubicBezTo>
                      <a:pt x="811" y="503"/>
                      <a:pt x="889" y="593"/>
                      <a:pt x="962" y="687"/>
                    </a:cubicBezTo>
                    <a:cubicBezTo>
                      <a:pt x="1015" y="752"/>
                      <a:pt x="1062" y="785"/>
                      <a:pt x="1108" y="785"/>
                    </a:cubicBezTo>
                    <a:cubicBezTo>
                      <a:pt x="1131" y="785"/>
                      <a:pt x="1153" y="778"/>
                      <a:pt x="1175" y="763"/>
                    </a:cubicBezTo>
                    <a:cubicBezTo>
                      <a:pt x="1240" y="718"/>
                      <a:pt x="1257" y="632"/>
                      <a:pt x="1204" y="533"/>
                    </a:cubicBezTo>
                    <a:cubicBezTo>
                      <a:pt x="1112" y="362"/>
                      <a:pt x="993" y="212"/>
                      <a:pt x="821" y="110"/>
                    </a:cubicBezTo>
                    <a:cubicBezTo>
                      <a:pt x="709" y="43"/>
                      <a:pt x="594"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3958550" y="3031525"/>
                <a:ext cx="34950" cy="29200"/>
              </a:xfrm>
              <a:custGeom>
                <a:avLst/>
                <a:gdLst/>
                <a:ahLst/>
                <a:cxnLst/>
                <a:rect l="l" t="t" r="r" b="b"/>
                <a:pathLst>
                  <a:path w="1398" h="1168" extrusionOk="0">
                    <a:moveTo>
                      <a:pt x="757" y="1"/>
                    </a:moveTo>
                    <a:cubicBezTo>
                      <a:pt x="690" y="1"/>
                      <a:pt x="622" y="16"/>
                      <a:pt x="555" y="45"/>
                    </a:cubicBezTo>
                    <a:cubicBezTo>
                      <a:pt x="246" y="182"/>
                      <a:pt x="0" y="718"/>
                      <a:pt x="99" y="1043"/>
                    </a:cubicBezTo>
                    <a:cubicBezTo>
                      <a:pt x="120" y="1101"/>
                      <a:pt x="149" y="1167"/>
                      <a:pt x="210" y="1167"/>
                    </a:cubicBezTo>
                    <a:cubicBezTo>
                      <a:pt x="218" y="1167"/>
                      <a:pt x="227" y="1166"/>
                      <a:pt x="236" y="1164"/>
                    </a:cubicBezTo>
                    <a:cubicBezTo>
                      <a:pt x="279" y="1154"/>
                      <a:pt x="320" y="1084"/>
                      <a:pt x="340" y="1033"/>
                    </a:cubicBezTo>
                    <a:cubicBezTo>
                      <a:pt x="363" y="972"/>
                      <a:pt x="358" y="898"/>
                      <a:pt x="375" y="832"/>
                    </a:cubicBezTo>
                    <a:cubicBezTo>
                      <a:pt x="410" y="714"/>
                      <a:pt x="442" y="593"/>
                      <a:pt x="491" y="481"/>
                    </a:cubicBezTo>
                    <a:cubicBezTo>
                      <a:pt x="534" y="374"/>
                      <a:pt x="620" y="307"/>
                      <a:pt x="739" y="300"/>
                    </a:cubicBezTo>
                    <a:cubicBezTo>
                      <a:pt x="740" y="300"/>
                      <a:pt x="741" y="300"/>
                      <a:pt x="743" y="300"/>
                    </a:cubicBezTo>
                    <a:cubicBezTo>
                      <a:pt x="853" y="300"/>
                      <a:pt x="907" y="391"/>
                      <a:pt x="954" y="474"/>
                    </a:cubicBezTo>
                    <a:cubicBezTo>
                      <a:pt x="1009" y="581"/>
                      <a:pt x="1048" y="693"/>
                      <a:pt x="1095" y="802"/>
                    </a:cubicBezTo>
                    <a:cubicBezTo>
                      <a:pt x="1132" y="889"/>
                      <a:pt x="1189" y="937"/>
                      <a:pt x="1252" y="937"/>
                    </a:cubicBezTo>
                    <a:cubicBezTo>
                      <a:pt x="1263" y="937"/>
                      <a:pt x="1274" y="936"/>
                      <a:pt x="1285" y="933"/>
                    </a:cubicBezTo>
                    <a:cubicBezTo>
                      <a:pt x="1359" y="912"/>
                      <a:pt x="1398" y="832"/>
                      <a:pt x="1379" y="720"/>
                    </a:cubicBezTo>
                    <a:cubicBezTo>
                      <a:pt x="1377" y="704"/>
                      <a:pt x="1373" y="687"/>
                      <a:pt x="1371" y="669"/>
                    </a:cubicBezTo>
                    <a:cubicBezTo>
                      <a:pt x="1377" y="665"/>
                      <a:pt x="1383" y="659"/>
                      <a:pt x="1394" y="656"/>
                    </a:cubicBezTo>
                    <a:cubicBezTo>
                      <a:pt x="1293" y="493"/>
                      <a:pt x="1212" y="317"/>
                      <a:pt x="1095" y="167"/>
                    </a:cubicBezTo>
                    <a:cubicBezTo>
                      <a:pt x="1004" y="54"/>
                      <a:pt x="884"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173525" y="2889675"/>
                <a:ext cx="27850" cy="26975"/>
              </a:xfrm>
              <a:custGeom>
                <a:avLst/>
                <a:gdLst/>
                <a:ahLst/>
                <a:cxnLst/>
                <a:rect l="l" t="t" r="r" b="b"/>
                <a:pathLst>
                  <a:path w="1114" h="1079" extrusionOk="0">
                    <a:moveTo>
                      <a:pt x="640" y="0"/>
                    </a:moveTo>
                    <a:cubicBezTo>
                      <a:pt x="577" y="0"/>
                      <a:pt x="508" y="10"/>
                      <a:pt x="430" y="27"/>
                    </a:cubicBezTo>
                    <a:cubicBezTo>
                      <a:pt x="344" y="97"/>
                      <a:pt x="209" y="195"/>
                      <a:pt x="80" y="307"/>
                    </a:cubicBezTo>
                    <a:cubicBezTo>
                      <a:pt x="21" y="356"/>
                      <a:pt x="0" y="436"/>
                      <a:pt x="62" y="506"/>
                    </a:cubicBezTo>
                    <a:cubicBezTo>
                      <a:pt x="93" y="542"/>
                      <a:pt x="127" y="557"/>
                      <a:pt x="160" y="557"/>
                    </a:cubicBezTo>
                    <a:cubicBezTo>
                      <a:pt x="198" y="557"/>
                      <a:pt x="236" y="538"/>
                      <a:pt x="273" y="510"/>
                    </a:cubicBezTo>
                    <a:cubicBezTo>
                      <a:pt x="338" y="457"/>
                      <a:pt x="401" y="397"/>
                      <a:pt x="471" y="352"/>
                    </a:cubicBezTo>
                    <a:cubicBezTo>
                      <a:pt x="529" y="311"/>
                      <a:pt x="587" y="291"/>
                      <a:pt x="636" y="291"/>
                    </a:cubicBezTo>
                    <a:cubicBezTo>
                      <a:pt x="677" y="291"/>
                      <a:pt x="712" y="306"/>
                      <a:pt x="735" y="334"/>
                    </a:cubicBezTo>
                    <a:cubicBezTo>
                      <a:pt x="807" y="424"/>
                      <a:pt x="751" y="506"/>
                      <a:pt x="700" y="579"/>
                    </a:cubicBezTo>
                    <a:cubicBezTo>
                      <a:pt x="641" y="663"/>
                      <a:pt x="571" y="737"/>
                      <a:pt x="510" y="819"/>
                    </a:cubicBezTo>
                    <a:cubicBezTo>
                      <a:pt x="457" y="890"/>
                      <a:pt x="459" y="972"/>
                      <a:pt x="526" y="1034"/>
                    </a:cubicBezTo>
                    <a:cubicBezTo>
                      <a:pt x="557" y="1063"/>
                      <a:pt x="593" y="1078"/>
                      <a:pt x="627" y="1078"/>
                    </a:cubicBezTo>
                    <a:cubicBezTo>
                      <a:pt x="663" y="1078"/>
                      <a:pt x="697" y="1062"/>
                      <a:pt x="723" y="1029"/>
                    </a:cubicBezTo>
                    <a:cubicBezTo>
                      <a:pt x="837" y="878"/>
                      <a:pt x="960" y="727"/>
                      <a:pt x="1042" y="557"/>
                    </a:cubicBezTo>
                    <a:cubicBezTo>
                      <a:pt x="1113" y="405"/>
                      <a:pt x="1081" y="244"/>
                      <a:pt x="950" y="119"/>
                    </a:cubicBezTo>
                    <a:cubicBezTo>
                      <a:pt x="862" y="36"/>
                      <a:pt x="764"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p:nvPr/>
            </p:nvSpPr>
            <p:spPr>
              <a:xfrm>
                <a:off x="3796400" y="3291375"/>
                <a:ext cx="41625" cy="36700"/>
              </a:xfrm>
              <a:custGeom>
                <a:avLst/>
                <a:gdLst/>
                <a:ahLst/>
                <a:cxnLst/>
                <a:rect l="l" t="t" r="r" b="b"/>
                <a:pathLst>
                  <a:path w="1665" h="1468" extrusionOk="0">
                    <a:moveTo>
                      <a:pt x="678" y="1"/>
                    </a:moveTo>
                    <a:cubicBezTo>
                      <a:pt x="676" y="1"/>
                      <a:pt x="674" y="1"/>
                      <a:pt x="672" y="1"/>
                    </a:cubicBezTo>
                    <a:cubicBezTo>
                      <a:pt x="627" y="3"/>
                      <a:pt x="578" y="34"/>
                      <a:pt x="537" y="62"/>
                    </a:cubicBezTo>
                    <a:cubicBezTo>
                      <a:pt x="345" y="193"/>
                      <a:pt x="201" y="367"/>
                      <a:pt x="107" y="578"/>
                    </a:cubicBezTo>
                    <a:cubicBezTo>
                      <a:pt x="3" y="811"/>
                      <a:pt x="1" y="1045"/>
                      <a:pt x="181" y="1247"/>
                    </a:cubicBezTo>
                    <a:cubicBezTo>
                      <a:pt x="317" y="1398"/>
                      <a:pt x="479" y="1468"/>
                      <a:pt x="661" y="1468"/>
                    </a:cubicBezTo>
                    <a:cubicBezTo>
                      <a:pt x="727" y="1468"/>
                      <a:pt x="794" y="1459"/>
                      <a:pt x="864" y="1441"/>
                    </a:cubicBezTo>
                    <a:cubicBezTo>
                      <a:pt x="1171" y="1339"/>
                      <a:pt x="1404" y="1135"/>
                      <a:pt x="1609" y="891"/>
                    </a:cubicBezTo>
                    <a:cubicBezTo>
                      <a:pt x="1660" y="828"/>
                      <a:pt x="1664" y="750"/>
                      <a:pt x="1601" y="689"/>
                    </a:cubicBezTo>
                    <a:cubicBezTo>
                      <a:pt x="1573" y="661"/>
                      <a:pt x="1543" y="649"/>
                      <a:pt x="1513" y="649"/>
                    </a:cubicBezTo>
                    <a:cubicBezTo>
                      <a:pt x="1476" y="649"/>
                      <a:pt x="1438" y="668"/>
                      <a:pt x="1404" y="699"/>
                    </a:cubicBezTo>
                    <a:cubicBezTo>
                      <a:pt x="1347" y="750"/>
                      <a:pt x="1300" y="805"/>
                      <a:pt x="1245" y="856"/>
                    </a:cubicBezTo>
                    <a:cubicBezTo>
                      <a:pt x="1106" y="983"/>
                      <a:pt x="958" y="1102"/>
                      <a:pt x="772" y="1149"/>
                    </a:cubicBezTo>
                    <a:cubicBezTo>
                      <a:pt x="738" y="1158"/>
                      <a:pt x="704" y="1163"/>
                      <a:pt x="671" y="1163"/>
                    </a:cubicBezTo>
                    <a:cubicBezTo>
                      <a:pt x="573" y="1163"/>
                      <a:pt x="485" y="1122"/>
                      <a:pt x="416" y="1042"/>
                    </a:cubicBezTo>
                    <a:cubicBezTo>
                      <a:pt x="330" y="940"/>
                      <a:pt x="330" y="811"/>
                      <a:pt x="396" y="707"/>
                    </a:cubicBezTo>
                    <a:cubicBezTo>
                      <a:pt x="486" y="564"/>
                      <a:pt x="598" y="435"/>
                      <a:pt x="703" y="302"/>
                    </a:cubicBezTo>
                    <a:cubicBezTo>
                      <a:pt x="733" y="261"/>
                      <a:pt x="784" y="236"/>
                      <a:pt x="805" y="193"/>
                    </a:cubicBezTo>
                    <a:cubicBezTo>
                      <a:pt x="821" y="155"/>
                      <a:pt x="823" y="89"/>
                      <a:pt x="801" y="54"/>
                    </a:cubicBezTo>
                    <a:cubicBezTo>
                      <a:pt x="779" y="23"/>
                      <a:pt x="722" y="1"/>
                      <a:pt x="6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a:off x="3851900" y="3321225"/>
                <a:ext cx="16600" cy="15300"/>
              </a:xfrm>
              <a:custGeom>
                <a:avLst/>
                <a:gdLst/>
                <a:ahLst/>
                <a:cxnLst/>
                <a:rect l="l" t="t" r="r" b="b"/>
                <a:pathLst>
                  <a:path w="664" h="612" extrusionOk="0">
                    <a:moveTo>
                      <a:pt x="476" y="1"/>
                    </a:moveTo>
                    <a:cubicBezTo>
                      <a:pt x="436" y="1"/>
                      <a:pt x="392" y="11"/>
                      <a:pt x="342" y="24"/>
                    </a:cubicBezTo>
                    <a:cubicBezTo>
                      <a:pt x="218" y="74"/>
                      <a:pt x="107" y="174"/>
                      <a:pt x="42" y="319"/>
                    </a:cubicBezTo>
                    <a:cubicBezTo>
                      <a:pt x="3" y="397"/>
                      <a:pt x="1" y="483"/>
                      <a:pt x="68" y="554"/>
                    </a:cubicBezTo>
                    <a:cubicBezTo>
                      <a:pt x="107" y="596"/>
                      <a:pt x="152" y="612"/>
                      <a:pt x="201" y="612"/>
                    </a:cubicBezTo>
                    <a:cubicBezTo>
                      <a:pt x="229" y="612"/>
                      <a:pt x="259" y="606"/>
                      <a:pt x="289" y="597"/>
                    </a:cubicBezTo>
                    <a:cubicBezTo>
                      <a:pt x="443" y="546"/>
                      <a:pt x="549" y="446"/>
                      <a:pt x="619" y="301"/>
                    </a:cubicBezTo>
                    <a:cubicBezTo>
                      <a:pt x="657" y="219"/>
                      <a:pt x="664" y="135"/>
                      <a:pt x="604" y="59"/>
                    </a:cubicBezTo>
                    <a:cubicBezTo>
                      <a:pt x="568" y="16"/>
                      <a:pt x="525"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0"/>
              <p:cNvSpPr/>
              <p:nvPr/>
            </p:nvSpPr>
            <p:spPr>
              <a:xfrm>
                <a:off x="3790075" y="3259075"/>
                <a:ext cx="16650" cy="15300"/>
              </a:xfrm>
              <a:custGeom>
                <a:avLst/>
                <a:gdLst/>
                <a:ahLst/>
                <a:cxnLst/>
                <a:rect l="l" t="t" r="r" b="b"/>
                <a:pathLst>
                  <a:path w="666" h="612" extrusionOk="0">
                    <a:moveTo>
                      <a:pt x="476" y="1"/>
                    </a:moveTo>
                    <a:cubicBezTo>
                      <a:pt x="436" y="1"/>
                      <a:pt x="391" y="11"/>
                      <a:pt x="342" y="25"/>
                    </a:cubicBezTo>
                    <a:cubicBezTo>
                      <a:pt x="219" y="74"/>
                      <a:pt x="107" y="174"/>
                      <a:pt x="41" y="319"/>
                    </a:cubicBezTo>
                    <a:cubicBezTo>
                      <a:pt x="2" y="397"/>
                      <a:pt x="0" y="483"/>
                      <a:pt x="70" y="555"/>
                    </a:cubicBezTo>
                    <a:cubicBezTo>
                      <a:pt x="108" y="596"/>
                      <a:pt x="153" y="612"/>
                      <a:pt x="201" y="612"/>
                    </a:cubicBezTo>
                    <a:cubicBezTo>
                      <a:pt x="229" y="612"/>
                      <a:pt x="258" y="606"/>
                      <a:pt x="289" y="597"/>
                    </a:cubicBezTo>
                    <a:cubicBezTo>
                      <a:pt x="442" y="546"/>
                      <a:pt x="550" y="446"/>
                      <a:pt x="618" y="301"/>
                    </a:cubicBezTo>
                    <a:cubicBezTo>
                      <a:pt x="657" y="219"/>
                      <a:pt x="665" y="135"/>
                      <a:pt x="604" y="59"/>
                    </a:cubicBezTo>
                    <a:cubicBezTo>
                      <a:pt x="569" y="16"/>
                      <a:pt x="526"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0" name="Google Shape;430;p20"/>
          <p:cNvGrpSpPr/>
          <p:nvPr/>
        </p:nvGrpSpPr>
        <p:grpSpPr>
          <a:xfrm>
            <a:off x="3508951" y="-68501"/>
            <a:ext cx="548563" cy="524608"/>
            <a:chOff x="4963976" y="565949"/>
            <a:chExt cx="548563" cy="524608"/>
          </a:xfrm>
        </p:grpSpPr>
        <p:sp>
          <p:nvSpPr>
            <p:cNvPr id="431" name="Google Shape;431;p20"/>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20"/>
            <p:cNvGrpSpPr/>
            <p:nvPr/>
          </p:nvGrpSpPr>
          <p:grpSpPr>
            <a:xfrm>
              <a:off x="4963976" y="565949"/>
              <a:ext cx="548563" cy="524608"/>
              <a:chOff x="3029225" y="4704750"/>
              <a:chExt cx="325750" cy="311525"/>
            </a:xfrm>
          </p:grpSpPr>
          <p:sp>
            <p:nvSpPr>
              <p:cNvPr id="433" name="Google Shape;433;p20"/>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0"/>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0"/>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 name="Google Shape;450;p20"/>
          <p:cNvGrpSpPr/>
          <p:nvPr/>
        </p:nvGrpSpPr>
        <p:grpSpPr>
          <a:xfrm>
            <a:off x="8503860" y="2460387"/>
            <a:ext cx="548527" cy="542569"/>
            <a:chOff x="6000660" y="535000"/>
            <a:chExt cx="548527" cy="542569"/>
          </a:xfrm>
        </p:grpSpPr>
        <p:sp>
          <p:nvSpPr>
            <p:cNvPr id="451" name="Google Shape;451;p20"/>
            <p:cNvSpPr/>
            <p:nvPr/>
          </p:nvSpPr>
          <p:spPr>
            <a:xfrm>
              <a:off x="6038149" y="571787"/>
              <a:ext cx="473569" cy="468461"/>
            </a:xfrm>
            <a:custGeom>
              <a:avLst/>
              <a:gdLst/>
              <a:ahLst/>
              <a:cxnLst/>
              <a:rect l="l" t="t" r="r" b="b"/>
              <a:pathLst>
                <a:path w="12610" h="12474" extrusionOk="0">
                  <a:moveTo>
                    <a:pt x="5498" y="0"/>
                  </a:moveTo>
                  <a:cubicBezTo>
                    <a:pt x="5185" y="0"/>
                    <a:pt x="4870" y="22"/>
                    <a:pt x="4559" y="41"/>
                  </a:cubicBezTo>
                  <a:cubicBezTo>
                    <a:pt x="4119" y="68"/>
                    <a:pt x="3697" y="176"/>
                    <a:pt x="3307" y="387"/>
                  </a:cubicBezTo>
                  <a:cubicBezTo>
                    <a:pt x="2576" y="774"/>
                    <a:pt x="1909" y="1250"/>
                    <a:pt x="1304" y="1813"/>
                  </a:cubicBezTo>
                  <a:cubicBezTo>
                    <a:pt x="935" y="2157"/>
                    <a:pt x="590" y="2519"/>
                    <a:pt x="426" y="3006"/>
                  </a:cubicBezTo>
                  <a:cubicBezTo>
                    <a:pt x="313" y="3339"/>
                    <a:pt x="217" y="3683"/>
                    <a:pt x="148" y="4031"/>
                  </a:cubicBezTo>
                  <a:cubicBezTo>
                    <a:pt x="29" y="4618"/>
                    <a:pt x="0" y="5215"/>
                    <a:pt x="135" y="5802"/>
                  </a:cubicBezTo>
                  <a:cubicBezTo>
                    <a:pt x="219" y="6173"/>
                    <a:pt x="336" y="6535"/>
                    <a:pt x="426" y="6905"/>
                  </a:cubicBezTo>
                  <a:cubicBezTo>
                    <a:pt x="651" y="7842"/>
                    <a:pt x="1066" y="8679"/>
                    <a:pt x="1701" y="9411"/>
                  </a:cubicBezTo>
                  <a:cubicBezTo>
                    <a:pt x="1885" y="9624"/>
                    <a:pt x="2059" y="9853"/>
                    <a:pt x="2204" y="10093"/>
                  </a:cubicBezTo>
                  <a:cubicBezTo>
                    <a:pt x="2607" y="10766"/>
                    <a:pt x="3180" y="11212"/>
                    <a:pt x="3922" y="11459"/>
                  </a:cubicBezTo>
                  <a:cubicBezTo>
                    <a:pt x="4516" y="11656"/>
                    <a:pt x="5091" y="11887"/>
                    <a:pt x="5623" y="12220"/>
                  </a:cubicBezTo>
                  <a:cubicBezTo>
                    <a:pt x="5888" y="12387"/>
                    <a:pt x="6169" y="12474"/>
                    <a:pt x="6463" y="12474"/>
                  </a:cubicBezTo>
                  <a:cubicBezTo>
                    <a:pt x="6630" y="12474"/>
                    <a:pt x="6802" y="12445"/>
                    <a:pt x="6977" y="12388"/>
                  </a:cubicBezTo>
                  <a:cubicBezTo>
                    <a:pt x="7840" y="12106"/>
                    <a:pt x="8685" y="11774"/>
                    <a:pt x="9487" y="11349"/>
                  </a:cubicBezTo>
                  <a:cubicBezTo>
                    <a:pt x="9919" y="11122"/>
                    <a:pt x="10347" y="10895"/>
                    <a:pt x="10744" y="10602"/>
                  </a:cubicBezTo>
                  <a:cubicBezTo>
                    <a:pt x="11593" y="9976"/>
                    <a:pt x="12116" y="9137"/>
                    <a:pt x="12399" y="8137"/>
                  </a:cubicBezTo>
                  <a:cubicBezTo>
                    <a:pt x="12558" y="7570"/>
                    <a:pt x="12585" y="6987"/>
                    <a:pt x="12609" y="6398"/>
                  </a:cubicBezTo>
                  <a:cubicBezTo>
                    <a:pt x="12583" y="6042"/>
                    <a:pt x="12573" y="5682"/>
                    <a:pt x="12517" y="5332"/>
                  </a:cubicBezTo>
                  <a:cubicBezTo>
                    <a:pt x="12454" y="4925"/>
                    <a:pt x="12282" y="4552"/>
                    <a:pt x="12082" y="4194"/>
                  </a:cubicBezTo>
                  <a:cubicBezTo>
                    <a:pt x="11812" y="3714"/>
                    <a:pt x="11533" y="3239"/>
                    <a:pt x="11249" y="2766"/>
                  </a:cubicBezTo>
                  <a:cubicBezTo>
                    <a:pt x="11024" y="2394"/>
                    <a:pt x="10737" y="2069"/>
                    <a:pt x="10377" y="1825"/>
                  </a:cubicBezTo>
                  <a:cubicBezTo>
                    <a:pt x="9800" y="1436"/>
                    <a:pt x="9213" y="1056"/>
                    <a:pt x="8626" y="681"/>
                  </a:cubicBezTo>
                  <a:cubicBezTo>
                    <a:pt x="8454" y="575"/>
                    <a:pt x="8266" y="489"/>
                    <a:pt x="8078" y="411"/>
                  </a:cubicBezTo>
                  <a:cubicBezTo>
                    <a:pt x="7364" y="109"/>
                    <a:pt x="6605" y="55"/>
                    <a:pt x="5848" y="10"/>
                  </a:cubicBezTo>
                  <a:cubicBezTo>
                    <a:pt x="5731" y="3"/>
                    <a:pt x="5615" y="0"/>
                    <a:pt x="549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0"/>
            <p:cNvGrpSpPr/>
            <p:nvPr/>
          </p:nvGrpSpPr>
          <p:grpSpPr>
            <a:xfrm>
              <a:off x="6000660" y="535000"/>
              <a:ext cx="548527" cy="542569"/>
              <a:chOff x="3449525" y="4694825"/>
              <a:chExt cx="315300" cy="311875"/>
            </a:xfrm>
          </p:grpSpPr>
          <p:sp>
            <p:nvSpPr>
              <p:cNvPr id="453" name="Google Shape;453;p20"/>
              <p:cNvSpPr/>
              <p:nvPr/>
            </p:nvSpPr>
            <p:spPr>
              <a:xfrm>
                <a:off x="3449525" y="4694825"/>
                <a:ext cx="315300" cy="311875"/>
              </a:xfrm>
              <a:custGeom>
                <a:avLst/>
                <a:gdLst/>
                <a:ahLst/>
                <a:cxnLst/>
                <a:rect l="l" t="t" r="r" b="b"/>
                <a:pathLst>
                  <a:path w="12612" h="12475" extrusionOk="0">
                    <a:moveTo>
                      <a:pt x="2111" y="1612"/>
                    </a:moveTo>
                    <a:cubicBezTo>
                      <a:pt x="2187" y="1612"/>
                      <a:pt x="2209" y="1661"/>
                      <a:pt x="2177" y="1753"/>
                    </a:cubicBezTo>
                    <a:cubicBezTo>
                      <a:pt x="2128" y="1892"/>
                      <a:pt x="2075" y="2029"/>
                      <a:pt x="2026" y="2168"/>
                    </a:cubicBezTo>
                    <a:cubicBezTo>
                      <a:pt x="1997" y="2254"/>
                      <a:pt x="1964" y="2338"/>
                      <a:pt x="1950" y="2428"/>
                    </a:cubicBezTo>
                    <a:cubicBezTo>
                      <a:pt x="1901" y="2733"/>
                      <a:pt x="1709" y="2931"/>
                      <a:pt x="1484" y="3113"/>
                    </a:cubicBezTo>
                    <a:cubicBezTo>
                      <a:pt x="1359" y="3213"/>
                      <a:pt x="1230" y="3307"/>
                      <a:pt x="1115" y="3416"/>
                    </a:cubicBezTo>
                    <a:cubicBezTo>
                      <a:pt x="1089" y="3440"/>
                      <a:pt x="1062" y="3473"/>
                      <a:pt x="1038" y="3508"/>
                    </a:cubicBezTo>
                    <a:cubicBezTo>
                      <a:pt x="984" y="3580"/>
                      <a:pt x="1042" y="3671"/>
                      <a:pt x="1117" y="3671"/>
                    </a:cubicBezTo>
                    <a:cubicBezTo>
                      <a:pt x="1134" y="3671"/>
                      <a:pt x="1151" y="3666"/>
                      <a:pt x="1169" y="3655"/>
                    </a:cubicBezTo>
                    <a:lnTo>
                      <a:pt x="1173" y="3653"/>
                    </a:lnTo>
                    <a:cubicBezTo>
                      <a:pt x="1300" y="3580"/>
                      <a:pt x="1414" y="3490"/>
                      <a:pt x="1541" y="3410"/>
                    </a:cubicBezTo>
                    <a:cubicBezTo>
                      <a:pt x="1570" y="3392"/>
                      <a:pt x="1617" y="3370"/>
                      <a:pt x="1649" y="3370"/>
                    </a:cubicBezTo>
                    <a:cubicBezTo>
                      <a:pt x="1657" y="3370"/>
                      <a:pt x="1664" y="3372"/>
                      <a:pt x="1670" y="3375"/>
                    </a:cubicBezTo>
                    <a:cubicBezTo>
                      <a:pt x="1705" y="3391"/>
                      <a:pt x="1721" y="3457"/>
                      <a:pt x="1727" y="3502"/>
                    </a:cubicBezTo>
                    <a:cubicBezTo>
                      <a:pt x="1737" y="3604"/>
                      <a:pt x="1729" y="3706"/>
                      <a:pt x="1735" y="3809"/>
                    </a:cubicBezTo>
                    <a:cubicBezTo>
                      <a:pt x="1752" y="4155"/>
                      <a:pt x="1750" y="4502"/>
                      <a:pt x="1799" y="4842"/>
                    </a:cubicBezTo>
                    <a:cubicBezTo>
                      <a:pt x="1840" y="5124"/>
                      <a:pt x="1680" y="5259"/>
                      <a:pt x="1494" y="5376"/>
                    </a:cubicBezTo>
                    <a:cubicBezTo>
                      <a:pt x="1238" y="5540"/>
                      <a:pt x="964" y="5683"/>
                      <a:pt x="698" y="5832"/>
                    </a:cubicBezTo>
                    <a:cubicBezTo>
                      <a:pt x="669" y="5849"/>
                      <a:pt x="638" y="5858"/>
                      <a:pt x="607" y="5858"/>
                    </a:cubicBezTo>
                    <a:cubicBezTo>
                      <a:pt x="526" y="5858"/>
                      <a:pt x="451" y="5799"/>
                      <a:pt x="430" y="5697"/>
                    </a:cubicBezTo>
                    <a:cubicBezTo>
                      <a:pt x="395" y="5515"/>
                      <a:pt x="365" y="5329"/>
                      <a:pt x="360" y="5141"/>
                    </a:cubicBezTo>
                    <a:cubicBezTo>
                      <a:pt x="358" y="4981"/>
                      <a:pt x="467" y="4858"/>
                      <a:pt x="594" y="4762"/>
                    </a:cubicBezTo>
                    <a:cubicBezTo>
                      <a:pt x="698" y="4686"/>
                      <a:pt x="811" y="4617"/>
                      <a:pt x="913" y="4537"/>
                    </a:cubicBezTo>
                    <a:cubicBezTo>
                      <a:pt x="960" y="4502"/>
                      <a:pt x="1009" y="4455"/>
                      <a:pt x="1038" y="4402"/>
                    </a:cubicBezTo>
                    <a:cubicBezTo>
                      <a:pt x="1058" y="4363"/>
                      <a:pt x="1058" y="4300"/>
                      <a:pt x="1038" y="4265"/>
                    </a:cubicBezTo>
                    <a:cubicBezTo>
                      <a:pt x="1026" y="4245"/>
                      <a:pt x="985" y="4234"/>
                      <a:pt x="950" y="4234"/>
                    </a:cubicBezTo>
                    <a:cubicBezTo>
                      <a:pt x="938" y="4234"/>
                      <a:pt x="926" y="4235"/>
                      <a:pt x="917" y="4238"/>
                    </a:cubicBezTo>
                    <a:cubicBezTo>
                      <a:pt x="817" y="4277"/>
                      <a:pt x="723" y="4330"/>
                      <a:pt x="624" y="4373"/>
                    </a:cubicBezTo>
                    <a:cubicBezTo>
                      <a:pt x="569" y="4400"/>
                      <a:pt x="512" y="4418"/>
                      <a:pt x="457" y="4439"/>
                    </a:cubicBezTo>
                    <a:cubicBezTo>
                      <a:pt x="436" y="4423"/>
                      <a:pt x="430" y="4418"/>
                      <a:pt x="407" y="4400"/>
                    </a:cubicBezTo>
                    <a:cubicBezTo>
                      <a:pt x="426" y="4251"/>
                      <a:pt x="430" y="4097"/>
                      <a:pt x="469" y="3948"/>
                    </a:cubicBezTo>
                    <a:cubicBezTo>
                      <a:pt x="561" y="3582"/>
                      <a:pt x="630" y="3205"/>
                      <a:pt x="817" y="2870"/>
                    </a:cubicBezTo>
                    <a:cubicBezTo>
                      <a:pt x="886" y="2747"/>
                      <a:pt x="954" y="2620"/>
                      <a:pt x="1052" y="2520"/>
                    </a:cubicBezTo>
                    <a:cubicBezTo>
                      <a:pt x="1320" y="2242"/>
                      <a:pt x="1602" y="1976"/>
                      <a:pt x="1883" y="1710"/>
                    </a:cubicBezTo>
                    <a:cubicBezTo>
                      <a:pt x="1928" y="1669"/>
                      <a:pt x="2011" y="1626"/>
                      <a:pt x="2071" y="1616"/>
                    </a:cubicBezTo>
                    <a:cubicBezTo>
                      <a:pt x="2086" y="1613"/>
                      <a:pt x="2099" y="1612"/>
                      <a:pt x="2111" y="1612"/>
                    </a:cubicBezTo>
                    <a:close/>
                    <a:moveTo>
                      <a:pt x="1852" y="5486"/>
                    </a:moveTo>
                    <a:lnTo>
                      <a:pt x="1852" y="5486"/>
                    </a:lnTo>
                    <a:cubicBezTo>
                      <a:pt x="1883" y="5615"/>
                      <a:pt x="1850" y="5683"/>
                      <a:pt x="1768" y="5740"/>
                    </a:cubicBezTo>
                    <a:cubicBezTo>
                      <a:pt x="1457" y="5963"/>
                      <a:pt x="1144" y="6188"/>
                      <a:pt x="829" y="6409"/>
                    </a:cubicBezTo>
                    <a:cubicBezTo>
                      <a:pt x="808" y="6425"/>
                      <a:pt x="782" y="6430"/>
                      <a:pt x="757" y="6440"/>
                    </a:cubicBezTo>
                    <a:cubicBezTo>
                      <a:pt x="684" y="6376"/>
                      <a:pt x="700" y="6307"/>
                      <a:pt x="737" y="6252"/>
                    </a:cubicBezTo>
                    <a:cubicBezTo>
                      <a:pt x="786" y="6182"/>
                      <a:pt x="843" y="6112"/>
                      <a:pt x="909" y="6067"/>
                    </a:cubicBezTo>
                    <a:cubicBezTo>
                      <a:pt x="1164" y="5892"/>
                      <a:pt x="1428" y="5722"/>
                      <a:pt x="1688" y="5554"/>
                    </a:cubicBezTo>
                    <a:cubicBezTo>
                      <a:pt x="1735" y="5525"/>
                      <a:pt x="1791" y="5513"/>
                      <a:pt x="1852" y="5486"/>
                    </a:cubicBezTo>
                    <a:close/>
                    <a:moveTo>
                      <a:pt x="1899" y="6076"/>
                    </a:moveTo>
                    <a:cubicBezTo>
                      <a:pt x="1991" y="6076"/>
                      <a:pt x="2055" y="6139"/>
                      <a:pt x="2099" y="6266"/>
                    </a:cubicBezTo>
                    <a:cubicBezTo>
                      <a:pt x="2198" y="6542"/>
                      <a:pt x="2282" y="6826"/>
                      <a:pt x="2396" y="7097"/>
                    </a:cubicBezTo>
                    <a:cubicBezTo>
                      <a:pt x="2740" y="7903"/>
                      <a:pt x="3225" y="8619"/>
                      <a:pt x="3781" y="9290"/>
                    </a:cubicBezTo>
                    <a:cubicBezTo>
                      <a:pt x="3845" y="9363"/>
                      <a:pt x="3908" y="9435"/>
                      <a:pt x="3961" y="9515"/>
                    </a:cubicBezTo>
                    <a:cubicBezTo>
                      <a:pt x="4057" y="9658"/>
                      <a:pt x="4037" y="9773"/>
                      <a:pt x="3908" y="9887"/>
                    </a:cubicBezTo>
                    <a:cubicBezTo>
                      <a:pt x="3853" y="9938"/>
                      <a:pt x="3796" y="9985"/>
                      <a:pt x="3742" y="10037"/>
                    </a:cubicBezTo>
                    <a:cubicBezTo>
                      <a:pt x="3714" y="10061"/>
                      <a:pt x="3685" y="10090"/>
                      <a:pt x="3661" y="10120"/>
                    </a:cubicBezTo>
                    <a:cubicBezTo>
                      <a:pt x="3599" y="10190"/>
                      <a:pt x="3560" y="10280"/>
                      <a:pt x="3622" y="10354"/>
                    </a:cubicBezTo>
                    <a:cubicBezTo>
                      <a:pt x="3646" y="10382"/>
                      <a:pt x="3674" y="10392"/>
                      <a:pt x="3704" y="10392"/>
                    </a:cubicBezTo>
                    <a:cubicBezTo>
                      <a:pt x="3750" y="10392"/>
                      <a:pt x="3800" y="10366"/>
                      <a:pt x="3839" y="10337"/>
                    </a:cubicBezTo>
                    <a:cubicBezTo>
                      <a:pt x="3947" y="10266"/>
                      <a:pt x="4051" y="10184"/>
                      <a:pt x="4143" y="10096"/>
                    </a:cubicBezTo>
                    <a:cubicBezTo>
                      <a:pt x="4218" y="10025"/>
                      <a:pt x="4294" y="9993"/>
                      <a:pt x="4373" y="9993"/>
                    </a:cubicBezTo>
                    <a:cubicBezTo>
                      <a:pt x="4430" y="9993"/>
                      <a:pt x="4488" y="10010"/>
                      <a:pt x="4548" y="10041"/>
                    </a:cubicBezTo>
                    <a:cubicBezTo>
                      <a:pt x="4645" y="10096"/>
                      <a:pt x="4745" y="10155"/>
                      <a:pt x="4829" y="10229"/>
                    </a:cubicBezTo>
                    <a:cubicBezTo>
                      <a:pt x="4919" y="10307"/>
                      <a:pt x="4919" y="10368"/>
                      <a:pt x="4825" y="10438"/>
                    </a:cubicBezTo>
                    <a:cubicBezTo>
                      <a:pt x="4585" y="10611"/>
                      <a:pt x="4348" y="10787"/>
                      <a:pt x="4098" y="10941"/>
                    </a:cubicBezTo>
                    <a:cubicBezTo>
                      <a:pt x="4005" y="10998"/>
                      <a:pt x="3905" y="11032"/>
                      <a:pt x="3800" y="11032"/>
                    </a:cubicBezTo>
                    <a:cubicBezTo>
                      <a:pt x="3724" y="11032"/>
                      <a:pt x="3646" y="11014"/>
                      <a:pt x="3566" y="10972"/>
                    </a:cubicBezTo>
                    <a:cubicBezTo>
                      <a:pt x="3106" y="10728"/>
                      <a:pt x="2719" y="10409"/>
                      <a:pt x="2437" y="9967"/>
                    </a:cubicBezTo>
                    <a:cubicBezTo>
                      <a:pt x="2382" y="9877"/>
                      <a:pt x="2392" y="9805"/>
                      <a:pt x="2458" y="9740"/>
                    </a:cubicBezTo>
                    <a:cubicBezTo>
                      <a:pt x="2523" y="9674"/>
                      <a:pt x="2599" y="9627"/>
                      <a:pt x="2668" y="9568"/>
                    </a:cubicBezTo>
                    <a:cubicBezTo>
                      <a:pt x="2744" y="9503"/>
                      <a:pt x="2824" y="9437"/>
                      <a:pt x="2895" y="9365"/>
                    </a:cubicBezTo>
                    <a:cubicBezTo>
                      <a:pt x="2899" y="9363"/>
                      <a:pt x="2901" y="9361"/>
                      <a:pt x="2904" y="9355"/>
                    </a:cubicBezTo>
                    <a:cubicBezTo>
                      <a:pt x="2939" y="9306"/>
                      <a:pt x="2898" y="9238"/>
                      <a:pt x="2839" y="9238"/>
                    </a:cubicBezTo>
                    <a:cubicBezTo>
                      <a:pt x="2837" y="9238"/>
                      <a:pt x="2836" y="9239"/>
                      <a:pt x="2834" y="9239"/>
                    </a:cubicBezTo>
                    <a:cubicBezTo>
                      <a:pt x="2701" y="9243"/>
                      <a:pt x="2597" y="9292"/>
                      <a:pt x="2494" y="9337"/>
                    </a:cubicBezTo>
                    <a:cubicBezTo>
                      <a:pt x="2398" y="9382"/>
                      <a:pt x="2318" y="9405"/>
                      <a:pt x="2245" y="9405"/>
                    </a:cubicBezTo>
                    <a:cubicBezTo>
                      <a:pt x="2127" y="9405"/>
                      <a:pt x="2029" y="9342"/>
                      <a:pt x="1913" y="9210"/>
                    </a:cubicBezTo>
                    <a:cubicBezTo>
                      <a:pt x="1418" y="8645"/>
                      <a:pt x="1077" y="7987"/>
                      <a:pt x="841" y="7277"/>
                    </a:cubicBezTo>
                    <a:cubicBezTo>
                      <a:pt x="733" y="6943"/>
                      <a:pt x="817" y="6722"/>
                      <a:pt x="1105" y="6530"/>
                    </a:cubicBezTo>
                    <a:cubicBezTo>
                      <a:pt x="1289" y="6407"/>
                      <a:pt x="1473" y="6288"/>
                      <a:pt x="1660" y="6170"/>
                    </a:cubicBezTo>
                    <a:cubicBezTo>
                      <a:pt x="1688" y="6151"/>
                      <a:pt x="1717" y="6133"/>
                      <a:pt x="1748" y="6119"/>
                    </a:cubicBezTo>
                    <a:cubicBezTo>
                      <a:pt x="1805" y="6090"/>
                      <a:pt x="1855" y="6076"/>
                      <a:pt x="1899" y="6076"/>
                    </a:cubicBezTo>
                    <a:close/>
                    <a:moveTo>
                      <a:pt x="4925" y="329"/>
                    </a:moveTo>
                    <a:cubicBezTo>
                      <a:pt x="5047" y="331"/>
                      <a:pt x="5170" y="332"/>
                      <a:pt x="5293" y="332"/>
                    </a:cubicBezTo>
                    <a:cubicBezTo>
                      <a:pt x="5420" y="332"/>
                      <a:pt x="5547" y="331"/>
                      <a:pt x="5674" y="331"/>
                    </a:cubicBezTo>
                    <a:cubicBezTo>
                      <a:pt x="6058" y="331"/>
                      <a:pt x="6441" y="338"/>
                      <a:pt x="6824" y="394"/>
                    </a:cubicBezTo>
                    <a:cubicBezTo>
                      <a:pt x="7390" y="476"/>
                      <a:pt x="7939" y="619"/>
                      <a:pt x="8428" y="924"/>
                    </a:cubicBezTo>
                    <a:cubicBezTo>
                      <a:pt x="9033" y="1300"/>
                      <a:pt x="9631" y="1693"/>
                      <a:pt x="10224" y="2092"/>
                    </a:cubicBezTo>
                    <a:cubicBezTo>
                      <a:pt x="10545" y="2311"/>
                      <a:pt x="10807" y="2598"/>
                      <a:pt x="11007" y="2931"/>
                    </a:cubicBezTo>
                    <a:cubicBezTo>
                      <a:pt x="11284" y="3389"/>
                      <a:pt x="11558" y="3846"/>
                      <a:pt x="11818" y="4310"/>
                    </a:cubicBezTo>
                    <a:cubicBezTo>
                      <a:pt x="12022" y="4674"/>
                      <a:pt x="12190" y="5057"/>
                      <a:pt x="12241" y="5472"/>
                    </a:cubicBezTo>
                    <a:cubicBezTo>
                      <a:pt x="12282" y="5824"/>
                      <a:pt x="12282" y="6184"/>
                      <a:pt x="12300" y="6540"/>
                    </a:cubicBezTo>
                    <a:cubicBezTo>
                      <a:pt x="12264" y="7217"/>
                      <a:pt x="12190" y="7886"/>
                      <a:pt x="11955" y="8527"/>
                    </a:cubicBezTo>
                    <a:cubicBezTo>
                      <a:pt x="11701" y="9222"/>
                      <a:pt x="11302" y="9807"/>
                      <a:pt x="10698" y="10243"/>
                    </a:cubicBezTo>
                    <a:cubicBezTo>
                      <a:pt x="10484" y="10399"/>
                      <a:pt x="10267" y="10552"/>
                      <a:pt x="10044" y="10697"/>
                    </a:cubicBezTo>
                    <a:cubicBezTo>
                      <a:pt x="9610" y="10982"/>
                      <a:pt x="9119" y="11074"/>
                      <a:pt x="8608" y="11111"/>
                    </a:cubicBezTo>
                    <a:cubicBezTo>
                      <a:pt x="8504" y="11118"/>
                      <a:pt x="8402" y="11121"/>
                      <a:pt x="8300" y="11121"/>
                    </a:cubicBezTo>
                    <a:cubicBezTo>
                      <a:pt x="7367" y="11121"/>
                      <a:pt x="6506" y="10832"/>
                      <a:pt x="5676" y="10390"/>
                    </a:cubicBezTo>
                    <a:cubicBezTo>
                      <a:pt x="4593" y="9816"/>
                      <a:pt x="3802" y="8962"/>
                      <a:pt x="3172" y="7931"/>
                    </a:cubicBezTo>
                    <a:cubicBezTo>
                      <a:pt x="2609" y="7011"/>
                      <a:pt x="2292" y="6010"/>
                      <a:pt x="2116" y="4954"/>
                    </a:cubicBezTo>
                    <a:cubicBezTo>
                      <a:pt x="2040" y="4500"/>
                      <a:pt x="2020" y="4040"/>
                      <a:pt x="2057" y="3582"/>
                    </a:cubicBezTo>
                    <a:cubicBezTo>
                      <a:pt x="2122" y="2812"/>
                      <a:pt x="2310" y="2076"/>
                      <a:pt x="2721" y="1407"/>
                    </a:cubicBezTo>
                    <a:cubicBezTo>
                      <a:pt x="3096" y="803"/>
                      <a:pt x="3646" y="488"/>
                      <a:pt x="4334" y="394"/>
                    </a:cubicBezTo>
                    <a:cubicBezTo>
                      <a:pt x="4501" y="372"/>
                      <a:pt x="4671" y="353"/>
                      <a:pt x="4839" y="333"/>
                    </a:cubicBezTo>
                    <a:cubicBezTo>
                      <a:pt x="4868" y="331"/>
                      <a:pt x="4896" y="329"/>
                      <a:pt x="4925" y="329"/>
                    </a:cubicBezTo>
                    <a:close/>
                    <a:moveTo>
                      <a:pt x="5325" y="10614"/>
                    </a:moveTo>
                    <a:cubicBezTo>
                      <a:pt x="5408" y="10614"/>
                      <a:pt x="5490" y="10635"/>
                      <a:pt x="5569" y="10671"/>
                    </a:cubicBezTo>
                    <a:cubicBezTo>
                      <a:pt x="5827" y="10785"/>
                      <a:pt x="6081" y="10910"/>
                      <a:pt x="6337" y="11031"/>
                    </a:cubicBezTo>
                    <a:cubicBezTo>
                      <a:pt x="6345" y="11037"/>
                      <a:pt x="6357" y="11041"/>
                      <a:pt x="6367" y="11049"/>
                    </a:cubicBezTo>
                    <a:cubicBezTo>
                      <a:pt x="6533" y="11152"/>
                      <a:pt x="6533" y="11244"/>
                      <a:pt x="6363" y="11346"/>
                    </a:cubicBezTo>
                    <a:cubicBezTo>
                      <a:pt x="6179" y="11458"/>
                      <a:pt x="5999" y="11573"/>
                      <a:pt x="5811" y="11677"/>
                    </a:cubicBezTo>
                    <a:cubicBezTo>
                      <a:pt x="5739" y="11718"/>
                      <a:pt x="5657" y="11739"/>
                      <a:pt x="5586" y="11767"/>
                    </a:cubicBezTo>
                    <a:cubicBezTo>
                      <a:pt x="5483" y="11743"/>
                      <a:pt x="5391" y="11729"/>
                      <a:pt x="5310" y="11694"/>
                    </a:cubicBezTo>
                    <a:cubicBezTo>
                      <a:pt x="5027" y="11579"/>
                      <a:pt x="4747" y="11456"/>
                      <a:pt x="4469" y="11336"/>
                    </a:cubicBezTo>
                    <a:cubicBezTo>
                      <a:pt x="4348" y="11285"/>
                      <a:pt x="4321" y="11207"/>
                      <a:pt x="4413" y="11131"/>
                    </a:cubicBezTo>
                    <a:cubicBezTo>
                      <a:pt x="4643" y="10937"/>
                      <a:pt x="4874" y="10732"/>
                      <a:pt x="5172" y="10638"/>
                    </a:cubicBezTo>
                    <a:cubicBezTo>
                      <a:pt x="5224" y="10621"/>
                      <a:pt x="5275" y="10614"/>
                      <a:pt x="5325" y="10614"/>
                    </a:cubicBezTo>
                    <a:close/>
                    <a:moveTo>
                      <a:pt x="7127" y="11321"/>
                    </a:moveTo>
                    <a:cubicBezTo>
                      <a:pt x="7167" y="11321"/>
                      <a:pt x="7207" y="11325"/>
                      <a:pt x="7249" y="11330"/>
                    </a:cubicBezTo>
                    <a:cubicBezTo>
                      <a:pt x="7523" y="11364"/>
                      <a:pt x="7799" y="11395"/>
                      <a:pt x="8072" y="11426"/>
                    </a:cubicBezTo>
                    <a:cubicBezTo>
                      <a:pt x="8139" y="11432"/>
                      <a:pt x="8219" y="11418"/>
                      <a:pt x="8231" y="11512"/>
                    </a:cubicBezTo>
                    <a:cubicBezTo>
                      <a:pt x="8241" y="11600"/>
                      <a:pt x="8172" y="11626"/>
                      <a:pt x="8108" y="11651"/>
                    </a:cubicBezTo>
                    <a:cubicBezTo>
                      <a:pt x="7673" y="11808"/>
                      <a:pt x="7239" y="11970"/>
                      <a:pt x="6799" y="12121"/>
                    </a:cubicBezTo>
                    <a:cubicBezTo>
                      <a:pt x="6684" y="12158"/>
                      <a:pt x="6555" y="12158"/>
                      <a:pt x="6425" y="12177"/>
                    </a:cubicBezTo>
                    <a:cubicBezTo>
                      <a:pt x="6316" y="12162"/>
                      <a:pt x="6195" y="12154"/>
                      <a:pt x="6081" y="12121"/>
                    </a:cubicBezTo>
                    <a:cubicBezTo>
                      <a:pt x="5938" y="12080"/>
                      <a:pt x="5923" y="12011"/>
                      <a:pt x="6036" y="11907"/>
                    </a:cubicBezTo>
                    <a:cubicBezTo>
                      <a:pt x="6083" y="11866"/>
                      <a:pt x="6136" y="11831"/>
                      <a:pt x="6189" y="11798"/>
                    </a:cubicBezTo>
                    <a:cubicBezTo>
                      <a:pt x="6412" y="11663"/>
                      <a:pt x="6637" y="11532"/>
                      <a:pt x="6858" y="11395"/>
                    </a:cubicBezTo>
                    <a:cubicBezTo>
                      <a:pt x="6944" y="11339"/>
                      <a:pt x="7033" y="11321"/>
                      <a:pt x="7127" y="11321"/>
                    </a:cubicBezTo>
                    <a:close/>
                    <a:moveTo>
                      <a:pt x="5490" y="1"/>
                    </a:moveTo>
                    <a:cubicBezTo>
                      <a:pt x="5181" y="1"/>
                      <a:pt x="4870" y="22"/>
                      <a:pt x="4561" y="42"/>
                    </a:cubicBezTo>
                    <a:cubicBezTo>
                      <a:pt x="4121" y="69"/>
                      <a:pt x="3699" y="177"/>
                      <a:pt x="3309" y="386"/>
                    </a:cubicBezTo>
                    <a:cubicBezTo>
                      <a:pt x="2578" y="779"/>
                      <a:pt x="1911" y="1251"/>
                      <a:pt x="1306" y="1814"/>
                    </a:cubicBezTo>
                    <a:cubicBezTo>
                      <a:pt x="937" y="2154"/>
                      <a:pt x="592" y="2520"/>
                      <a:pt x="428" y="3005"/>
                    </a:cubicBezTo>
                    <a:cubicBezTo>
                      <a:pt x="315" y="3340"/>
                      <a:pt x="219" y="3684"/>
                      <a:pt x="150" y="4032"/>
                    </a:cubicBezTo>
                    <a:cubicBezTo>
                      <a:pt x="31" y="4617"/>
                      <a:pt x="0" y="5212"/>
                      <a:pt x="137" y="5804"/>
                    </a:cubicBezTo>
                    <a:cubicBezTo>
                      <a:pt x="221" y="6174"/>
                      <a:pt x="342" y="6538"/>
                      <a:pt x="428" y="6906"/>
                    </a:cubicBezTo>
                    <a:cubicBezTo>
                      <a:pt x="653" y="7845"/>
                      <a:pt x="1068" y="8680"/>
                      <a:pt x="1703" y="9413"/>
                    </a:cubicBezTo>
                    <a:cubicBezTo>
                      <a:pt x="1887" y="9625"/>
                      <a:pt x="2061" y="9854"/>
                      <a:pt x="2206" y="10096"/>
                    </a:cubicBezTo>
                    <a:cubicBezTo>
                      <a:pt x="2609" y="10767"/>
                      <a:pt x="3182" y="11215"/>
                      <a:pt x="3924" y="11461"/>
                    </a:cubicBezTo>
                    <a:cubicBezTo>
                      <a:pt x="4516" y="11661"/>
                      <a:pt x="5091" y="11888"/>
                      <a:pt x="5625" y="12224"/>
                    </a:cubicBezTo>
                    <a:cubicBezTo>
                      <a:pt x="5890" y="12389"/>
                      <a:pt x="6170" y="12475"/>
                      <a:pt x="6462" y="12475"/>
                    </a:cubicBezTo>
                    <a:cubicBezTo>
                      <a:pt x="6630" y="12475"/>
                      <a:pt x="6801" y="12447"/>
                      <a:pt x="6977" y="12389"/>
                    </a:cubicBezTo>
                    <a:cubicBezTo>
                      <a:pt x="7842" y="12107"/>
                      <a:pt x="8685" y="11778"/>
                      <a:pt x="9489" y="11350"/>
                    </a:cubicBezTo>
                    <a:cubicBezTo>
                      <a:pt x="9921" y="11123"/>
                      <a:pt x="10349" y="10896"/>
                      <a:pt x="10746" y="10603"/>
                    </a:cubicBezTo>
                    <a:cubicBezTo>
                      <a:pt x="11595" y="9977"/>
                      <a:pt x="12118" y="9140"/>
                      <a:pt x="12399" y="8138"/>
                    </a:cubicBezTo>
                    <a:cubicBezTo>
                      <a:pt x="12558" y="7571"/>
                      <a:pt x="12587" y="6988"/>
                      <a:pt x="12611" y="6399"/>
                    </a:cubicBezTo>
                    <a:cubicBezTo>
                      <a:pt x="12583" y="6045"/>
                      <a:pt x="12577" y="5687"/>
                      <a:pt x="12519" y="5333"/>
                    </a:cubicBezTo>
                    <a:cubicBezTo>
                      <a:pt x="12456" y="4926"/>
                      <a:pt x="12282" y="4553"/>
                      <a:pt x="12082" y="4195"/>
                    </a:cubicBezTo>
                    <a:cubicBezTo>
                      <a:pt x="11814" y="3715"/>
                      <a:pt x="11533" y="3240"/>
                      <a:pt x="11251" y="2767"/>
                    </a:cubicBezTo>
                    <a:cubicBezTo>
                      <a:pt x="11028" y="2395"/>
                      <a:pt x="10741" y="2070"/>
                      <a:pt x="10379" y="1826"/>
                    </a:cubicBezTo>
                    <a:cubicBezTo>
                      <a:pt x="9800" y="1435"/>
                      <a:pt x="9215" y="1057"/>
                      <a:pt x="8628" y="683"/>
                    </a:cubicBezTo>
                    <a:cubicBezTo>
                      <a:pt x="8456" y="576"/>
                      <a:pt x="8266" y="492"/>
                      <a:pt x="8080" y="413"/>
                    </a:cubicBezTo>
                    <a:cubicBezTo>
                      <a:pt x="7370" y="114"/>
                      <a:pt x="6607" y="57"/>
                      <a:pt x="5850" y="12"/>
                    </a:cubicBezTo>
                    <a:cubicBezTo>
                      <a:pt x="5730" y="4"/>
                      <a:pt x="5610" y="1"/>
                      <a:pt x="5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3500000" y="4703025"/>
                <a:ext cx="257050" cy="269850"/>
              </a:xfrm>
              <a:custGeom>
                <a:avLst/>
                <a:gdLst/>
                <a:ahLst/>
                <a:cxnLst/>
                <a:rect l="l" t="t" r="r" b="b"/>
                <a:pathLst>
                  <a:path w="10282" h="10794" extrusionOk="0">
                    <a:moveTo>
                      <a:pt x="2906" y="1"/>
                    </a:moveTo>
                    <a:cubicBezTo>
                      <a:pt x="2877" y="1"/>
                      <a:pt x="2849" y="3"/>
                      <a:pt x="2820" y="5"/>
                    </a:cubicBezTo>
                    <a:cubicBezTo>
                      <a:pt x="2652" y="25"/>
                      <a:pt x="2482" y="44"/>
                      <a:pt x="2315" y="66"/>
                    </a:cubicBezTo>
                    <a:cubicBezTo>
                      <a:pt x="1627" y="160"/>
                      <a:pt x="1077" y="475"/>
                      <a:pt x="702" y="1079"/>
                    </a:cubicBezTo>
                    <a:cubicBezTo>
                      <a:pt x="291" y="1748"/>
                      <a:pt x="103" y="2484"/>
                      <a:pt x="38" y="3254"/>
                    </a:cubicBezTo>
                    <a:cubicBezTo>
                      <a:pt x="1" y="3712"/>
                      <a:pt x="21" y="4172"/>
                      <a:pt x="97" y="4626"/>
                    </a:cubicBezTo>
                    <a:cubicBezTo>
                      <a:pt x="273" y="5682"/>
                      <a:pt x="590" y="6683"/>
                      <a:pt x="1153" y="7603"/>
                    </a:cubicBezTo>
                    <a:cubicBezTo>
                      <a:pt x="1783" y="8634"/>
                      <a:pt x="2574" y="9488"/>
                      <a:pt x="3657" y="10062"/>
                    </a:cubicBezTo>
                    <a:cubicBezTo>
                      <a:pt x="4487" y="10504"/>
                      <a:pt x="5348" y="10793"/>
                      <a:pt x="6281" y="10793"/>
                    </a:cubicBezTo>
                    <a:cubicBezTo>
                      <a:pt x="6383" y="10793"/>
                      <a:pt x="6485" y="10790"/>
                      <a:pt x="6589" y="10783"/>
                    </a:cubicBezTo>
                    <a:cubicBezTo>
                      <a:pt x="7100" y="10746"/>
                      <a:pt x="7591" y="10654"/>
                      <a:pt x="8025" y="10369"/>
                    </a:cubicBezTo>
                    <a:cubicBezTo>
                      <a:pt x="8248" y="10224"/>
                      <a:pt x="8465" y="10071"/>
                      <a:pt x="8679" y="9915"/>
                    </a:cubicBezTo>
                    <a:cubicBezTo>
                      <a:pt x="9283" y="9479"/>
                      <a:pt x="9682" y="8894"/>
                      <a:pt x="9936" y="8199"/>
                    </a:cubicBezTo>
                    <a:cubicBezTo>
                      <a:pt x="10171" y="7558"/>
                      <a:pt x="10245" y="6889"/>
                      <a:pt x="10281" y="6212"/>
                    </a:cubicBezTo>
                    <a:cubicBezTo>
                      <a:pt x="10263" y="5856"/>
                      <a:pt x="10263" y="5496"/>
                      <a:pt x="10222" y="5144"/>
                    </a:cubicBezTo>
                    <a:cubicBezTo>
                      <a:pt x="10171" y="4729"/>
                      <a:pt x="10003" y="4346"/>
                      <a:pt x="9799" y="3982"/>
                    </a:cubicBezTo>
                    <a:cubicBezTo>
                      <a:pt x="9539" y="3518"/>
                      <a:pt x="9265" y="3061"/>
                      <a:pt x="8988" y="2603"/>
                    </a:cubicBezTo>
                    <a:cubicBezTo>
                      <a:pt x="8788" y="2270"/>
                      <a:pt x="8526" y="1983"/>
                      <a:pt x="8205" y="1764"/>
                    </a:cubicBezTo>
                    <a:cubicBezTo>
                      <a:pt x="7612" y="1365"/>
                      <a:pt x="7014" y="972"/>
                      <a:pt x="6409" y="596"/>
                    </a:cubicBezTo>
                    <a:cubicBezTo>
                      <a:pt x="5920" y="291"/>
                      <a:pt x="5371" y="148"/>
                      <a:pt x="4805" y="66"/>
                    </a:cubicBezTo>
                    <a:cubicBezTo>
                      <a:pt x="4422" y="10"/>
                      <a:pt x="4039" y="3"/>
                      <a:pt x="3655" y="3"/>
                    </a:cubicBezTo>
                    <a:cubicBezTo>
                      <a:pt x="3528" y="3"/>
                      <a:pt x="3401" y="4"/>
                      <a:pt x="3274" y="4"/>
                    </a:cubicBezTo>
                    <a:cubicBezTo>
                      <a:pt x="3151" y="4"/>
                      <a:pt x="3028" y="3"/>
                      <a:pt x="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3467825" y="4846700"/>
                <a:ext cx="104675" cy="123950"/>
              </a:xfrm>
              <a:custGeom>
                <a:avLst/>
                <a:gdLst/>
                <a:ahLst/>
                <a:cxnLst/>
                <a:rect l="l" t="t" r="r" b="b"/>
                <a:pathLst>
                  <a:path w="4187" h="4958" extrusionOk="0">
                    <a:moveTo>
                      <a:pt x="1167" y="1"/>
                    </a:moveTo>
                    <a:cubicBezTo>
                      <a:pt x="1123" y="1"/>
                      <a:pt x="1073" y="15"/>
                      <a:pt x="1016" y="44"/>
                    </a:cubicBezTo>
                    <a:cubicBezTo>
                      <a:pt x="985" y="58"/>
                      <a:pt x="956" y="76"/>
                      <a:pt x="928" y="95"/>
                    </a:cubicBezTo>
                    <a:cubicBezTo>
                      <a:pt x="741" y="213"/>
                      <a:pt x="557" y="332"/>
                      <a:pt x="373" y="455"/>
                    </a:cubicBezTo>
                    <a:cubicBezTo>
                      <a:pt x="85" y="647"/>
                      <a:pt x="1" y="868"/>
                      <a:pt x="109" y="1202"/>
                    </a:cubicBezTo>
                    <a:cubicBezTo>
                      <a:pt x="345" y="1912"/>
                      <a:pt x="686" y="2570"/>
                      <a:pt x="1181" y="3135"/>
                    </a:cubicBezTo>
                    <a:cubicBezTo>
                      <a:pt x="1297" y="3267"/>
                      <a:pt x="1395" y="3330"/>
                      <a:pt x="1513" y="3330"/>
                    </a:cubicBezTo>
                    <a:cubicBezTo>
                      <a:pt x="1586" y="3330"/>
                      <a:pt x="1666" y="3307"/>
                      <a:pt x="1762" y="3262"/>
                    </a:cubicBezTo>
                    <a:cubicBezTo>
                      <a:pt x="1865" y="3217"/>
                      <a:pt x="1969" y="3168"/>
                      <a:pt x="2102" y="3164"/>
                    </a:cubicBezTo>
                    <a:cubicBezTo>
                      <a:pt x="2104" y="3164"/>
                      <a:pt x="2105" y="3163"/>
                      <a:pt x="2107" y="3163"/>
                    </a:cubicBezTo>
                    <a:cubicBezTo>
                      <a:pt x="2166" y="3163"/>
                      <a:pt x="2207" y="3231"/>
                      <a:pt x="2172" y="3280"/>
                    </a:cubicBezTo>
                    <a:cubicBezTo>
                      <a:pt x="2169" y="3286"/>
                      <a:pt x="2167" y="3288"/>
                      <a:pt x="2163" y="3290"/>
                    </a:cubicBezTo>
                    <a:cubicBezTo>
                      <a:pt x="2092" y="3362"/>
                      <a:pt x="2012" y="3428"/>
                      <a:pt x="1936" y="3493"/>
                    </a:cubicBezTo>
                    <a:cubicBezTo>
                      <a:pt x="1867" y="3552"/>
                      <a:pt x="1791" y="3599"/>
                      <a:pt x="1726" y="3665"/>
                    </a:cubicBezTo>
                    <a:cubicBezTo>
                      <a:pt x="1660" y="3730"/>
                      <a:pt x="1650" y="3802"/>
                      <a:pt x="1705" y="3892"/>
                    </a:cubicBezTo>
                    <a:cubicBezTo>
                      <a:pt x="1987" y="4334"/>
                      <a:pt x="2374" y="4653"/>
                      <a:pt x="2834" y="4897"/>
                    </a:cubicBezTo>
                    <a:cubicBezTo>
                      <a:pt x="2914" y="4939"/>
                      <a:pt x="2992" y="4957"/>
                      <a:pt x="3068" y="4957"/>
                    </a:cubicBezTo>
                    <a:cubicBezTo>
                      <a:pt x="3173" y="4957"/>
                      <a:pt x="3273" y="4923"/>
                      <a:pt x="3366" y="4866"/>
                    </a:cubicBezTo>
                    <a:cubicBezTo>
                      <a:pt x="3616" y="4712"/>
                      <a:pt x="3853" y="4536"/>
                      <a:pt x="4093" y="4363"/>
                    </a:cubicBezTo>
                    <a:cubicBezTo>
                      <a:pt x="4187" y="4293"/>
                      <a:pt x="4187" y="4232"/>
                      <a:pt x="4097" y="4154"/>
                    </a:cubicBezTo>
                    <a:cubicBezTo>
                      <a:pt x="4013" y="4080"/>
                      <a:pt x="3913" y="4021"/>
                      <a:pt x="3816" y="3966"/>
                    </a:cubicBezTo>
                    <a:cubicBezTo>
                      <a:pt x="3756" y="3935"/>
                      <a:pt x="3698" y="3918"/>
                      <a:pt x="3641" y="3918"/>
                    </a:cubicBezTo>
                    <a:cubicBezTo>
                      <a:pt x="3562" y="3918"/>
                      <a:pt x="3486" y="3950"/>
                      <a:pt x="3411" y="4021"/>
                    </a:cubicBezTo>
                    <a:cubicBezTo>
                      <a:pt x="3319" y="4109"/>
                      <a:pt x="3215" y="4191"/>
                      <a:pt x="3107" y="4262"/>
                    </a:cubicBezTo>
                    <a:cubicBezTo>
                      <a:pt x="3068" y="4291"/>
                      <a:pt x="3018" y="4317"/>
                      <a:pt x="2972" y="4317"/>
                    </a:cubicBezTo>
                    <a:cubicBezTo>
                      <a:pt x="2942" y="4317"/>
                      <a:pt x="2914" y="4307"/>
                      <a:pt x="2890" y="4279"/>
                    </a:cubicBezTo>
                    <a:cubicBezTo>
                      <a:pt x="2828" y="4205"/>
                      <a:pt x="2867" y="4115"/>
                      <a:pt x="2929" y="4045"/>
                    </a:cubicBezTo>
                    <a:cubicBezTo>
                      <a:pt x="2953" y="4015"/>
                      <a:pt x="2982" y="3986"/>
                      <a:pt x="3010" y="3962"/>
                    </a:cubicBezTo>
                    <a:cubicBezTo>
                      <a:pt x="3064" y="3910"/>
                      <a:pt x="3121" y="3863"/>
                      <a:pt x="3176" y="3812"/>
                    </a:cubicBezTo>
                    <a:cubicBezTo>
                      <a:pt x="3305" y="3698"/>
                      <a:pt x="3325" y="3583"/>
                      <a:pt x="3229" y="3440"/>
                    </a:cubicBezTo>
                    <a:cubicBezTo>
                      <a:pt x="3176" y="3360"/>
                      <a:pt x="3113" y="3288"/>
                      <a:pt x="3049" y="3215"/>
                    </a:cubicBezTo>
                    <a:cubicBezTo>
                      <a:pt x="2493" y="2544"/>
                      <a:pt x="2008" y="1828"/>
                      <a:pt x="1664" y="1022"/>
                    </a:cubicBezTo>
                    <a:cubicBezTo>
                      <a:pt x="1550" y="751"/>
                      <a:pt x="1466" y="467"/>
                      <a:pt x="1367" y="191"/>
                    </a:cubicBezTo>
                    <a:cubicBezTo>
                      <a:pt x="1323" y="64"/>
                      <a:pt x="1259" y="1"/>
                      <a:pt x="1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3458475" y="4735100"/>
                <a:ext cx="46275" cy="106175"/>
              </a:xfrm>
              <a:custGeom>
                <a:avLst/>
                <a:gdLst/>
                <a:ahLst/>
                <a:cxnLst/>
                <a:rect l="l" t="t" r="r" b="b"/>
                <a:pathLst>
                  <a:path w="1851" h="4247" extrusionOk="0">
                    <a:moveTo>
                      <a:pt x="1753" y="1"/>
                    </a:moveTo>
                    <a:cubicBezTo>
                      <a:pt x="1741" y="1"/>
                      <a:pt x="1728" y="2"/>
                      <a:pt x="1713" y="5"/>
                    </a:cubicBezTo>
                    <a:cubicBezTo>
                      <a:pt x="1653" y="15"/>
                      <a:pt x="1570" y="58"/>
                      <a:pt x="1525" y="99"/>
                    </a:cubicBezTo>
                    <a:cubicBezTo>
                      <a:pt x="1244" y="365"/>
                      <a:pt x="962" y="631"/>
                      <a:pt x="694" y="909"/>
                    </a:cubicBezTo>
                    <a:cubicBezTo>
                      <a:pt x="596" y="1009"/>
                      <a:pt x="528" y="1136"/>
                      <a:pt x="459" y="1259"/>
                    </a:cubicBezTo>
                    <a:cubicBezTo>
                      <a:pt x="272" y="1594"/>
                      <a:pt x="203" y="1971"/>
                      <a:pt x="111" y="2337"/>
                    </a:cubicBezTo>
                    <a:cubicBezTo>
                      <a:pt x="72" y="2486"/>
                      <a:pt x="68" y="2640"/>
                      <a:pt x="49" y="2789"/>
                    </a:cubicBezTo>
                    <a:cubicBezTo>
                      <a:pt x="72" y="2807"/>
                      <a:pt x="78" y="2812"/>
                      <a:pt x="99" y="2828"/>
                    </a:cubicBezTo>
                    <a:cubicBezTo>
                      <a:pt x="154" y="2807"/>
                      <a:pt x="211" y="2789"/>
                      <a:pt x="266" y="2762"/>
                    </a:cubicBezTo>
                    <a:cubicBezTo>
                      <a:pt x="365" y="2719"/>
                      <a:pt x="459" y="2666"/>
                      <a:pt x="559" y="2627"/>
                    </a:cubicBezTo>
                    <a:cubicBezTo>
                      <a:pt x="568" y="2624"/>
                      <a:pt x="580" y="2623"/>
                      <a:pt x="592" y="2623"/>
                    </a:cubicBezTo>
                    <a:cubicBezTo>
                      <a:pt x="627" y="2623"/>
                      <a:pt x="668" y="2634"/>
                      <a:pt x="680" y="2654"/>
                    </a:cubicBezTo>
                    <a:cubicBezTo>
                      <a:pt x="700" y="2689"/>
                      <a:pt x="700" y="2752"/>
                      <a:pt x="680" y="2791"/>
                    </a:cubicBezTo>
                    <a:cubicBezTo>
                      <a:pt x="651" y="2844"/>
                      <a:pt x="602" y="2891"/>
                      <a:pt x="555" y="2926"/>
                    </a:cubicBezTo>
                    <a:cubicBezTo>
                      <a:pt x="453" y="3006"/>
                      <a:pt x="340" y="3075"/>
                      <a:pt x="236" y="3151"/>
                    </a:cubicBezTo>
                    <a:cubicBezTo>
                      <a:pt x="109" y="3247"/>
                      <a:pt x="0" y="3370"/>
                      <a:pt x="2" y="3530"/>
                    </a:cubicBezTo>
                    <a:cubicBezTo>
                      <a:pt x="7" y="3718"/>
                      <a:pt x="37" y="3904"/>
                      <a:pt x="72" y="4086"/>
                    </a:cubicBezTo>
                    <a:cubicBezTo>
                      <a:pt x="93" y="4188"/>
                      <a:pt x="168" y="4247"/>
                      <a:pt x="249" y="4247"/>
                    </a:cubicBezTo>
                    <a:cubicBezTo>
                      <a:pt x="280" y="4247"/>
                      <a:pt x="311" y="4238"/>
                      <a:pt x="340" y="4221"/>
                    </a:cubicBezTo>
                    <a:cubicBezTo>
                      <a:pt x="606" y="4072"/>
                      <a:pt x="880" y="3929"/>
                      <a:pt x="1136" y="3765"/>
                    </a:cubicBezTo>
                    <a:cubicBezTo>
                      <a:pt x="1322" y="3648"/>
                      <a:pt x="1482" y="3513"/>
                      <a:pt x="1441" y="3231"/>
                    </a:cubicBezTo>
                    <a:cubicBezTo>
                      <a:pt x="1392" y="2891"/>
                      <a:pt x="1394" y="2544"/>
                      <a:pt x="1377" y="2198"/>
                    </a:cubicBezTo>
                    <a:cubicBezTo>
                      <a:pt x="1371" y="2095"/>
                      <a:pt x="1379" y="1993"/>
                      <a:pt x="1369" y="1891"/>
                    </a:cubicBezTo>
                    <a:cubicBezTo>
                      <a:pt x="1363" y="1846"/>
                      <a:pt x="1347" y="1780"/>
                      <a:pt x="1312" y="1764"/>
                    </a:cubicBezTo>
                    <a:cubicBezTo>
                      <a:pt x="1306" y="1761"/>
                      <a:pt x="1299" y="1759"/>
                      <a:pt x="1291" y="1759"/>
                    </a:cubicBezTo>
                    <a:cubicBezTo>
                      <a:pt x="1259" y="1759"/>
                      <a:pt x="1212" y="1781"/>
                      <a:pt x="1183" y="1799"/>
                    </a:cubicBezTo>
                    <a:cubicBezTo>
                      <a:pt x="1056" y="1879"/>
                      <a:pt x="942" y="1969"/>
                      <a:pt x="815" y="2042"/>
                    </a:cubicBezTo>
                    <a:lnTo>
                      <a:pt x="811" y="2044"/>
                    </a:lnTo>
                    <a:cubicBezTo>
                      <a:pt x="793" y="2055"/>
                      <a:pt x="776" y="2060"/>
                      <a:pt x="759" y="2060"/>
                    </a:cubicBezTo>
                    <a:cubicBezTo>
                      <a:pt x="684" y="2060"/>
                      <a:pt x="626" y="1969"/>
                      <a:pt x="680" y="1897"/>
                    </a:cubicBezTo>
                    <a:cubicBezTo>
                      <a:pt x="704" y="1862"/>
                      <a:pt x="731" y="1829"/>
                      <a:pt x="757" y="1805"/>
                    </a:cubicBezTo>
                    <a:cubicBezTo>
                      <a:pt x="872" y="1696"/>
                      <a:pt x="1001" y="1602"/>
                      <a:pt x="1126" y="1502"/>
                    </a:cubicBezTo>
                    <a:cubicBezTo>
                      <a:pt x="1351" y="1320"/>
                      <a:pt x="1543" y="1122"/>
                      <a:pt x="1592" y="817"/>
                    </a:cubicBezTo>
                    <a:cubicBezTo>
                      <a:pt x="1606" y="727"/>
                      <a:pt x="1639" y="643"/>
                      <a:pt x="1668" y="557"/>
                    </a:cubicBezTo>
                    <a:cubicBezTo>
                      <a:pt x="1717" y="418"/>
                      <a:pt x="1770" y="281"/>
                      <a:pt x="1819" y="142"/>
                    </a:cubicBezTo>
                    <a:cubicBezTo>
                      <a:pt x="1851" y="50"/>
                      <a:pt x="1829"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3557550" y="4960150"/>
                <a:ext cx="55300" cy="28875"/>
              </a:xfrm>
              <a:custGeom>
                <a:avLst/>
                <a:gdLst/>
                <a:ahLst/>
                <a:cxnLst/>
                <a:rect l="l" t="t" r="r" b="b"/>
                <a:pathLst>
                  <a:path w="2212" h="1155" extrusionOk="0">
                    <a:moveTo>
                      <a:pt x="1004" y="1"/>
                    </a:moveTo>
                    <a:cubicBezTo>
                      <a:pt x="954" y="1"/>
                      <a:pt x="903" y="8"/>
                      <a:pt x="851" y="25"/>
                    </a:cubicBezTo>
                    <a:cubicBezTo>
                      <a:pt x="553" y="119"/>
                      <a:pt x="322" y="324"/>
                      <a:pt x="92" y="518"/>
                    </a:cubicBezTo>
                    <a:cubicBezTo>
                      <a:pt x="0" y="594"/>
                      <a:pt x="27" y="672"/>
                      <a:pt x="148" y="723"/>
                    </a:cubicBezTo>
                    <a:cubicBezTo>
                      <a:pt x="426" y="843"/>
                      <a:pt x="706" y="966"/>
                      <a:pt x="989" y="1081"/>
                    </a:cubicBezTo>
                    <a:cubicBezTo>
                      <a:pt x="1070" y="1116"/>
                      <a:pt x="1162" y="1130"/>
                      <a:pt x="1265" y="1154"/>
                    </a:cubicBezTo>
                    <a:cubicBezTo>
                      <a:pt x="1336" y="1126"/>
                      <a:pt x="1418" y="1105"/>
                      <a:pt x="1490" y="1064"/>
                    </a:cubicBezTo>
                    <a:cubicBezTo>
                      <a:pt x="1678" y="960"/>
                      <a:pt x="1858" y="845"/>
                      <a:pt x="2042" y="733"/>
                    </a:cubicBezTo>
                    <a:cubicBezTo>
                      <a:pt x="2212" y="631"/>
                      <a:pt x="2212" y="539"/>
                      <a:pt x="2046" y="436"/>
                    </a:cubicBezTo>
                    <a:cubicBezTo>
                      <a:pt x="2036" y="428"/>
                      <a:pt x="2024" y="424"/>
                      <a:pt x="2016" y="418"/>
                    </a:cubicBezTo>
                    <a:cubicBezTo>
                      <a:pt x="1760" y="297"/>
                      <a:pt x="1506" y="172"/>
                      <a:pt x="1248" y="58"/>
                    </a:cubicBezTo>
                    <a:cubicBezTo>
                      <a:pt x="1169" y="22"/>
                      <a:pt x="1087" y="1"/>
                      <a:pt x="1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3597600" y="4977850"/>
                <a:ext cx="57975" cy="21400"/>
              </a:xfrm>
              <a:custGeom>
                <a:avLst/>
                <a:gdLst/>
                <a:ahLst/>
                <a:cxnLst/>
                <a:rect l="l" t="t" r="r" b="b"/>
                <a:pathLst>
                  <a:path w="2319" h="856" extrusionOk="0">
                    <a:moveTo>
                      <a:pt x="1204" y="0"/>
                    </a:moveTo>
                    <a:cubicBezTo>
                      <a:pt x="1110" y="0"/>
                      <a:pt x="1021" y="18"/>
                      <a:pt x="935" y="74"/>
                    </a:cubicBezTo>
                    <a:cubicBezTo>
                      <a:pt x="714" y="211"/>
                      <a:pt x="489" y="342"/>
                      <a:pt x="266" y="477"/>
                    </a:cubicBezTo>
                    <a:cubicBezTo>
                      <a:pt x="213" y="510"/>
                      <a:pt x="160" y="545"/>
                      <a:pt x="113" y="586"/>
                    </a:cubicBezTo>
                    <a:cubicBezTo>
                      <a:pt x="0" y="690"/>
                      <a:pt x="15" y="759"/>
                      <a:pt x="158" y="800"/>
                    </a:cubicBezTo>
                    <a:cubicBezTo>
                      <a:pt x="272" y="833"/>
                      <a:pt x="393" y="841"/>
                      <a:pt x="502" y="856"/>
                    </a:cubicBezTo>
                    <a:cubicBezTo>
                      <a:pt x="632" y="837"/>
                      <a:pt x="761" y="837"/>
                      <a:pt x="876" y="800"/>
                    </a:cubicBezTo>
                    <a:cubicBezTo>
                      <a:pt x="1316" y="649"/>
                      <a:pt x="1750" y="487"/>
                      <a:pt x="2185" y="330"/>
                    </a:cubicBezTo>
                    <a:cubicBezTo>
                      <a:pt x="2249" y="305"/>
                      <a:pt x="2318" y="279"/>
                      <a:pt x="2308" y="191"/>
                    </a:cubicBezTo>
                    <a:cubicBezTo>
                      <a:pt x="2296" y="97"/>
                      <a:pt x="2216" y="111"/>
                      <a:pt x="2149" y="105"/>
                    </a:cubicBezTo>
                    <a:cubicBezTo>
                      <a:pt x="1876" y="74"/>
                      <a:pt x="1600" y="43"/>
                      <a:pt x="1326" y="9"/>
                    </a:cubicBezTo>
                    <a:cubicBezTo>
                      <a:pt x="1284" y="4"/>
                      <a:pt x="1244" y="0"/>
                      <a:pt x="1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3466600" y="4831975"/>
                <a:ext cx="30000" cy="23850"/>
              </a:xfrm>
              <a:custGeom>
                <a:avLst/>
                <a:gdLst/>
                <a:ahLst/>
                <a:cxnLst/>
                <a:rect l="l" t="t" r="r" b="b"/>
                <a:pathLst>
                  <a:path w="1200" h="954" extrusionOk="0">
                    <a:moveTo>
                      <a:pt x="1169" y="0"/>
                    </a:moveTo>
                    <a:lnTo>
                      <a:pt x="1169" y="0"/>
                    </a:lnTo>
                    <a:cubicBezTo>
                      <a:pt x="1108" y="27"/>
                      <a:pt x="1052" y="39"/>
                      <a:pt x="1005" y="68"/>
                    </a:cubicBezTo>
                    <a:cubicBezTo>
                      <a:pt x="745" y="236"/>
                      <a:pt x="481" y="406"/>
                      <a:pt x="226" y="581"/>
                    </a:cubicBezTo>
                    <a:cubicBezTo>
                      <a:pt x="160" y="626"/>
                      <a:pt x="103" y="696"/>
                      <a:pt x="54" y="766"/>
                    </a:cubicBezTo>
                    <a:cubicBezTo>
                      <a:pt x="17" y="821"/>
                      <a:pt x="1" y="890"/>
                      <a:pt x="74" y="954"/>
                    </a:cubicBezTo>
                    <a:cubicBezTo>
                      <a:pt x="99" y="944"/>
                      <a:pt x="125" y="939"/>
                      <a:pt x="146" y="923"/>
                    </a:cubicBezTo>
                    <a:cubicBezTo>
                      <a:pt x="461" y="702"/>
                      <a:pt x="774" y="477"/>
                      <a:pt x="1085" y="254"/>
                    </a:cubicBezTo>
                    <a:cubicBezTo>
                      <a:pt x="1167" y="197"/>
                      <a:pt x="1200" y="129"/>
                      <a:pt x="1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3521375" y="4723175"/>
                <a:ext cx="211625" cy="229225"/>
              </a:xfrm>
              <a:custGeom>
                <a:avLst/>
                <a:gdLst/>
                <a:ahLst/>
                <a:cxnLst/>
                <a:rect l="l" t="t" r="r" b="b"/>
                <a:pathLst>
                  <a:path w="8465" h="9169" extrusionOk="0">
                    <a:moveTo>
                      <a:pt x="2490" y="302"/>
                    </a:moveTo>
                    <a:cubicBezTo>
                      <a:pt x="2598" y="302"/>
                      <a:pt x="2706" y="311"/>
                      <a:pt x="2814" y="326"/>
                    </a:cubicBezTo>
                    <a:cubicBezTo>
                      <a:pt x="3152" y="375"/>
                      <a:pt x="3485" y="445"/>
                      <a:pt x="3819" y="498"/>
                    </a:cubicBezTo>
                    <a:cubicBezTo>
                      <a:pt x="4042" y="535"/>
                      <a:pt x="4271" y="555"/>
                      <a:pt x="4492" y="596"/>
                    </a:cubicBezTo>
                    <a:cubicBezTo>
                      <a:pt x="5083" y="702"/>
                      <a:pt x="5592" y="979"/>
                      <a:pt x="6034" y="1378"/>
                    </a:cubicBezTo>
                    <a:cubicBezTo>
                      <a:pt x="6368" y="1678"/>
                      <a:pt x="6701" y="1977"/>
                      <a:pt x="7022" y="2292"/>
                    </a:cubicBezTo>
                    <a:cubicBezTo>
                      <a:pt x="7784" y="3041"/>
                      <a:pt x="8176" y="3945"/>
                      <a:pt x="8148" y="5023"/>
                    </a:cubicBezTo>
                    <a:cubicBezTo>
                      <a:pt x="8142" y="5220"/>
                      <a:pt x="8103" y="5416"/>
                      <a:pt x="8082" y="5613"/>
                    </a:cubicBezTo>
                    <a:cubicBezTo>
                      <a:pt x="8050" y="5946"/>
                      <a:pt x="8037" y="6284"/>
                      <a:pt x="7978" y="6611"/>
                    </a:cubicBezTo>
                    <a:cubicBezTo>
                      <a:pt x="7814" y="7526"/>
                      <a:pt x="7305" y="8215"/>
                      <a:pt x="6497" y="8661"/>
                    </a:cubicBezTo>
                    <a:cubicBezTo>
                      <a:pt x="6242" y="8801"/>
                      <a:pt x="5972" y="8868"/>
                      <a:pt x="5698" y="8868"/>
                    </a:cubicBezTo>
                    <a:cubicBezTo>
                      <a:pt x="5492" y="8868"/>
                      <a:pt x="5284" y="8830"/>
                      <a:pt x="5079" y="8757"/>
                    </a:cubicBezTo>
                    <a:cubicBezTo>
                      <a:pt x="3620" y="8238"/>
                      <a:pt x="2329" y="7464"/>
                      <a:pt x="1370" y="6214"/>
                    </a:cubicBezTo>
                    <a:cubicBezTo>
                      <a:pt x="1335" y="6163"/>
                      <a:pt x="1296" y="6114"/>
                      <a:pt x="1263" y="6061"/>
                    </a:cubicBezTo>
                    <a:cubicBezTo>
                      <a:pt x="819" y="5314"/>
                      <a:pt x="476" y="4528"/>
                      <a:pt x="347" y="3663"/>
                    </a:cubicBezTo>
                    <a:cubicBezTo>
                      <a:pt x="328" y="3534"/>
                      <a:pt x="328" y="3401"/>
                      <a:pt x="322" y="3317"/>
                    </a:cubicBezTo>
                    <a:cubicBezTo>
                      <a:pt x="345" y="2806"/>
                      <a:pt x="404" y="2345"/>
                      <a:pt x="533" y="1891"/>
                    </a:cubicBezTo>
                    <a:cubicBezTo>
                      <a:pt x="750" y="1151"/>
                      <a:pt x="1218" y="639"/>
                      <a:pt x="1955" y="385"/>
                    </a:cubicBezTo>
                    <a:cubicBezTo>
                      <a:pt x="2129" y="326"/>
                      <a:pt x="2309" y="302"/>
                      <a:pt x="2490" y="302"/>
                    </a:cubicBezTo>
                    <a:close/>
                    <a:moveTo>
                      <a:pt x="2491" y="1"/>
                    </a:moveTo>
                    <a:cubicBezTo>
                      <a:pt x="2278" y="38"/>
                      <a:pt x="2032" y="54"/>
                      <a:pt x="1807" y="126"/>
                    </a:cubicBezTo>
                    <a:cubicBezTo>
                      <a:pt x="1081" y="363"/>
                      <a:pt x="598" y="862"/>
                      <a:pt x="328" y="1572"/>
                    </a:cubicBezTo>
                    <a:cubicBezTo>
                      <a:pt x="150" y="2043"/>
                      <a:pt x="97" y="2540"/>
                      <a:pt x="46" y="3035"/>
                    </a:cubicBezTo>
                    <a:cubicBezTo>
                      <a:pt x="1" y="3481"/>
                      <a:pt x="58" y="3910"/>
                      <a:pt x="189" y="4330"/>
                    </a:cubicBezTo>
                    <a:cubicBezTo>
                      <a:pt x="277" y="4616"/>
                      <a:pt x="365" y="4907"/>
                      <a:pt x="478" y="5183"/>
                    </a:cubicBezTo>
                    <a:cubicBezTo>
                      <a:pt x="635" y="5582"/>
                      <a:pt x="809" y="5985"/>
                      <a:pt x="1073" y="6327"/>
                    </a:cubicBezTo>
                    <a:cubicBezTo>
                      <a:pt x="1584" y="6992"/>
                      <a:pt x="2180" y="7573"/>
                      <a:pt x="2884" y="8035"/>
                    </a:cubicBezTo>
                    <a:cubicBezTo>
                      <a:pt x="3534" y="8463"/>
                      <a:pt x="4242" y="8763"/>
                      <a:pt x="4966" y="9033"/>
                    </a:cubicBezTo>
                    <a:cubicBezTo>
                      <a:pt x="5204" y="9122"/>
                      <a:pt x="5446" y="9168"/>
                      <a:pt x="5687" y="9168"/>
                    </a:cubicBezTo>
                    <a:cubicBezTo>
                      <a:pt x="5959" y="9168"/>
                      <a:pt x="6229" y="9110"/>
                      <a:pt x="6493" y="8988"/>
                    </a:cubicBezTo>
                    <a:cubicBezTo>
                      <a:pt x="7620" y="8471"/>
                      <a:pt x="8209" y="7556"/>
                      <a:pt x="8342" y="6335"/>
                    </a:cubicBezTo>
                    <a:cubicBezTo>
                      <a:pt x="8377" y="6008"/>
                      <a:pt x="8410" y="5680"/>
                      <a:pt x="8434" y="5353"/>
                    </a:cubicBezTo>
                    <a:cubicBezTo>
                      <a:pt x="8448" y="5105"/>
                      <a:pt x="8465" y="4854"/>
                      <a:pt x="8451" y="4606"/>
                    </a:cubicBezTo>
                    <a:cubicBezTo>
                      <a:pt x="8434" y="4221"/>
                      <a:pt x="8295" y="3868"/>
                      <a:pt x="8174" y="3505"/>
                    </a:cubicBezTo>
                    <a:cubicBezTo>
                      <a:pt x="7976" y="2912"/>
                      <a:pt x="7626" y="2429"/>
                      <a:pt x="7178" y="2008"/>
                    </a:cubicBezTo>
                    <a:cubicBezTo>
                      <a:pt x="6912" y="1760"/>
                      <a:pt x="6638" y="1519"/>
                      <a:pt x="6378" y="1269"/>
                    </a:cubicBezTo>
                    <a:cubicBezTo>
                      <a:pt x="5836" y="747"/>
                      <a:pt x="5202" y="404"/>
                      <a:pt x="4457" y="281"/>
                    </a:cubicBezTo>
                    <a:cubicBezTo>
                      <a:pt x="4042" y="211"/>
                      <a:pt x="3628" y="154"/>
                      <a:pt x="3213" y="93"/>
                    </a:cubicBezTo>
                    <a:cubicBezTo>
                      <a:pt x="2984" y="58"/>
                      <a:pt x="2753" y="33"/>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3529425" y="4730700"/>
                <a:ext cx="196375" cy="214200"/>
              </a:xfrm>
              <a:custGeom>
                <a:avLst/>
                <a:gdLst/>
                <a:ahLst/>
                <a:cxnLst/>
                <a:rect l="l" t="t" r="r" b="b"/>
                <a:pathLst>
                  <a:path w="7855" h="8568" extrusionOk="0">
                    <a:moveTo>
                      <a:pt x="2168" y="1"/>
                    </a:moveTo>
                    <a:cubicBezTo>
                      <a:pt x="1987" y="1"/>
                      <a:pt x="1807" y="25"/>
                      <a:pt x="1633" y="84"/>
                    </a:cubicBezTo>
                    <a:cubicBezTo>
                      <a:pt x="896" y="338"/>
                      <a:pt x="428" y="850"/>
                      <a:pt x="211" y="1590"/>
                    </a:cubicBezTo>
                    <a:cubicBezTo>
                      <a:pt x="82" y="2044"/>
                      <a:pt x="23" y="2505"/>
                      <a:pt x="0" y="3016"/>
                    </a:cubicBezTo>
                    <a:cubicBezTo>
                      <a:pt x="6" y="3100"/>
                      <a:pt x="6" y="3233"/>
                      <a:pt x="25" y="3362"/>
                    </a:cubicBezTo>
                    <a:cubicBezTo>
                      <a:pt x="154" y="4227"/>
                      <a:pt x="497" y="5013"/>
                      <a:pt x="941" y="5760"/>
                    </a:cubicBezTo>
                    <a:cubicBezTo>
                      <a:pt x="974" y="5813"/>
                      <a:pt x="1013" y="5862"/>
                      <a:pt x="1048" y="5913"/>
                    </a:cubicBezTo>
                    <a:cubicBezTo>
                      <a:pt x="2007" y="7163"/>
                      <a:pt x="3298" y="7937"/>
                      <a:pt x="4757" y="8456"/>
                    </a:cubicBezTo>
                    <a:cubicBezTo>
                      <a:pt x="4962" y="8529"/>
                      <a:pt x="5170" y="8567"/>
                      <a:pt x="5376" y="8567"/>
                    </a:cubicBezTo>
                    <a:cubicBezTo>
                      <a:pt x="5650" y="8567"/>
                      <a:pt x="5920" y="8500"/>
                      <a:pt x="6175" y="8360"/>
                    </a:cubicBezTo>
                    <a:cubicBezTo>
                      <a:pt x="6983" y="7914"/>
                      <a:pt x="7492" y="7225"/>
                      <a:pt x="7656" y="6310"/>
                    </a:cubicBezTo>
                    <a:cubicBezTo>
                      <a:pt x="7715" y="5983"/>
                      <a:pt x="7728" y="5645"/>
                      <a:pt x="7760" y="5312"/>
                    </a:cubicBezTo>
                    <a:cubicBezTo>
                      <a:pt x="7781" y="5115"/>
                      <a:pt x="7820" y="4919"/>
                      <a:pt x="7826" y="4722"/>
                    </a:cubicBezTo>
                    <a:cubicBezTo>
                      <a:pt x="7854" y="3644"/>
                      <a:pt x="7462" y="2740"/>
                      <a:pt x="6700" y="1991"/>
                    </a:cubicBezTo>
                    <a:cubicBezTo>
                      <a:pt x="6379" y="1676"/>
                      <a:pt x="6046" y="1377"/>
                      <a:pt x="5712" y="1077"/>
                    </a:cubicBezTo>
                    <a:cubicBezTo>
                      <a:pt x="5270" y="678"/>
                      <a:pt x="4761" y="401"/>
                      <a:pt x="4170" y="295"/>
                    </a:cubicBezTo>
                    <a:cubicBezTo>
                      <a:pt x="3949" y="254"/>
                      <a:pt x="3720" y="234"/>
                      <a:pt x="3497" y="197"/>
                    </a:cubicBezTo>
                    <a:cubicBezTo>
                      <a:pt x="3163" y="144"/>
                      <a:pt x="2830" y="74"/>
                      <a:pt x="2492" y="25"/>
                    </a:cubicBezTo>
                    <a:cubicBezTo>
                      <a:pt x="2384" y="10"/>
                      <a:pt x="2276"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3579900" y="4814275"/>
                <a:ext cx="21875" cy="18450"/>
              </a:xfrm>
              <a:custGeom>
                <a:avLst/>
                <a:gdLst/>
                <a:ahLst/>
                <a:cxnLst/>
                <a:rect l="l" t="t" r="r" b="b"/>
                <a:pathLst>
                  <a:path w="875" h="738" extrusionOk="0">
                    <a:moveTo>
                      <a:pt x="318" y="1"/>
                    </a:moveTo>
                    <a:cubicBezTo>
                      <a:pt x="140" y="1"/>
                      <a:pt x="0" y="195"/>
                      <a:pt x="74" y="326"/>
                    </a:cubicBezTo>
                    <a:cubicBezTo>
                      <a:pt x="187" y="520"/>
                      <a:pt x="346" y="674"/>
                      <a:pt x="573" y="729"/>
                    </a:cubicBezTo>
                    <a:cubicBezTo>
                      <a:pt x="597" y="735"/>
                      <a:pt x="619" y="738"/>
                      <a:pt x="640" y="738"/>
                    </a:cubicBezTo>
                    <a:cubicBezTo>
                      <a:pt x="785" y="738"/>
                      <a:pt x="875" y="606"/>
                      <a:pt x="825" y="449"/>
                    </a:cubicBezTo>
                    <a:cubicBezTo>
                      <a:pt x="766" y="258"/>
                      <a:pt x="616" y="144"/>
                      <a:pt x="453" y="50"/>
                    </a:cubicBezTo>
                    <a:cubicBezTo>
                      <a:pt x="406" y="23"/>
                      <a:pt x="348" y="1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3593750" y="4786900"/>
                <a:ext cx="15325" cy="20875"/>
              </a:xfrm>
              <a:custGeom>
                <a:avLst/>
                <a:gdLst/>
                <a:ahLst/>
                <a:cxnLst/>
                <a:rect l="l" t="t" r="r" b="b"/>
                <a:pathLst>
                  <a:path w="613" h="835" extrusionOk="0">
                    <a:moveTo>
                      <a:pt x="361" y="0"/>
                    </a:moveTo>
                    <a:cubicBezTo>
                      <a:pt x="227" y="0"/>
                      <a:pt x="96" y="106"/>
                      <a:pt x="48" y="259"/>
                    </a:cubicBezTo>
                    <a:cubicBezTo>
                      <a:pt x="1" y="398"/>
                      <a:pt x="7" y="537"/>
                      <a:pt x="60" y="674"/>
                    </a:cubicBezTo>
                    <a:cubicBezTo>
                      <a:pt x="101" y="778"/>
                      <a:pt x="182" y="834"/>
                      <a:pt x="270" y="834"/>
                    </a:cubicBezTo>
                    <a:cubicBezTo>
                      <a:pt x="333" y="834"/>
                      <a:pt x="398" y="806"/>
                      <a:pt x="455" y="748"/>
                    </a:cubicBezTo>
                    <a:cubicBezTo>
                      <a:pt x="561" y="635"/>
                      <a:pt x="602" y="496"/>
                      <a:pt x="608" y="390"/>
                    </a:cubicBezTo>
                    <a:cubicBezTo>
                      <a:pt x="613" y="154"/>
                      <a:pt x="533" y="23"/>
                      <a:pt x="400" y="3"/>
                    </a:cubicBezTo>
                    <a:cubicBezTo>
                      <a:pt x="387" y="1"/>
                      <a:pt x="374"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3612075" y="4828025"/>
                <a:ext cx="14025" cy="20950"/>
              </a:xfrm>
              <a:custGeom>
                <a:avLst/>
                <a:gdLst/>
                <a:ahLst/>
                <a:cxnLst/>
                <a:rect l="l" t="t" r="r" b="b"/>
                <a:pathLst>
                  <a:path w="561" h="838" extrusionOk="0">
                    <a:moveTo>
                      <a:pt x="324" y="1"/>
                    </a:moveTo>
                    <a:cubicBezTo>
                      <a:pt x="231" y="1"/>
                      <a:pt x="171" y="65"/>
                      <a:pt x="121" y="144"/>
                    </a:cubicBezTo>
                    <a:cubicBezTo>
                      <a:pt x="31" y="289"/>
                      <a:pt x="0" y="447"/>
                      <a:pt x="4" y="615"/>
                    </a:cubicBezTo>
                    <a:cubicBezTo>
                      <a:pt x="8" y="713"/>
                      <a:pt x="53" y="799"/>
                      <a:pt x="164" y="829"/>
                    </a:cubicBezTo>
                    <a:cubicBezTo>
                      <a:pt x="184" y="835"/>
                      <a:pt x="204" y="837"/>
                      <a:pt x="222" y="837"/>
                    </a:cubicBezTo>
                    <a:cubicBezTo>
                      <a:pt x="294" y="837"/>
                      <a:pt x="352" y="799"/>
                      <a:pt x="401" y="741"/>
                    </a:cubicBezTo>
                    <a:cubicBezTo>
                      <a:pt x="504" y="621"/>
                      <a:pt x="557" y="482"/>
                      <a:pt x="557" y="322"/>
                    </a:cubicBezTo>
                    <a:cubicBezTo>
                      <a:pt x="557" y="300"/>
                      <a:pt x="561" y="279"/>
                      <a:pt x="557" y="253"/>
                    </a:cubicBezTo>
                    <a:cubicBezTo>
                      <a:pt x="547" y="126"/>
                      <a:pt x="473" y="25"/>
                      <a:pt x="367" y="5"/>
                    </a:cubicBezTo>
                    <a:cubicBezTo>
                      <a:pt x="352" y="2"/>
                      <a:pt x="337"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3587575" y="4850650"/>
                <a:ext cx="19850" cy="16550"/>
              </a:xfrm>
              <a:custGeom>
                <a:avLst/>
                <a:gdLst/>
                <a:ahLst/>
                <a:cxnLst/>
                <a:rect l="l" t="t" r="r" b="b"/>
                <a:pathLst>
                  <a:path w="794" h="662" extrusionOk="0">
                    <a:moveTo>
                      <a:pt x="478" y="0"/>
                    </a:moveTo>
                    <a:cubicBezTo>
                      <a:pt x="475" y="0"/>
                      <a:pt x="472" y="0"/>
                      <a:pt x="469" y="0"/>
                    </a:cubicBezTo>
                    <a:cubicBezTo>
                      <a:pt x="395" y="31"/>
                      <a:pt x="268" y="68"/>
                      <a:pt x="156" y="131"/>
                    </a:cubicBezTo>
                    <a:cubicBezTo>
                      <a:pt x="43" y="197"/>
                      <a:pt x="0" y="321"/>
                      <a:pt x="8" y="452"/>
                    </a:cubicBezTo>
                    <a:cubicBezTo>
                      <a:pt x="16" y="571"/>
                      <a:pt x="97" y="661"/>
                      <a:pt x="205" y="661"/>
                    </a:cubicBezTo>
                    <a:cubicBezTo>
                      <a:pt x="218" y="661"/>
                      <a:pt x="232" y="660"/>
                      <a:pt x="246" y="657"/>
                    </a:cubicBezTo>
                    <a:cubicBezTo>
                      <a:pt x="459" y="614"/>
                      <a:pt x="635" y="503"/>
                      <a:pt x="725" y="295"/>
                    </a:cubicBezTo>
                    <a:cubicBezTo>
                      <a:pt x="793" y="136"/>
                      <a:pt x="695"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3621625" y="4805375"/>
                <a:ext cx="22025" cy="12875"/>
              </a:xfrm>
              <a:custGeom>
                <a:avLst/>
                <a:gdLst/>
                <a:ahLst/>
                <a:cxnLst/>
                <a:rect l="l" t="t" r="r" b="b"/>
                <a:pathLst>
                  <a:path w="881" h="515" extrusionOk="0">
                    <a:moveTo>
                      <a:pt x="407" y="0"/>
                    </a:moveTo>
                    <a:cubicBezTo>
                      <a:pt x="328" y="0"/>
                      <a:pt x="250" y="19"/>
                      <a:pt x="183" y="58"/>
                    </a:cubicBezTo>
                    <a:cubicBezTo>
                      <a:pt x="11" y="154"/>
                      <a:pt x="1" y="369"/>
                      <a:pt x="173" y="467"/>
                    </a:cubicBezTo>
                    <a:cubicBezTo>
                      <a:pt x="227" y="497"/>
                      <a:pt x="401" y="515"/>
                      <a:pt x="539" y="515"/>
                    </a:cubicBezTo>
                    <a:cubicBezTo>
                      <a:pt x="615" y="515"/>
                      <a:pt x="680" y="509"/>
                      <a:pt x="707" y="498"/>
                    </a:cubicBezTo>
                    <a:cubicBezTo>
                      <a:pt x="858" y="428"/>
                      <a:pt x="881" y="293"/>
                      <a:pt x="778" y="166"/>
                    </a:cubicBezTo>
                    <a:cubicBezTo>
                      <a:pt x="691" y="59"/>
                      <a:pt x="548"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3631750" y="4786525"/>
                <a:ext cx="20550" cy="12800"/>
              </a:xfrm>
              <a:custGeom>
                <a:avLst/>
                <a:gdLst/>
                <a:ahLst/>
                <a:cxnLst/>
                <a:rect l="l" t="t" r="r" b="b"/>
                <a:pathLst>
                  <a:path w="822" h="512" extrusionOk="0">
                    <a:moveTo>
                      <a:pt x="412" y="1"/>
                    </a:moveTo>
                    <a:cubicBezTo>
                      <a:pt x="352" y="1"/>
                      <a:pt x="291" y="7"/>
                      <a:pt x="234" y="18"/>
                    </a:cubicBezTo>
                    <a:cubicBezTo>
                      <a:pt x="50" y="51"/>
                      <a:pt x="1" y="245"/>
                      <a:pt x="132" y="378"/>
                    </a:cubicBezTo>
                    <a:cubicBezTo>
                      <a:pt x="224" y="472"/>
                      <a:pt x="337" y="511"/>
                      <a:pt x="447" y="511"/>
                    </a:cubicBezTo>
                    <a:cubicBezTo>
                      <a:pt x="453" y="511"/>
                      <a:pt x="458" y="511"/>
                      <a:pt x="463" y="511"/>
                    </a:cubicBezTo>
                    <a:cubicBezTo>
                      <a:pt x="469" y="511"/>
                      <a:pt x="475" y="511"/>
                      <a:pt x="481" y="511"/>
                    </a:cubicBezTo>
                    <a:cubicBezTo>
                      <a:pt x="672" y="511"/>
                      <a:pt x="771" y="444"/>
                      <a:pt x="797" y="317"/>
                    </a:cubicBezTo>
                    <a:cubicBezTo>
                      <a:pt x="821" y="182"/>
                      <a:pt x="738" y="55"/>
                      <a:pt x="566" y="16"/>
                    </a:cubicBezTo>
                    <a:cubicBezTo>
                      <a:pt x="516" y="5"/>
                      <a:pt x="46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3621225" y="4860100"/>
                <a:ext cx="11675" cy="19200"/>
              </a:xfrm>
              <a:custGeom>
                <a:avLst/>
                <a:gdLst/>
                <a:ahLst/>
                <a:cxnLst/>
                <a:rect l="l" t="t" r="r" b="b"/>
                <a:pathLst>
                  <a:path w="467" h="768" extrusionOk="0">
                    <a:moveTo>
                      <a:pt x="236" y="1"/>
                    </a:moveTo>
                    <a:cubicBezTo>
                      <a:pt x="117" y="1"/>
                      <a:pt x="11" y="96"/>
                      <a:pt x="5" y="242"/>
                    </a:cubicBezTo>
                    <a:cubicBezTo>
                      <a:pt x="1" y="375"/>
                      <a:pt x="21" y="512"/>
                      <a:pt x="46" y="643"/>
                    </a:cubicBezTo>
                    <a:cubicBezTo>
                      <a:pt x="60" y="710"/>
                      <a:pt x="115" y="767"/>
                      <a:pt x="186" y="767"/>
                    </a:cubicBezTo>
                    <a:cubicBezTo>
                      <a:pt x="193" y="767"/>
                      <a:pt x="200" y="767"/>
                      <a:pt x="207" y="766"/>
                    </a:cubicBezTo>
                    <a:cubicBezTo>
                      <a:pt x="269" y="758"/>
                      <a:pt x="348" y="725"/>
                      <a:pt x="373" y="676"/>
                    </a:cubicBezTo>
                    <a:cubicBezTo>
                      <a:pt x="426" y="574"/>
                      <a:pt x="467" y="283"/>
                      <a:pt x="461" y="254"/>
                    </a:cubicBezTo>
                    <a:cubicBezTo>
                      <a:pt x="447" y="99"/>
                      <a:pt x="369" y="7"/>
                      <a:pt x="240" y="1"/>
                    </a:cubicBezTo>
                    <a:cubicBezTo>
                      <a:pt x="239" y="1"/>
                      <a:pt x="237"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3648700" y="4815250"/>
                <a:ext cx="13225" cy="18225"/>
              </a:xfrm>
              <a:custGeom>
                <a:avLst/>
                <a:gdLst/>
                <a:ahLst/>
                <a:cxnLst/>
                <a:rect l="l" t="t" r="r" b="b"/>
                <a:pathLst>
                  <a:path w="529" h="729" extrusionOk="0">
                    <a:moveTo>
                      <a:pt x="330" y="0"/>
                    </a:moveTo>
                    <a:cubicBezTo>
                      <a:pt x="247" y="0"/>
                      <a:pt x="157" y="57"/>
                      <a:pt x="109" y="166"/>
                    </a:cubicBezTo>
                    <a:cubicBezTo>
                      <a:pt x="62" y="270"/>
                      <a:pt x="31" y="389"/>
                      <a:pt x="12" y="504"/>
                    </a:cubicBezTo>
                    <a:cubicBezTo>
                      <a:pt x="0" y="590"/>
                      <a:pt x="41" y="671"/>
                      <a:pt x="131" y="710"/>
                    </a:cubicBezTo>
                    <a:cubicBezTo>
                      <a:pt x="160" y="722"/>
                      <a:pt x="188" y="728"/>
                      <a:pt x="215" y="728"/>
                    </a:cubicBezTo>
                    <a:cubicBezTo>
                      <a:pt x="274" y="728"/>
                      <a:pt x="329" y="700"/>
                      <a:pt x="377" y="651"/>
                    </a:cubicBezTo>
                    <a:cubicBezTo>
                      <a:pt x="473" y="547"/>
                      <a:pt x="520" y="422"/>
                      <a:pt x="522" y="281"/>
                    </a:cubicBezTo>
                    <a:cubicBezTo>
                      <a:pt x="528" y="123"/>
                      <a:pt x="481" y="35"/>
                      <a:pt x="377" y="7"/>
                    </a:cubicBezTo>
                    <a:cubicBezTo>
                      <a:pt x="362" y="2"/>
                      <a:pt x="346"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3636975" y="4841700"/>
                <a:ext cx="19375" cy="13100"/>
              </a:xfrm>
              <a:custGeom>
                <a:avLst/>
                <a:gdLst/>
                <a:ahLst/>
                <a:cxnLst/>
                <a:rect l="l" t="t" r="r" b="b"/>
                <a:pathLst>
                  <a:path w="775" h="524" extrusionOk="0">
                    <a:moveTo>
                      <a:pt x="321" y="0"/>
                    </a:moveTo>
                    <a:cubicBezTo>
                      <a:pt x="296" y="0"/>
                      <a:pt x="270" y="2"/>
                      <a:pt x="244" y="6"/>
                    </a:cubicBezTo>
                    <a:cubicBezTo>
                      <a:pt x="66" y="31"/>
                      <a:pt x="1" y="205"/>
                      <a:pt x="117" y="348"/>
                    </a:cubicBezTo>
                    <a:cubicBezTo>
                      <a:pt x="205" y="458"/>
                      <a:pt x="332" y="510"/>
                      <a:pt x="459" y="522"/>
                    </a:cubicBezTo>
                    <a:cubicBezTo>
                      <a:pt x="473" y="523"/>
                      <a:pt x="486" y="523"/>
                      <a:pt x="499" y="523"/>
                    </a:cubicBezTo>
                    <a:cubicBezTo>
                      <a:pt x="614" y="523"/>
                      <a:pt x="674" y="481"/>
                      <a:pt x="713" y="385"/>
                    </a:cubicBezTo>
                    <a:cubicBezTo>
                      <a:pt x="747" y="299"/>
                      <a:pt x="774" y="211"/>
                      <a:pt x="684" y="139"/>
                    </a:cubicBezTo>
                    <a:cubicBezTo>
                      <a:pt x="577" y="53"/>
                      <a:pt x="455" y="0"/>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3669675" y="4819475"/>
                <a:ext cx="16875" cy="14800"/>
              </a:xfrm>
              <a:custGeom>
                <a:avLst/>
                <a:gdLst/>
                <a:ahLst/>
                <a:cxnLst/>
                <a:rect l="l" t="t" r="r" b="b"/>
                <a:pathLst>
                  <a:path w="675" h="592" extrusionOk="0">
                    <a:moveTo>
                      <a:pt x="475" y="1"/>
                    </a:moveTo>
                    <a:cubicBezTo>
                      <a:pt x="461" y="1"/>
                      <a:pt x="447" y="2"/>
                      <a:pt x="432" y="5"/>
                    </a:cubicBezTo>
                    <a:cubicBezTo>
                      <a:pt x="266" y="36"/>
                      <a:pt x="145" y="132"/>
                      <a:pt x="61" y="275"/>
                    </a:cubicBezTo>
                    <a:cubicBezTo>
                      <a:pt x="16" y="353"/>
                      <a:pt x="0" y="437"/>
                      <a:pt x="68" y="511"/>
                    </a:cubicBezTo>
                    <a:cubicBezTo>
                      <a:pt x="110" y="562"/>
                      <a:pt x="168" y="591"/>
                      <a:pt x="226" y="591"/>
                    </a:cubicBezTo>
                    <a:cubicBezTo>
                      <a:pt x="256" y="591"/>
                      <a:pt x="285" y="584"/>
                      <a:pt x="313" y="568"/>
                    </a:cubicBezTo>
                    <a:cubicBezTo>
                      <a:pt x="428" y="500"/>
                      <a:pt x="530" y="410"/>
                      <a:pt x="630" y="322"/>
                    </a:cubicBezTo>
                    <a:cubicBezTo>
                      <a:pt x="657" y="294"/>
                      <a:pt x="665" y="243"/>
                      <a:pt x="673" y="222"/>
                    </a:cubicBezTo>
                    <a:cubicBezTo>
                      <a:pt x="675" y="90"/>
                      <a:pt x="587" y="1"/>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3666225" y="4866025"/>
                <a:ext cx="27000" cy="28150"/>
              </a:xfrm>
              <a:custGeom>
                <a:avLst/>
                <a:gdLst/>
                <a:ahLst/>
                <a:cxnLst/>
                <a:rect l="l" t="t" r="r" b="b"/>
                <a:pathLst>
                  <a:path w="1080" h="1126" extrusionOk="0">
                    <a:moveTo>
                      <a:pt x="631" y="1"/>
                    </a:moveTo>
                    <a:cubicBezTo>
                      <a:pt x="592" y="1"/>
                      <a:pt x="557" y="16"/>
                      <a:pt x="529" y="46"/>
                    </a:cubicBezTo>
                    <a:cubicBezTo>
                      <a:pt x="455" y="124"/>
                      <a:pt x="498" y="201"/>
                      <a:pt x="549" y="273"/>
                    </a:cubicBezTo>
                    <a:cubicBezTo>
                      <a:pt x="586" y="326"/>
                      <a:pt x="629" y="373"/>
                      <a:pt x="662" y="425"/>
                    </a:cubicBezTo>
                    <a:cubicBezTo>
                      <a:pt x="697" y="476"/>
                      <a:pt x="737" y="529"/>
                      <a:pt x="748" y="588"/>
                    </a:cubicBezTo>
                    <a:cubicBezTo>
                      <a:pt x="754" y="650"/>
                      <a:pt x="750" y="731"/>
                      <a:pt x="713" y="774"/>
                    </a:cubicBezTo>
                    <a:cubicBezTo>
                      <a:pt x="694" y="798"/>
                      <a:pt x="672" y="807"/>
                      <a:pt x="649" y="807"/>
                    </a:cubicBezTo>
                    <a:cubicBezTo>
                      <a:pt x="609" y="807"/>
                      <a:pt x="567" y="780"/>
                      <a:pt x="533" y="754"/>
                    </a:cubicBezTo>
                    <a:cubicBezTo>
                      <a:pt x="467" y="705"/>
                      <a:pt x="414" y="645"/>
                      <a:pt x="361" y="590"/>
                    </a:cubicBezTo>
                    <a:cubicBezTo>
                      <a:pt x="324" y="553"/>
                      <a:pt x="300" y="510"/>
                      <a:pt x="263" y="472"/>
                    </a:cubicBezTo>
                    <a:cubicBezTo>
                      <a:pt x="229" y="436"/>
                      <a:pt x="191" y="411"/>
                      <a:pt x="149" y="411"/>
                    </a:cubicBezTo>
                    <a:cubicBezTo>
                      <a:pt x="128" y="411"/>
                      <a:pt x="106" y="417"/>
                      <a:pt x="83" y="431"/>
                    </a:cubicBezTo>
                    <a:cubicBezTo>
                      <a:pt x="3" y="476"/>
                      <a:pt x="1" y="547"/>
                      <a:pt x="23" y="623"/>
                    </a:cubicBezTo>
                    <a:cubicBezTo>
                      <a:pt x="25" y="641"/>
                      <a:pt x="34" y="656"/>
                      <a:pt x="42" y="672"/>
                    </a:cubicBezTo>
                    <a:cubicBezTo>
                      <a:pt x="138" y="848"/>
                      <a:pt x="267" y="997"/>
                      <a:pt x="455" y="1081"/>
                    </a:cubicBezTo>
                    <a:cubicBezTo>
                      <a:pt x="522" y="1111"/>
                      <a:pt x="588" y="1125"/>
                      <a:pt x="652" y="1125"/>
                    </a:cubicBezTo>
                    <a:cubicBezTo>
                      <a:pt x="886" y="1125"/>
                      <a:pt x="1079" y="931"/>
                      <a:pt x="1079" y="623"/>
                    </a:cubicBezTo>
                    <a:cubicBezTo>
                      <a:pt x="1065" y="427"/>
                      <a:pt x="934" y="236"/>
                      <a:pt x="770" y="69"/>
                    </a:cubicBezTo>
                    <a:cubicBezTo>
                      <a:pt x="726" y="23"/>
                      <a:pt x="676"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3648300" y="4887500"/>
                <a:ext cx="12600" cy="13400"/>
              </a:xfrm>
              <a:custGeom>
                <a:avLst/>
                <a:gdLst/>
                <a:ahLst/>
                <a:cxnLst/>
                <a:rect l="l" t="t" r="r" b="b"/>
                <a:pathLst>
                  <a:path w="504" h="536" extrusionOk="0">
                    <a:moveTo>
                      <a:pt x="178" y="1"/>
                    </a:moveTo>
                    <a:cubicBezTo>
                      <a:pt x="80" y="1"/>
                      <a:pt x="1" y="79"/>
                      <a:pt x="12" y="192"/>
                    </a:cubicBezTo>
                    <a:cubicBezTo>
                      <a:pt x="24" y="335"/>
                      <a:pt x="98" y="449"/>
                      <a:pt x="229" y="513"/>
                    </a:cubicBezTo>
                    <a:cubicBezTo>
                      <a:pt x="260" y="528"/>
                      <a:pt x="291" y="535"/>
                      <a:pt x="320" y="535"/>
                    </a:cubicBezTo>
                    <a:cubicBezTo>
                      <a:pt x="420" y="535"/>
                      <a:pt x="503" y="453"/>
                      <a:pt x="503" y="327"/>
                    </a:cubicBezTo>
                    <a:cubicBezTo>
                      <a:pt x="489" y="185"/>
                      <a:pt x="401" y="83"/>
                      <a:pt x="262" y="20"/>
                    </a:cubicBezTo>
                    <a:cubicBezTo>
                      <a:pt x="233" y="7"/>
                      <a:pt x="205"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3688050" y="4846750"/>
                <a:ext cx="12525" cy="13350"/>
              </a:xfrm>
              <a:custGeom>
                <a:avLst/>
                <a:gdLst/>
                <a:ahLst/>
                <a:cxnLst/>
                <a:rect l="l" t="t" r="r" b="b"/>
                <a:pathLst>
                  <a:path w="501" h="534" extrusionOk="0">
                    <a:moveTo>
                      <a:pt x="176" y="0"/>
                    </a:moveTo>
                    <a:cubicBezTo>
                      <a:pt x="79" y="0"/>
                      <a:pt x="0" y="77"/>
                      <a:pt x="10" y="189"/>
                    </a:cubicBezTo>
                    <a:cubicBezTo>
                      <a:pt x="22" y="332"/>
                      <a:pt x="96" y="449"/>
                      <a:pt x="227" y="512"/>
                    </a:cubicBezTo>
                    <a:cubicBezTo>
                      <a:pt x="257" y="527"/>
                      <a:pt x="288" y="534"/>
                      <a:pt x="317" y="534"/>
                    </a:cubicBezTo>
                    <a:cubicBezTo>
                      <a:pt x="417" y="534"/>
                      <a:pt x="501" y="453"/>
                      <a:pt x="501" y="326"/>
                    </a:cubicBezTo>
                    <a:cubicBezTo>
                      <a:pt x="488" y="185"/>
                      <a:pt x="398" y="83"/>
                      <a:pt x="259" y="19"/>
                    </a:cubicBezTo>
                    <a:cubicBezTo>
                      <a:pt x="231" y="6"/>
                      <a:pt x="203"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475"/>
        <p:cNvGrpSpPr/>
        <p:nvPr/>
      </p:nvGrpSpPr>
      <p:grpSpPr>
        <a:xfrm>
          <a:off x="0" y="0"/>
          <a:ext cx="0" cy="0"/>
          <a:chOff x="0" y="0"/>
          <a:chExt cx="0" cy="0"/>
        </a:xfrm>
      </p:grpSpPr>
      <p:sp>
        <p:nvSpPr>
          <p:cNvPr id="476" name="Google Shape;476;p2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7" name="Google Shape;477;p21"/>
          <p:cNvSpPr/>
          <p:nvPr/>
        </p:nvSpPr>
        <p:spPr>
          <a:xfrm>
            <a:off x="8401050" y="590550"/>
            <a:ext cx="1373675" cy="5010150"/>
          </a:xfrm>
          <a:custGeom>
            <a:avLst/>
            <a:gdLst/>
            <a:ahLst/>
            <a:cxnLst/>
            <a:rect l="l" t="t" r="r" b="b"/>
            <a:pathLst>
              <a:path w="54947" h="200406" extrusionOk="0">
                <a:moveTo>
                  <a:pt x="0" y="200406"/>
                </a:moveTo>
                <a:cubicBezTo>
                  <a:pt x="1796" y="195018"/>
                  <a:pt x="-360" y="188186"/>
                  <a:pt x="3048" y="183642"/>
                </a:cubicBezTo>
                <a:cubicBezTo>
                  <a:pt x="9324" y="175274"/>
                  <a:pt x="21270" y="173361"/>
                  <a:pt x="30480" y="168402"/>
                </a:cubicBezTo>
                <a:cubicBezTo>
                  <a:pt x="41590" y="162420"/>
                  <a:pt x="55527" y="152047"/>
                  <a:pt x="54864" y="139446"/>
                </a:cubicBezTo>
                <a:cubicBezTo>
                  <a:pt x="54631" y="135016"/>
                  <a:pt x="54656" y="129900"/>
                  <a:pt x="51816" y="126492"/>
                </a:cubicBezTo>
                <a:cubicBezTo>
                  <a:pt x="46005" y="119519"/>
                  <a:pt x="34861" y="116618"/>
                  <a:pt x="25908" y="118110"/>
                </a:cubicBezTo>
                <a:cubicBezTo>
                  <a:pt x="21181" y="118898"/>
                  <a:pt x="14899" y="126913"/>
                  <a:pt x="18288" y="130302"/>
                </a:cubicBezTo>
                <a:cubicBezTo>
                  <a:pt x="21024" y="133038"/>
                  <a:pt x="27226" y="129190"/>
                  <a:pt x="28956" y="125730"/>
                </a:cubicBezTo>
                <a:cubicBezTo>
                  <a:pt x="35376" y="112891"/>
                  <a:pt x="25120" y="96828"/>
                  <a:pt x="19050" y="83820"/>
                </a:cubicBezTo>
                <a:cubicBezTo>
                  <a:pt x="14621" y="74330"/>
                  <a:pt x="12729" y="63732"/>
                  <a:pt x="11430" y="53340"/>
                </a:cubicBezTo>
                <a:cubicBezTo>
                  <a:pt x="9772" y="40080"/>
                  <a:pt x="11729" y="25756"/>
                  <a:pt x="17526" y="13716"/>
                </a:cubicBezTo>
                <a:cubicBezTo>
                  <a:pt x="22561" y="3259"/>
                  <a:pt x="37924" y="0"/>
                  <a:pt x="49530" y="0"/>
                </a:cubicBezTo>
              </a:path>
            </a:pathLst>
          </a:custGeom>
          <a:noFill/>
          <a:ln w="19050" cap="flat" cmpd="sng">
            <a:solidFill>
              <a:schemeClr val="accent2"/>
            </a:solidFill>
            <a:prstDash val="dash"/>
            <a:round/>
            <a:headEnd type="none" w="med" len="med"/>
            <a:tailEnd type="none" w="med" len="med"/>
          </a:ln>
        </p:spPr>
      </p:sp>
      <p:sp>
        <p:nvSpPr>
          <p:cNvPr id="478" name="Google Shape;478;p21"/>
          <p:cNvSpPr/>
          <p:nvPr/>
        </p:nvSpPr>
        <p:spPr>
          <a:xfrm>
            <a:off x="-190500" y="-514350"/>
            <a:ext cx="3238500" cy="5295900"/>
          </a:xfrm>
          <a:custGeom>
            <a:avLst/>
            <a:gdLst/>
            <a:ahLst/>
            <a:cxnLst/>
            <a:rect l="l" t="t" r="r" b="b"/>
            <a:pathLst>
              <a:path w="129540" h="211836" extrusionOk="0">
                <a:moveTo>
                  <a:pt x="0" y="211836"/>
                </a:moveTo>
                <a:cubicBezTo>
                  <a:pt x="2554" y="199068"/>
                  <a:pt x="10648" y="187915"/>
                  <a:pt x="13716" y="175260"/>
                </a:cubicBezTo>
                <a:cubicBezTo>
                  <a:pt x="21250" y="144182"/>
                  <a:pt x="28328" y="111829"/>
                  <a:pt x="25146" y="80010"/>
                </a:cubicBezTo>
                <a:cubicBezTo>
                  <a:pt x="24816" y="76715"/>
                  <a:pt x="22887" y="72858"/>
                  <a:pt x="19812" y="71628"/>
                </a:cubicBezTo>
                <a:cubicBezTo>
                  <a:pt x="17638" y="70758"/>
                  <a:pt x="14610" y="71496"/>
                  <a:pt x="12954" y="73152"/>
                </a:cubicBezTo>
                <a:cubicBezTo>
                  <a:pt x="11804" y="74302"/>
                  <a:pt x="14547" y="77689"/>
                  <a:pt x="16002" y="76962"/>
                </a:cubicBezTo>
                <a:cubicBezTo>
                  <a:pt x="20990" y="74468"/>
                  <a:pt x="22744" y="67814"/>
                  <a:pt x="24384" y="62484"/>
                </a:cubicBezTo>
                <a:cubicBezTo>
                  <a:pt x="27025" y="53901"/>
                  <a:pt x="29595" y="44684"/>
                  <a:pt x="28194" y="35814"/>
                </a:cubicBezTo>
                <a:cubicBezTo>
                  <a:pt x="27289" y="30082"/>
                  <a:pt x="25113" y="24218"/>
                  <a:pt x="21336" y="19812"/>
                </a:cubicBezTo>
                <a:cubicBezTo>
                  <a:pt x="19451" y="17613"/>
                  <a:pt x="15740" y="15838"/>
                  <a:pt x="16002" y="12954"/>
                </a:cubicBezTo>
                <a:cubicBezTo>
                  <a:pt x="16301" y="9666"/>
                  <a:pt x="21850" y="9338"/>
                  <a:pt x="25146" y="9144"/>
                </a:cubicBezTo>
                <a:cubicBezTo>
                  <a:pt x="33072" y="8678"/>
                  <a:pt x="41286" y="9537"/>
                  <a:pt x="48768" y="12192"/>
                </a:cubicBezTo>
                <a:cubicBezTo>
                  <a:pt x="62461" y="17051"/>
                  <a:pt x="69850" y="34109"/>
                  <a:pt x="83820" y="38100"/>
                </a:cubicBezTo>
                <a:cubicBezTo>
                  <a:pt x="94325" y="41101"/>
                  <a:pt x="103496" y="27443"/>
                  <a:pt x="110490" y="19050"/>
                </a:cubicBezTo>
                <a:cubicBezTo>
                  <a:pt x="116239" y="12151"/>
                  <a:pt x="123190" y="6350"/>
                  <a:pt x="129540" y="0"/>
                </a:cubicBezTo>
              </a:path>
            </a:pathLst>
          </a:custGeom>
          <a:noFill/>
          <a:ln w="19050" cap="flat" cmpd="sng">
            <a:solidFill>
              <a:schemeClr val="accent2"/>
            </a:solidFill>
            <a:prstDash val="dash"/>
            <a:round/>
            <a:headEnd type="none" w="med" len="med"/>
            <a:tailEnd type="none" w="med" len="med"/>
          </a:ln>
        </p:spPr>
      </p:sp>
      <p:sp>
        <p:nvSpPr>
          <p:cNvPr id="479" name="Google Shape;479;p21"/>
          <p:cNvSpPr/>
          <p:nvPr/>
        </p:nvSpPr>
        <p:spPr>
          <a:xfrm>
            <a:off x="-8" y="4154198"/>
            <a:ext cx="1878620" cy="989271"/>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80" name="Google Shape;480;p21"/>
          <p:cNvSpPr/>
          <p:nvPr/>
        </p:nvSpPr>
        <p:spPr>
          <a:xfrm>
            <a:off x="6860925" y="-266700"/>
            <a:ext cx="2549785" cy="1625305"/>
          </a:xfrm>
          <a:custGeom>
            <a:avLst/>
            <a:gdLst/>
            <a:ahLst/>
            <a:cxnLst/>
            <a:rect l="l" t="t" r="r" b="b"/>
            <a:pathLst>
              <a:path w="29456" h="17199" extrusionOk="0">
                <a:moveTo>
                  <a:pt x="2737" y="0"/>
                </a:moveTo>
                <a:cubicBezTo>
                  <a:pt x="1797" y="918"/>
                  <a:pt x="872" y="1945"/>
                  <a:pt x="556" y="3222"/>
                </a:cubicBezTo>
                <a:cubicBezTo>
                  <a:pt x="1" y="5461"/>
                  <a:pt x="1573" y="7800"/>
                  <a:pt x="3628" y="8846"/>
                </a:cubicBezTo>
                <a:cubicBezTo>
                  <a:pt x="4677" y="9381"/>
                  <a:pt x="5855" y="9658"/>
                  <a:pt x="7032" y="9658"/>
                </a:cubicBezTo>
                <a:cubicBezTo>
                  <a:pt x="7494" y="9658"/>
                  <a:pt x="7956" y="9615"/>
                  <a:pt x="8410" y="9529"/>
                </a:cubicBezTo>
                <a:cubicBezTo>
                  <a:pt x="9714" y="9282"/>
                  <a:pt x="10967" y="8684"/>
                  <a:pt x="12292" y="8684"/>
                </a:cubicBezTo>
                <a:cubicBezTo>
                  <a:pt x="12314" y="8684"/>
                  <a:pt x="12337" y="8684"/>
                  <a:pt x="12359" y="8684"/>
                </a:cubicBezTo>
                <a:cubicBezTo>
                  <a:pt x="13852" y="8708"/>
                  <a:pt x="15372" y="9676"/>
                  <a:pt x="15734" y="11126"/>
                </a:cubicBezTo>
                <a:cubicBezTo>
                  <a:pt x="16007" y="12220"/>
                  <a:pt x="15623" y="13430"/>
                  <a:pt x="16047" y="14475"/>
                </a:cubicBezTo>
                <a:cubicBezTo>
                  <a:pt x="16302" y="15107"/>
                  <a:pt x="16825" y="15594"/>
                  <a:pt x="17390" y="15976"/>
                </a:cubicBezTo>
                <a:cubicBezTo>
                  <a:pt x="18615" y="16801"/>
                  <a:pt x="20092" y="17198"/>
                  <a:pt x="21574" y="17198"/>
                </a:cubicBezTo>
                <a:cubicBezTo>
                  <a:pt x="22251" y="17198"/>
                  <a:pt x="22928" y="17115"/>
                  <a:pt x="23583" y="16953"/>
                </a:cubicBezTo>
                <a:cubicBezTo>
                  <a:pt x="25672" y="16434"/>
                  <a:pt x="27529" y="15157"/>
                  <a:pt x="28937" y="13529"/>
                </a:cubicBezTo>
                <a:lnTo>
                  <a:pt x="29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21"/>
          <p:cNvGrpSpPr/>
          <p:nvPr/>
        </p:nvGrpSpPr>
        <p:grpSpPr>
          <a:xfrm rot="-1058263">
            <a:off x="32148" y="2944280"/>
            <a:ext cx="509505" cy="666881"/>
            <a:chOff x="7438275" y="2843100"/>
            <a:chExt cx="509500" cy="666875"/>
          </a:xfrm>
        </p:grpSpPr>
        <p:sp>
          <p:nvSpPr>
            <p:cNvPr id="482" name="Google Shape;482;p21"/>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21"/>
            <p:cNvGrpSpPr/>
            <p:nvPr/>
          </p:nvGrpSpPr>
          <p:grpSpPr>
            <a:xfrm>
              <a:off x="7438275" y="2843100"/>
              <a:ext cx="509500" cy="666875"/>
              <a:chOff x="7514750" y="3302000"/>
              <a:chExt cx="509500" cy="666875"/>
            </a:xfrm>
          </p:grpSpPr>
          <p:sp>
            <p:nvSpPr>
              <p:cNvPr id="484" name="Google Shape;484;p21"/>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4"/>
          <p:cNvSpPr txBox="1">
            <a:spLocks noGrp="1"/>
          </p:cNvSpPr>
          <p:nvPr>
            <p:ph type="body" idx="1"/>
          </p:nvPr>
        </p:nvSpPr>
        <p:spPr>
          <a:xfrm>
            <a:off x="720000" y="1207625"/>
            <a:ext cx="7704000" cy="3400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17500" rtl="0">
              <a:lnSpc>
                <a:spcPct val="115000"/>
              </a:lnSpc>
              <a:spcBef>
                <a:spcPts val="0"/>
              </a:spcBef>
              <a:spcAft>
                <a:spcPts val="0"/>
              </a:spcAft>
              <a:buClr>
                <a:srgbClr val="000000"/>
              </a:buClr>
              <a:buSzPts val="1400"/>
              <a:buChar char="○"/>
              <a:defRPr>
                <a:solidFill>
                  <a:srgbClr val="000000"/>
                </a:solidFill>
              </a:defRPr>
            </a:lvl2pPr>
            <a:lvl3pPr marL="1371600" lvl="2" indent="-317500" rtl="0">
              <a:lnSpc>
                <a:spcPct val="115000"/>
              </a:lnSpc>
              <a:spcBef>
                <a:spcPts val="0"/>
              </a:spcBef>
              <a:spcAft>
                <a:spcPts val="0"/>
              </a:spcAft>
              <a:buClr>
                <a:srgbClr val="000000"/>
              </a:buClr>
              <a:buSzPts val="1400"/>
              <a:buChar char="■"/>
              <a:defRPr>
                <a:solidFill>
                  <a:srgbClr val="000000"/>
                </a:solidFill>
              </a:defRPr>
            </a:lvl3pPr>
            <a:lvl4pPr marL="1828800" lvl="3" indent="-317500" rtl="0">
              <a:lnSpc>
                <a:spcPct val="115000"/>
              </a:lnSpc>
              <a:spcBef>
                <a:spcPts val="0"/>
              </a:spcBef>
              <a:spcAft>
                <a:spcPts val="0"/>
              </a:spcAft>
              <a:buClr>
                <a:srgbClr val="000000"/>
              </a:buClr>
              <a:buSzPts val="1400"/>
              <a:buChar char="●"/>
              <a:defRPr>
                <a:solidFill>
                  <a:srgbClr val="000000"/>
                </a:solidFill>
              </a:defRPr>
            </a:lvl4pPr>
            <a:lvl5pPr marL="2286000" lvl="4" indent="-317500" rtl="0">
              <a:lnSpc>
                <a:spcPct val="115000"/>
              </a:lnSpc>
              <a:spcBef>
                <a:spcPts val="0"/>
              </a:spcBef>
              <a:spcAft>
                <a:spcPts val="0"/>
              </a:spcAft>
              <a:buClr>
                <a:srgbClr val="000000"/>
              </a:buClr>
              <a:buSzPts val="1400"/>
              <a:buChar char="○"/>
              <a:defRPr>
                <a:solidFill>
                  <a:srgbClr val="000000"/>
                </a:solidFill>
              </a:defRPr>
            </a:lvl5pPr>
            <a:lvl6pPr marL="2743200" lvl="5" indent="-317500" rtl="0">
              <a:lnSpc>
                <a:spcPct val="115000"/>
              </a:lnSpc>
              <a:spcBef>
                <a:spcPts val="0"/>
              </a:spcBef>
              <a:spcAft>
                <a:spcPts val="0"/>
              </a:spcAft>
              <a:buClr>
                <a:srgbClr val="000000"/>
              </a:buClr>
              <a:buSzPts val="1400"/>
              <a:buChar char="■"/>
              <a:defRPr>
                <a:solidFill>
                  <a:srgbClr val="000000"/>
                </a:solidFill>
              </a:defRPr>
            </a:lvl6pPr>
            <a:lvl7pPr marL="3200400" lvl="6" indent="-317500" rtl="0">
              <a:lnSpc>
                <a:spcPct val="115000"/>
              </a:lnSpc>
              <a:spcBef>
                <a:spcPts val="0"/>
              </a:spcBef>
              <a:spcAft>
                <a:spcPts val="0"/>
              </a:spcAft>
              <a:buClr>
                <a:srgbClr val="000000"/>
              </a:buClr>
              <a:buSzPts val="1400"/>
              <a:buChar char="●"/>
              <a:defRPr>
                <a:solidFill>
                  <a:srgbClr val="000000"/>
                </a:solidFill>
              </a:defRPr>
            </a:lvl7pPr>
            <a:lvl8pPr marL="3657600" lvl="7" indent="-317500" rtl="0">
              <a:lnSpc>
                <a:spcPct val="115000"/>
              </a:lnSpc>
              <a:spcBef>
                <a:spcPts val="0"/>
              </a:spcBef>
              <a:spcAft>
                <a:spcPts val="0"/>
              </a:spcAft>
              <a:buClr>
                <a:srgbClr val="000000"/>
              </a:buClr>
              <a:buSzPts val="1400"/>
              <a:buChar char="○"/>
              <a:defRPr>
                <a:solidFill>
                  <a:srgbClr val="000000"/>
                </a:solidFill>
              </a:defRPr>
            </a:lvl8pPr>
            <a:lvl9pPr marL="4114800" lvl="8" indent="-317500" rtl="0">
              <a:lnSpc>
                <a:spcPct val="115000"/>
              </a:lnSpc>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487"/>
        <p:cNvGrpSpPr/>
        <p:nvPr/>
      </p:nvGrpSpPr>
      <p:grpSpPr>
        <a:xfrm>
          <a:off x="0" y="0"/>
          <a:ext cx="0" cy="0"/>
          <a:chOff x="0" y="0"/>
          <a:chExt cx="0" cy="0"/>
        </a:xfrm>
      </p:grpSpPr>
      <p:sp>
        <p:nvSpPr>
          <p:cNvPr id="488" name="Google Shape;488;p2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2"/>
          <p:cNvSpPr/>
          <p:nvPr/>
        </p:nvSpPr>
        <p:spPr>
          <a:xfrm>
            <a:off x="-794245" y="3714750"/>
            <a:ext cx="4070850" cy="2000250"/>
          </a:xfrm>
          <a:custGeom>
            <a:avLst/>
            <a:gdLst/>
            <a:ahLst/>
            <a:cxnLst/>
            <a:rect l="l" t="t" r="r" b="b"/>
            <a:pathLst>
              <a:path w="162834" h="80010" extrusionOk="0">
                <a:moveTo>
                  <a:pt x="528" y="0"/>
                </a:moveTo>
                <a:cubicBezTo>
                  <a:pt x="528" y="11684"/>
                  <a:pt x="528" y="23368"/>
                  <a:pt x="528" y="35052"/>
                </a:cubicBezTo>
                <a:cubicBezTo>
                  <a:pt x="528" y="39687"/>
                  <a:pt x="-1583" y="47302"/>
                  <a:pt x="2814" y="48768"/>
                </a:cubicBezTo>
                <a:cubicBezTo>
                  <a:pt x="10663" y="51384"/>
                  <a:pt x="21052" y="47430"/>
                  <a:pt x="26436" y="41148"/>
                </a:cubicBezTo>
                <a:cubicBezTo>
                  <a:pt x="31931" y="34737"/>
                  <a:pt x="37431" y="19368"/>
                  <a:pt x="44724" y="23622"/>
                </a:cubicBezTo>
                <a:cubicBezTo>
                  <a:pt x="56572" y="30533"/>
                  <a:pt x="44724" y="51054"/>
                  <a:pt x="44724" y="64770"/>
                </a:cubicBezTo>
                <a:cubicBezTo>
                  <a:pt x="44724" y="69799"/>
                  <a:pt x="50368" y="75220"/>
                  <a:pt x="55392" y="75438"/>
                </a:cubicBezTo>
                <a:cubicBezTo>
                  <a:pt x="61190" y="75690"/>
                  <a:pt x="68576" y="73653"/>
                  <a:pt x="71394" y="68580"/>
                </a:cubicBezTo>
                <a:cubicBezTo>
                  <a:pt x="74830" y="62395"/>
                  <a:pt x="72301" y="51006"/>
                  <a:pt x="79014" y="48768"/>
                </a:cubicBezTo>
                <a:cubicBezTo>
                  <a:pt x="86634" y="46228"/>
                  <a:pt x="97185" y="61897"/>
                  <a:pt x="92730" y="68580"/>
                </a:cubicBezTo>
                <a:cubicBezTo>
                  <a:pt x="90768" y="71524"/>
                  <a:pt x="87100" y="61708"/>
                  <a:pt x="88920" y="58674"/>
                </a:cubicBezTo>
                <a:cubicBezTo>
                  <a:pt x="97354" y="44618"/>
                  <a:pt x="120798" y="50938"/>
                  <a:pt x="136926" y="48006"/>
                </a:cubicBezTo>
                <a:cubicBezTo>
                  <a:pt x="140732" y="47314"/>
                  <a:pt x="145864" y="46894"/>
                  <a:pt x="147594" y="43434"/>
                </a:cubicBezTo>
                <a:cubicBezTo>
                  <a:pt x="149208" y="40205"/>
                  <a:pt x="144238" y="34176"/>
                  <a:pt x="140736" y="35052"/>
                </a:cubicBezTo>
                <a:cubicBezTo>
                  <a:pt x="137981" y="35741"/>
                  <a:pt x="138929" y="40608"/>
                  <a:pt x="139212" y="43434"/>
                </a:cubicBezTo>
                <a:cubicBezTo>
                  <a:pt x="140656" y="57876"/>
                  <a:pt x="155227" y="67649"/>
                  <a:pt x="162834" y="80010"/>
                </a:cubicBezTo>
              </a:path>
            </a:pathLst>
          </a:custGeom>
          <a:noFill/>
          <a:ln w="19050" cap="flat" cmpd="sng">
            <a:solidFill>
              <a:schemeClr val="accent2"/>
            </a:solidFill>
            <a:prstDash val="dash"/>
            <a:round/>
            <a:headEnd type="none" w="med" len="med"/>
            <a:tailEnd type="none" w="med" len="med"/>
          </a:ln>
        </p:spPr>
      </p:sp>
      <p:sp>
        <p:nvSpPr>
          <p:cNvPr id="490" name="Google Shape;490;p22"/>
          <p:cNvSpPr/>
          <p:nvPr/>
        </p:nvSpPr>
        <p:spPr>
          <a:xfrm>
            <a:off x="-417654" y="-433500"/>
            <a:ext cx="6513380" cy="1765851"/>
          </a:xfrm>
          <a:custGeom>
            <a:avLst/>
            <a:gdLst/>
            <a:ahLst/>
            <a:cxnLst/>
            <a:rect l="l" t="t" r="r" b="b"/>
            <a:pathLst>
              <a:path w="276606" h="74991" extrusionOk="0">
                <a:moveTo>
                  <a:pt x="0" y="65890"/>
                </a:moveTo>
                <a:cubicBezTo>
                  <a:pt x="0" y="68863"/>
                  <a:pt x="264" y="73228"/>
                  <a:pt x="3048" y="74272"/>
                </a:cubicBezTo>
                <a:cubicBezTo>
                  <a:pt x="6883" y="75710"/>
                  <a:pt x="11355" y="74043"/>
                  <a:pt x="15240" y="72748"/>
                </a:cubicBezTo>
                <a:cubicBezTo>
                  <a:pt x="24933" y="69517"/>
                  <a:pt x="30031" y="57446"/>
                  <a:pt x="32766" y="47602"/>
                </a:cubicBezTo>
                <a:cubicBezTo>
                  <a:pt x="36304" y="34866"/>
                  <a:pt x="38807" y="20400"/>
                  <a:pt x="34290" y="7978"/>
                </a:cubicBezTo>
                <a:cubicBezTo>
                  <a:pt x="31447" y="159"/>
                  <a:pt x="16676" y="-2192"/>
                  <a:pt x="9906" y="2644"/>
                </a:cubicBezTo>
                <a:cubicBezTo>
                  <a:pt x="3136" y="7480"/>
                  <a:pt x="444" y="19804"/>
                  <a:pt x="4572" y="27028"/>
                </a:cubicBezTo>
                <a:cubicBezTo>
                  <a:pt x="8295" y="33544"/>
                  <a:pt x="17728" y="35031"/>
                  <a:pt x="25146" y="36172"/>
                </a:cubicBezTo>
                <a:cubicBezTo>
                  <a:pt x="32945" y="37372"/>
                  <a:pt x="41005" y="39107"/>
                  <a:pt x="48768" y="37696"/>
                </a:cubicBezTo>
                <a:cubicBezTo>
                  <a:pt x="58018" y="36014"/>
                  <a:pt x="64218" y="26818"/>
                  <a:pt x="70866" y="20170"/>
                </a:cubicBezTo>
                <a:cubicBezTo>
                  <a:pt x="79805" y="11231"/>
                  <a:pt x="93320" y="4642"/>
                  <a:pt x="105918" y="5692"/>
                </a:cubicBezTo>
                <a:cubicBezTo>
                  <a:pt x="130062" y="7704"/>
                  <a:pt x="144974" y="42850"/>
                  <a:pt x="169164" y="41506"/>
                </a:cubicBezTo>
                <a:cubicBezTo>
                  <a:pt x="174947" y="41185"/>
                  <a:pt x="181166" y="40231"/>
                  <a:pt x="185928" y="36934"/>
                </a:cubicBezTo>
                <a:cubicBezTo>
                  <a:pt x="192948" y="32074"/>
                  <a:pt x="194146" y="21940"/>
                  <a:pt x="198882" y="14836"/>
                </a:cubicBezTo>
                <a:cubicBezTo>
                  <a:pt x="202098" y="10012"/>
                  <a:pt x="208324" y="6454"/>
                  <a:pt x="214122" y="6454"/>
                </a:cubicBezTo>
                <a:cubicBezTo>
                  <a:pt x="221864" y="6454"/>
                  <a:pt x="227354" y="15252"/>
                  <a:pt x="231648" y="21694"/>
                </a:cubicBezTo>
                <a:cubicBezTo>
                  <a:pt x="236777" y="29387"/>
                  <a:pt x="244593" y="37150"/>
                  <a:pt x="253746" y="38458"/>
                </a:cubicBezTo>
                <a:cubicBezTo>
                  <a:pt x="267555" y="40431"/>
                  <a:pt x="274111" y="17130"/>
                  <a:pt x="276606" y="3406"/>
                </a:cubicBezTo>
              </a:path>
            </a:pathLst>
          </a:custGeom>
          <a:noFill/>
          <a:ln w="19050" cap="flat" cmpd="sng">
            <a:solidFill>
              <a:schemeClr val="accent2"/>
            </a:solidFill>
            <a:prstDash val="dash"/>
            <a:round/>
            <a:headEnd type="none" w="med" len="med"/>
            <a:tailEnd type="none" w="med" len="med"/>
          </a:ln>
        </p:spPr>
      </p:sp>
      <p:sp>
        <p:nvSpPr>
          <p:cNvPr id="491" name="Google Shape;491;p22"/>
          <p:cNvSpPr/>
          <p:nvPr/>
        </p:nvSpPr>
        <p:spPr>
          <a:xfrm rot="10800000" flipH="1">
            <a:off x="5095125" y="-44408"/>
            <a:ext cx="4086949" cy="1765932"/>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22"/>
          <p:cNvGrpSpPr/>
          <p:nvPr/>
        </p:nvGrpSpPr>
        <p:grpSpPr>
          <a:xfrm>
            <a:off x="8484175" y="4275050"/>
            <a:ext cx="509500" cy="666875"/>
            <a:chOff x="7438275" y="2843100"/>
            <a:chExt cx="509500" cy="666875"/>
          </a:xfrm>
        </p:grpSpPr>
        <p:sp>
          <p:nvSpPr>
            <p:cNvPr id="493" name="Google Shape;493;p22"/>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2"/>
            <p:cNvGrpSpPr/>
            <p:nvPr/>
          </p:nvGrpSpPr>
          <p:grpSpPr>
            <a:xfrm>
              <a:off x="7438275" y="2843100"/>
              <a:ext cx="509500" cy="666875"/>
              <a:chOff x="7514750" y="3302000"/>
              <a:chExt cx="509500" cy="666875"/>
            </a:xfrm>
          </p:grpSpPr>
          <p:sp>
            <p:nvSpPr>
              <p:cNvPr id="495" name="Google Shape;495;p22"/>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22"/>
          <p:cNvGrpSpPr/>
          <p:nvPr/>
        </p:nvGrpSpPr>
        <p:grpSpPr>
          <a:xfrm>
            <a:off x="-264686" y="628478"/>
            <a:ext cx="902203" cy="864355"/>
            <a:chOff x="7195357" y="3622840"/>
            <a:chExt cx="1000003" cy="958052"/>
          </a:xfrm>
        </p:grpSpPr>
        <p:sp>
          <p:nvSpPr>
            <p:cNvPr id="499" name="Google Shape;499;p22"/>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2"/>
            <p:cNvGrpSpPr/>
            <p:nvPr/>
          </p:nvGrpSpPr>
          <p:grpSpPr>
            <a:xfrm>
              <a:off x="7195472" y="3622840"/>
              <a:ext cx="999887" cy="958011"/>
              <a:chOff x="3842850" y="3710025"/>
              <a:chExt cx="420050" cy="402475"/>
            </a:xfrm>
          </p:grpSpPr>
          <p:sp>
            <p:nvSpPr>
              <p:cNvPr id="501" name="Google Shape;501;p22"/>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2"/>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2"/>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2"/>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2"/>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2"/>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2"/>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2"/>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2"/>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2"/>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2"/>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2"/>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2"/>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2"/>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2"/>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2"/>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2"/>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2"/>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2"/>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2"/>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556"/>
        <p:cNvGrpSpPr/>
        <p:nvPr/>
      </p:nvGrpSpPr>
      <p:grpSpPr>
        <a:xfrm>
          <a:off x="0" y="0"/>
          <a:ext cx="0" cy="0"/>
          <a:chOff x="0" y="0"/>
          <a:chExt cx="0" cy="0"/>
        </a:xfrm>
      </p:grpSpPr>
      <p:sp>
        <p:nvSpPr>
          <p:cNvPr id="557" name="Google Shape;557;p2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8" name="Google Shape;558;p23"/>
          <p:cNvSpPr/>
          <p:nvPr/>
        </p:nvSpPr>
        <p:spPr>
          <a:xfrm>
            <a:off x="-857250" y="2145403"/>
            <a:ext cx="4876800" cy="4037450"/>
          </a:xfrm>
          <a:custGeom>
            <a:avLst/>
            <a:gdLst/>
            <a:ahLst/>
            <a:cxnLst/>
            <a:rect l="l" t="t" r="r" b="b"/>
            <a:pathLst>
              <a:path w="195072" h="161498" extrusionOk="0">
                <a:moveTo>
                  <a:pt x="0" y="78776"/>
                </a:moveTo>
                <a:cubicBezTo>
                  <a:pt x="8887" y="61002"/>
                  <a:pt x="28006" y="48860"/>
                  <a:pt x="34290" y="30008"/>
                </a:cubicBezTo>
                <a:cubicBezTo>
                  <a:pt x="37439" y="20561"/>
                  <a:pt x="46999" y="2705"/>
                  <a:pt x="37338" y="290"/>
                </a:cubicBezTo>
                <a:cubicBezTo>
                  <a:pt x="28062" y="-2029"/>
                  <a:pt x="23219" y="20073"/>
                  <a:pt x="28956" y="27722"/>
                </a:cubicBezTo>
                <a:cubicBezTo>
                  <a:pt x="32160" y="31994"/>
                  <a:pt x="40330" y="30235"/>
                  <a:pt x="43434" y="34580"/>
                </a:cubicBezTo>
                <a:cubicBezTo>
                  <a:pt x="51516" y="45895"/>
                  <a:pt x="53206" y="62131"/>
                  <a:pt x="50292" y="75728"/>
                </a:cubicBezTo>
                <a:cubicBezTo>
                  <a:pt x="48131" y="85813"/>
                  <a:pt x="35693" y="98040"/>
                  <a:pt x="25908" y="94778"/>
                </a:cubicBezTo>
                <a:cubicBezTo>
                  <a:pt x="21597" y="93341"/>
                  <a:pt x="27693" y="81149"/>
                  <a:pt x="32004" y="82586"/>
                </a:cubicBezTo>
                <a:cubicBezTo>
                  <a:pt x="37110" y="84288"/>
                  <a:pt x="37002" y="92454"/>
                  <a:pt x="37338" y="97826"/>
                </a:cubicBezTo>
                <a:cubicBezTo>
                  <a:pt x="38596" y="117955"/>
                  <a:pt x="30035" y="142950"/>
                  <a:pt x="43434" y="158024"/>
                </a:cubicBezTo>
                <a:cubicBezTo>
                  <a:pt x="48339" y="163542"/>
                  <a:pt x="60311" y="161721"/>
                  <a:pt x="65532" y="156500"/>
                </a:cubicBezTo>
                <a:cubicBezTo>
                  <a:pt x="73664" y="148368"/>
                  <a:pt x="75485" y="135437"/>
                  <a:pt x="83058" y="126782"/>
                </a:cubicBezTo>
                <a:cubicBezTo>
                  <a:pt x="87934" y="121209"/>
                  <a:pt x="95758" y="119162"/>
                  <a:pt x="102108" y="115352"/>
                </a:cubicBezTo>
                <a:cubicBezTo>
                  <a:pt x="108484" y="111526"/>
                  <a:pt x="117933" y="114408"/>
                  <a:pt x="124206" y="118400"/>
                </a:cubicBezTo>
                <a:cubicBezTo>
                  <a:pt x="130599" y="122468"/>
                  <a:pt x="131648" y="133112"/>
                  <a:pt x="138684" y="135926"/>
                </a:cubicBezTo>
                <a:cubicBezTo>
                  <a:pt x="143856" y="137995"/>
                  <a:pt x="149214" y="129813"/>
                  <a:pt x="150876" y="124496"/>
                </a:cubicBezTo>
                <a:cubicBezTo>
                  <a:pt x="152511" y="119262"/>
                  <a:pt x="150124" y="111535"/>
                  <a:pt x="154686" y="108494"/>
                </a:cubicBezTo>
                <a:cubicBezTo>
                  <a:pt x="162907" y="103014"/>
                  <a:pt x="176555" y="110048"/>
                  <a:pt x="182880" y="117638"/>
                </a:cubicBezTo>
                <a:cubicBezTo>
                  <a:pt x="188124" y="123931"/>
                  <a:pt x="190157" y="132421"/>
                  <a:pt x="195072" y="138974"/>
                </a:cubicBezTo>
              </a:path>
            </a:pathLst>
          </a:custGeom>
          <a:noFill/>
          <a:ln w="19050" cap="flat" cmpd="sng">
            <a:solidFill>
              <a:schemeClr val="accent2"/>
            </a:solidFill>
            <a:prstDash val="dash"/>
            <a:round/>
            <a:headEnd type="none" w="med" len="med"/>
            <a:tailEnd type="none" w="med" len="med"/>
          </a:ln>
        </p:spPr>
      </p:sp>
      <p:sp>
        <p:nvSpPr>
          <p:cNvPr id="559" name="Google Shape;559;p23"/>
          <p:cNvSpPr/>
          <p:nvPr/>
        </p:nvSpPr>
        <p:spPr>
          <a:xfrm>
            <a:off x="6466198" y="-933450"/>
            <a:ext cx="3458850" cy="4567575"/>
          </a:xfrm>
          <a:custGeom>
            <a:avLst/>
            <a:gdLst/>
            <a:ahLst/>
            <a:cxnLst/>
            <a:rect l="l" t="t" r="r" b="b"/>
            <a:pathLst>
              <a:path w="138354" h="182703" extrusionOk="0">
                <a:moveTo>
                  <a:pt x="23292" y="0"/>
                </a:moveTo>
                <a:cubicBezTo>
                  <a:pt x="9820" y="11547"/>
                  <a:pt x="-5250" y="32554"/>
                  <a:pt x="1956" y="48768"/>
                </a:cubicBezTo>
                <a:cubicBezTo>
                  <a:pt x="4802" y="55171"/>
                  <a:pt x="9928" y="61406"/>
                  <a:pt x="16434" y="64008"/>
                </a:cubicBezTo>
                <a:cubicBezTo>
                  <a:pt x="20940" y="65810"/>
                  <a:pt x="26937" y="68315"/>
                  <a:pt x="30912" y="65532"/>
                </a:cubicBezTo>
                <a:cubicBezTo>
                  <a:pt x="38417" y="60278"/>
                  <a:pt x="41456" y="49123"/>
                  <a:pt x="49962" y="45720"/>
                </a:cubicBezTo>
                <a:cubicBezTo>
                  <a:pt x="64442" y="39928"/>
                  <a:pt x="82629" y="33149"/>
                  <a:pt x="96444" y="40386"/>
                </a:cubicBezTo>
                <a:cubicBezTo>
                  <a:pt x="107943" y="46409"/>
                  <a:pt x="118976" y="61221"/>
                  <a:pt x="116256" y="73914"/>
                </a:cubicBezTo>
                <a:cubicBezTo>
                  <a:pt x="114637" y="81468"/>
                  <a:pt x="103407" y="84582"/>
                  <a:pt x="95682" y="84582"/>
                </a:cubicBezTo>
                <a:cubicBezTo>
                  <a:pt x="92126" y="84582"/>
                  <a:pt x="86987" y="87541"/>
                  <a:pt x="85014" y="84582"/>
                </a:cubicBezTo>
                <a:cubicBezTo>
                  <a:pt x="83497" y="82306"/>
                  <a:pt x="90358" y="80017"/>
                  <a:pt x="92634" y="81534"/>
                </a:cubicBezTo>
                <a:cubicBezTo>
                  <a:pt x="98273" y="85294"/>
                  <a:pt x="94890" y="94976"/>
                  <a:pt x="97206" y="101346"/>
                </a:cubicBezTo>
                <a:cubicBezTo>
                  <a:pt x="98799" y="105728"/>
                  <a:pt x="104771" y="108782"/>
                  <a:pt x="109398" y="108204"/>
                </a:cubicBezTo>
                <a:cubicBezTo>
                  <a:pt x="113942" y="107636"/>
                  <a:pt x="117524" y="101325"/>
                  <a:pt x="117018" y="96774"/>
                </a:cubicBezTo>
                <a:cubicBezTo>
                  <a:pt x="116482" y="91951"/>
                  <a:pt x="111618" y="84304"/>
                  <a:pt x="107112" y="86106"/>
                </a:cubicBezTo>
                <a:cubicBezTo>
                  <a:pt x="98528" y="89540"/>
                  <a:pt x="98428" y="102849"/>
                  <a:pt x="97206" y="112014"/>
                </a:cubicBezTo>
                <a:cubicBezTo>
                  <a:pt x="95526" y="124613"/>
                  <a:pt x="95329" y="137409"/>
                  <a:pt x="95682" y="150114"/>
                </a:cubicBezTo>
                <a:cubicBezTo>
                  <a:pt x="95916" y="158554"/>
                  <a:pt x="95301" y="167544"/>
                  <a:pt x="98730" y="175260"/>
                </a:cubicBezTo>
                <a:cubicBezTo>
                  <a:pt x="104110" y="187365"/>
                  <a:pt x="125503" y="181521"/>
                  <a:pt x="138354" y="178308"/>
                </a:cubicBezTo>
              </a:path>
            </a:pathLst>
          </a:custGeom>
          <a:noFill/>
          <a:ln w="19050" cap="flat" cmpd="sng">
            <a:solidFill>
              <a:schemeClr val="accent2"/>
            </a:solidFill>
            <a:prstDash val="dash"/>
            <a:round/>
            <a:headEnd type="none" w="med" len="med"/>
            <a:tailEnd type="none" w="med" len="med"/>
          </a:ln>
        </p:spPr>
      </p:sp>
      <p:sp>
        <p:nvSpPr>
          <p:cNvPr id="560" name="Google Shape;560;p23"/>
          <p:cNvSpPr/>
          <p:nvPr/>
        </p:nvSpPr>
        <p:spPr>
          <a:xfrm rot="10800000" flipH="1">
            <a:off x="-1083250" y="-234585"/>
            <a:ext cx="10494036" cy="1053736"/>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23"/>
          <p:cNvGrpSpPr/>
          <p:nvPr/>
        </p:nvGrpSpPr>
        <p:grpSpPr>
          <a:xfrm rot="2303007">
            <a:off x="66057" y="2934664"/>
            <a:ext cx="602482" cy="572677"/>
            <a:chOff x="2217588" y="3496513"/>
            <a:chExt cx="380525" cy="361750"/>
          </a:xfrm>
        </p:grpSpPr>
        <p:sp>
          <p:nvSpPr>
            <p:cNvPr id="562" name="Google Shape;562;p23"/>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23"/>
            <p:cNvGrpSpPr/>
            <p:nvPr/>
          </p:nvGrpSpPr>
          <p:grpSpPr>
            <a:xfrm>
              <a:off x="2217588" y="3496513"/>
              <a:ext cx="380525" cy="361750"/>
              <a:chOff x="2574375" y="3211025"/>
              <a:chExt cx="380525" cy="361750"/>
            </a:xfrm>
          </p:grpSpPr>
          <p:sp>
            <p:nvSpPr>
              <p:cNvPr id="564" name="Google Shape;564;p23"/>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TITLE_ONLY_3_1">
    <p:spTree>
      <p:nvGrpSpPr>
        <p:cNvPr id="1" name="Shape 595"/>
        <p:cNvGrpSpPr/>
        <p:nvPr/>
      </p:nvGrpSpPr>
      <p:grpSpPr>
        <a:xfrm>
          <a:off x="0" y="0"/>
          <a:ext cx="0" cy="0"/>
          <a:chOff x="0" y="0"/>
          <a:chExt cx="0" cy="0"/>
        </a:xfrm>
      </p:grpSpPr>
      <p:sp>
        <p:nvSpPr>
          <p:cNvPr id="596" name="Google Shape;596;p2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7" name="Google Shape;597;p24"/>
          <p:cNvSpPr/>
          <p:nvPr/>
        </p:nvSpPr>
        <p:spPr>
          <a:xfrm>
            <a:off x="-819150" y="-604301"/>
            <a:ext cx="6045275" cy="2881175"/>
          </a:xfrm>
          <a:custGeom>
            <a:avLst/>
            <a:gdLst/>
            <a:ahLst/>
            <a:cxnLst/>
            <a:rect l="l" t="t" r="r" b="b"/>
            <a:pathLst>
              <a:path w="241811" h="115247" extrusionOk="0">
                <a:moveTo>
                  <a:pt x="0" y="107992"/>
                </a:moveTo>
                <a:cubicBezTo>
                  <a:pt x="1451" y="115245"/>
                  <a:pt x="14319" y="116427"/>
                  <a:pt x="21336" y="114088"/>
                </a:cubicBezTo>
                <a:cubicBezTo>
                  <a:pt x="32246" y="110451"/>
                  <a:pt x="43693" y="101623"/>
                  <a:pt x="46482" y="90466"/>
                </a:cubicBezTo>
                <a:cubicBezTo>
                  <a:pt x="48694" y="81619"/>
                  <a:pt x="47310" y="69731"/>
                  <a:pt x="40386" y="63796"/>
                </a:cubicBezTo>
                <a:cubicBezTo>
                  <a:pt x="37763" y="61548"/>
                  <a:pt x="29642" y="57396"/>
                  <a:pt x="30480" y="60748"/>
                </a:cubicBezTo>
                <a:cubicBezTo>
                  <a:pt x="31513" y="64879"/>
                  <a:pt x="41177" y="68545"/>
                  <a:pt x="42672" y="64558"/>
                </a:cubicBezTo>
                <a:cubicBezTo>
                  <a:pt x="48775" y="48285"/>
                  <a:pt x="50072" y="24315"/>
                  <a:pt x="66294" y="18076"/>
                </a:cubicBezTo>
                <a:cubicBezTo>
                  <a:pt x="71059" y="16243"/>
                  <a:pt x="76691" y="14938"/>
                  <a:pt x="81534" y="16552"/>
                </a:cubicBezTo>
                <a:cubicBezTo>
                  <a:pt x="86016" y="18046"/>
                  <a:pt x="88738" y="22821"/>
                  <a:pt x="92964" y="24934"/>
                </a:cubicBezTo>
                <a:cubicBezTo>
                  <a:pt x="100184" y="28544"/>
                  <a:pt x="108514" y="30268"/>
                  <a:pt x="116586" y="30268"/>
                </a:cubicBezTo>
                <a:cubicBezTo>
                  <a:pt x="119126" y="30268"/>
                  <a:pt x="122001" y="31528"/>
                  <a:pt x="124206" y="30268"/>
                </a:cubicBezTo>
                <a:cubicBezTo>
                  <a:pt x="138017" y="22376"/>
                  <a:pt x="145702" y="1990"/>
                  <a:pt x="161544" y="550"/>
                </a:cubicBezTo>
                <a:cubicBezTo>
                  <a:pt x="163315" y="389"/>
                  <a:pt x="165421" y="-470"/>
                  <a:pt x="166878" y="550"/>
                </a:cubicBezTo>
                <a:cubicBezTo>
                  <a:pt x="173231" y="4997"/>
                  <a:pt x="175921" y="13276"/>
                  <a:pt x="179070" y="20362"/>
                </a:cubicBezTo>
                <a:cubicBezTo>
                  <a:pt x="186662" y="37444"/>
                  <a:pt x="198779" y="58166"/>
                  <a:pt x="217170" y="61510"/>
                </a:cubicBezTo>
                <a:cubicBezTo>
                  <a:pt x="225667" y="63055"/>
                  <a:pt x="236708" y="57290"/>
                  <a:pt x="240030" y="49318"/>
                </a:cubicBezTo>
                <a:cubicBezTo>
                  <a:pt x="243158" y="41812"/>
                  <a:pt x="241502" y="32753"/>
                  <a:pt x="239268" y="24934"/>
                </a:cubicBezTo>
                <a:cubicBezTo>
                  <a:pt x="237894" y="20123"/>
                  <a:pt x="237647" y="13456"/>
                  <a:pt x="233172" y="11218"/>
                </a:cubicBezTo>
              </a:path>
            </a:pathLst>
          </a:custGeom>
          <a:noFill/>
          <a:ln w="19050" cap="flat" cmpd="sng">
            <a:solidFill>
              <a:schemeClr val="accent2"/>
            </a:solidFill>
            <a:prstDash val="dash"/>
            <a:round/>
            <a:headEnd type="none" w="med" len="med"/>
            <a:tailEnd type="none" w="med" len="med"/>
          </a:ln>
        </p:spPr>
      </p:sp>
      <p:sp>
        <p:nvSpPr>
          <p:cNvPr id="598" name="Google Shape;598;p24"/>
          <p:cNvSpPr/>
          <p:nvPr/>
        </p:nvSpPr>
        <p:spPr>
          <a:xfrm>
            <a:off x="6510975" y="2436694"/>
            <a:ext cx="3090725" cy="3978050"/>
          </a:xfrm>
          <a:custGeom>
            <a:avLst/>
            <a:gdLst/>
            <a:ahLst/>
            <a:cxnLst/>
            <a:rect l="l" t="t" r="r" b="b"/>
            <a:pathLst>
              <a:path w="123629" h="159122" extrusionOk="0">
                <a:moveTo>
                  <a:pt x="122085" y="830"/>
                </a:moveTo>
                <a:cubicBezTo>
                  <a:pt x="110175" y="-2147"/>
                  <a:pt x="94648" y="5411"/>
                  <a:pt x="88557" y="16070"/>
                </a:cubicBezTo>
                <a:cubicBezTo>
                  <a:pt x="82897" y="25974"/>
                  <a:pt x="78092" y="38776"/>
                  <a:pt x="81699" y="49598"/>
                </a:cubicBezTo>
                <a:cubicBezTo>
                  <a:pt x="86646" y="64438"/>
                  <a:pt x="110262" y="85805"/>
                  <a:pt x="121323" y="74744"/>
                </a:cubicBezTo>
                <a:cubicBezTo>
                  <a:pt x="124023" y="72044"/>
                  <a:pt x="124203" y="66491"/>
                  <a:pt x="122085" y="63314"/>
                </a:cubicBezTo>
                <a:cubicBezTo>
                  <a:pt x="120479" y="60904"/>
                  <a:pt x="116113" y="59422"/>
                  <a:pt x="113703" y="61028"/>
                </a:cubicBezTo>
                <a:cubicBezTo>
                  <a:pt x="102211" y="68690"/>
                  <a:pt x="105005" y="92730"/>
                  <a:pt x="91605" y="96080"/>
                </a:cubicBezTo>
                <a:cubicBezTo>
                  <a:pt x="77048" y="99719"/>
                  <a:pt x="61502" y="100488"/>
                  <a:pt x="46647" y="98366"/>
                </a:cubicBezTo>
                <a:cubicBezTo>
                  <a:pt x="34450" y="96624"/>
                  <a:pt x="19536" y="95812"/>
                  <a:pt x="10071" y="103700"/>
                </a:cubicBezTo>
                <a:cubicBezTo>
                  <a:pt x="2419" y="110077"/>
                  <a:pt x="165" y="121933"/>
                  <a:pt x="165" y="131894"/>
                </a:cubicBezTo>
                <a:cubicBezTo>
                  <a:pt x="165" y="138074"/>
                  <a:pt x="-495" y="145238"/>
                  <a:pt x="3213" y="150182"/>
                </a:cubicBezTo>
                <a:cubicBezTo>
                  <a:pt x="8388" y="157082"/>
                  <a:pt x="22260" y="162377"/>
                  <a:pt x="28359" y="156278"/>
                </a:cubicBezTo>
              </a:path>
            </a:pathLst>
          </a:custGeom>
          <a:noFill/>
          <a:ln w="19050" cap="flat" cmpd="sng">
            <a:solidFill>
              <a:schemeClr val="accent2"/>
            </a:solidFill>
            <a:prstDash val="dash"/>
            <a:round/>
            <a:headEnd type="none" w="med" len="med"/>
            <a:tailEnd type="none" w="med" len="med"/>
          </a:ln>
        </p:spPr>
      </p:sp>
      <p:sp>
        <p:nvSpPr>
          <p:cNvPr id="599" name="Google Shape;599;p24"/>
          <p:cNvSpPr/>
          <p:nvPr/>
        </p:nvSpPr>
        <p:spPr>
          <a:xfrm>
            <a:off x="-838200" y="4675803"/>
            <a:ext cx="5791200" cy="1782150"/>
          </a:xfrm>
          <a:custGeom>
            <a:avLst/>
            <a:gdLst/>
            <a:ahLst/>
            <a:cxnLst/>
            <a:rect l="l" t="t" r="r" b="b"/>
            <a:pathLst>
              <a:path w="231648" h="71286" extrusionOk="0">
                <a:moveTo>
                  <a:pt x="0" y="46902"/>
                </a:moveTo>
                <a:cubicBezTo>
                  <a:pt x="18132" y="46902"/>
                  <a:pt x="40270" y="48802"/>
                  <a:pt x="53340" y="36234"/>
                </a:cubicBezTo>
                <a:cubicBezTo>
                  <a:pt x="62081" y="27829"/>
                  <a:pt x="62492" y="28147"/>
                  <a:pt x="70104" y="18708"/>
                </a:cubicBezTo>
                <a:cubicBezTo>
                  <a:pt x="72979" y="15144"/>
                  <a:pt x="73668" y="9403"/>
                  <a:pt x="77724" y="7278"/>
                </a:cubicBezTo>
                <a:cubicBezTo>
                  <a:pt x="84253" y="3858"/>
                  <a:pt x="94610" y="2828"/>
                  <a:pt x="99822" y="8040"/>
                </a:cubicBezTo>
                <a:cubicBezTo>
                  <a:pt x="104426" y="12644"/>
                  <a:pt x="100053" y="15380"/>
                  <a:pt x="104394" y="20232"/>
                </a:cubicBezTo>
                <a:cubicBezTo>
                  <a:pt x="107318" y="23500"/>
                  <a:pt x="113227" y="24016"/>
                  <a:pt x="117348" y="22518"/>
                </a:cubicBezTo>
                <a:cubicBezTo>
                  <a:pt x="126132" y="19324"/>
                  <a:pt x="129866" y="8207"/>
                  <a:pt x="137922" y="3468"/>
                </a:cubicBezTo>
                <a:cubicBezTo>
                  <a:pt x="144331" y="-302"/>
                  <a:pt x="152600" y="-59"/>
                  <a:pt x="160020" y="420"/>
                </a:cubicBezTo>
                <a:cubicBezTo>
                  <a:pt x="166187" y="818"/>
                  <a:pt x="174179" y="-1130"/>
                  <a:pt x="178308" y="3468"/>
                </a:cubicBezTo>
                <a:cubicBezTo>
                  <a:pt x="193693" y="20602"/>
                  <a:pt x="193028" y="21182"/>
                  <a:pt x="207264" y="39282"/>
                </a:cubicBezTo>
                <a:cubicBezTo>
                  <a:pt x="219701" y="55094"/>
                  <a:pt x="219456" y="55284"/>
                  <a:pt x="231648" y="71286"/>
                </a:cubicBezTo>
              </a:path>
            </a:pathLst>
          </a:custGeom>
          <a:noFill/>
          <a:ln w="19050" cap="flat" cmpd="sng">
            <a:solidFill>
              <a:schemeClr val="accent2"/>
            </a:solidFill>
            <a:prstDash val="dash"/>
            <a:round/>
            <a:headEnd type="none" w="med" len="med"/>
            <a:tailEnd type="none" w="med" len="med"/>
          </a:ln>
        </p:spPr>
      </p:sp>
      <p:sp>
        <p:nvSpPr>
          <p:cNvPr id="600" name="Google Shape;600;p24"/>
          <p:cNvSpPr/>
          <p:nvPr/>
        </p:nvSpPr>
        <p:spPr>
          <a:xfrm rot="5400000">
            <a:off x="6700233" y="-1042373"/>
            <a:ext cx="1401405" cy="3486128"/>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1" name="Google Shape;601;p24"/>
          <p:cNvGrpSpPr/>
          <p:nvPr/>
        </p:nvGrpSpPr>
        <p:grpSpPr>
          <a:xfrm>
            <a:off x="-192667" y="3602173"/>
            <a:ext cx="565468" cy="1387323"/>
            <a:chOff x="946175" y="486225"/>
            <a:chExt cx="412600" cy="1012275"/>
          </a:xfrm>
        </p:grpSpPr>
        <p:sp>
          <p:nvSpPr>
            <p:cNvPr id="602" name="Google Shape;602;p24"/>
            <p:cNvSpPr/>
            <p:nvPr/>
          </p:nvSpPr>
          <p:spPr>
            <a:xfrm>
              <a:off x="946175" y="486263"/>
              <a:ext cx="412600" cy="1012200"/>
            </a:xfrm>
            <a:custGeom>
              <a:avLst/>
              <a:gdLst/>
              <a:ahLst/>
              <a:cxnLst/>
              <a:rect l="l" t="t" r="r" b="b"/>
              <a:pathLst>
                <a:path w="16504" h="40488" extrusionOk="0">
                  <a:moveTo>
                    <a:pt x="10762" y="1"/>
                  </a:moveTo>
                  <a:cubicBezTo>
                    <a:pt x="10715" y="1"/>
                    <a:pt x="10667" y="3"/>
                    <a:pt x="10617" y="9"/>
                  </a:cubicBezTo>
                  <a:cubicBezTo>
                    <a:pt x="10310" y="44"/>
                    <a:pt x="10065" y="203"/>
                    <a:pt x="9850" y="414"/>
                  </a:cubicBezTo>
                  <a:cubicBezTo>
                    <a:pt x="9525" y="742"/>
                    <a:pt x="9289" y="1130"/>
                    <a:pt x="9126" y="1558"/>
                  </a:cubicBezTo>
                  <a:cubicBezTo>
                    <a:pt x="9007" y="1865"/>
                    <a:pt x="8933" y="2184"/>
                    <a:pt x="8847" y="2501"/>
                  </a:cubicBezTo>
                  <a:cubicBezTo>
                    <a:pt x="8811" y="2633"/>
                    <a:pt x="8777" y="2695"/>
                    <a:pt x="8718" y="2695"/>
                  </a:cubicBezTo>
                  <a:cubicBezTo>
                    <a:pt x="8679" y="2695"/>
                    <a:pt x="8628" y="2666"/>
                    <a:pt x="8557" y="2612"/>
                  </a:cubicBezTo>
                  <a:cubicBezTo>
                    <a:pt x="8342" y="2444"/>
                    <a:pt x="8108" y="2363"/>
                    <a:pt x="7861" y="2363"/>
                  </a:cubicBezTo>
                  <a:cubicBezTo>
                    <a:pt x="7748" y="2363"/>
                    <a:pt x="7632" y="2380"/>
                    <a:pt x="7513" y="2413"/>
                  </a:cubicBezTo>
                  <a:cubicBezTo>
                    <a:pt x="7051" y="2540"/>
                    <a:pt x="6740" y="2965"/>
                    <a:pt x="6726" y="3487"/>
                  </a:cubicBezTo>
                  <a:cubicBezTo>
                    <a:pt x="6711" y="4015"/>
                    <a:pt x="6857" y="4510"/>
                    <a:pt x="7080" y="4981"/>
                  </a:cubicBezTo>
                  <a:cubicBezTo>
                    <a:pt x="7205" y="5251"/>
                    <a:pt x="7374" y="5502"/>
                    <a:pt x="7530" y="5772"/>
                  </a:cubicBezTo>
                  <a:cubicBezTo>
                    <a:pt x="7480" y="5885"/>
                    <a:pt x="7430" y="5941"/>
                    <a:pt x="7365" y="5941"/>
                  </a:cubicBezTo>
                  <a:cubicBezTo>
                    <a:pt x="7316" y="5941"/>
                    <a:pt x="7259" y="5909"/>
                    <a:pt x="7186" y="5846"/>
                  </a:cubicBezTo>
                  <a:cubicBezTo>
                    <a:pt x="7170" y="5832"/>
                    <a:pt x="7153" y="5815"/>
                    <a:pt x="7135" y="5801"/>
                  </a:cubicBezTo>
                  <a:cubicBezTo>
                    <a:pt x="7021" y="5707"/>
                    <a:pt x="6901" y="5660"/>
                    <a:pt x="6776" y="5660"/>
                  </a:cubicBezTo>
                  <a:cubicBezTo>
                    <a:pt x="6682" y="5660"/>
                    <a:pt x="6586" y="5687"/>
                    <a:pt x="6488" y="5742"/>
                  </a:cubicBezTo>
                  <a:cubicBezTo>
                    <a:pt x="6458" y="5760"/>
                    <a:pt x="6433" y="5781"/>
                    <a:pt x="6403" y="5795"/>
                  </a:cubicBezTo>
                  <a:cubicBezTo>
                    <a:pt x="6373" y="5809"/>
                    <a:pt x="6350" y="5816"/>
                    <a:pt x="6331" y="5816"/>
                  </a:cubicBezTo>
                  <a:cubicBezTo>
                    <a:pt x="6294" y="5816"/>
                    <a:pt x="6272" y="5788"/>
                    <a:pt x="6253" y="5727"/>
                  </a:cubicBezTo>
                  <a:cubicBezTo>
                    <a:pt x="6245" y="5699"/>
                    <a:pt x="6243" y="5670"/>
                    <a:pt x="6239" y="5642"/>
                  </a:cubicBezTo>
                  <a:cubicBezTo>
                    <a:pt x="6190" y="5363"/>
                    <a:pt x="6151" y="5081"/>
                    <a:pt x="6090" y="4807"/>
                  </a:cubicBezTo>
                  <a:cubicBezTo>
                    <a:pt x="5975" y="4281"/>
                    <a:pt x="5785" y="3786"/>
                    <a:pt x="5455" y="3350"/>
                  </a:cubicBezTo>
                  <a:cubicBezTo>
                    <a:pt x="5126" y="2918"/>
                    <a:pt x="4717" y="2614"/>
                    <a:pt x="4162" y="2552"/>
                  </a:cubicBezTo>
                  <a:cubicBezTo>
                    <a:pt x="4119" y="2547"/>
                    <a:pt x="4074" y="2545"/>
                    <a:pt x="4030" y="2545"/>
                  </a:cubicBezTo>
                  <a:cubicBezTo>
                    <a:pt x="3636" y="2545"/>
                    <a:pt x="3224" y="2739"/>
                    <a:pt x="3119" y="3256"/>
                  </a:cubicBezTo>
                  <a:cubicBezTo>
                    <a:pt x="3109" y="3309"/>
                    <a:pt x="3092" y="3360"/>
                    <a:pt x="3070" y="3452"/>
                  </a:cubicBezTo>
                  <a:cubicBezTo>
                    <a:pt x="3012" y="3399"/>
                    <a:pt x="2982" y="3377"/>
                    <a:pt x="2957" y="3350"/>
                  </a:cubicBezTo>
                  <a:cubicBezTo>
                    <a:pt x="2826" y="3203"/>
                    <a:pt x="2699" y="3049"/>
                    <a:pt x="2562" y="2906"/>
                  </a:cubicBezTo>
                  <a:cubicBezTo>
                    <a:pt x="2235" y="2556"/>
                    <a:pt x="1854" y="2284"/>
                    <a:pt x="1392" y="2143"/>
                  </a:cubicBezTo>
                  <a:cubicBezTo>
                    <a:pt x="1274" y="2107"/>
                    <a:pt x="1158" y="2090"/>
                    <a:pt x="1046" y="2090"/>
                  </a:cubicBezTo>
                  <a:cubicBezTo>
                    <a:pt x="580" y="2090"/>
                    <a:pt x="193" y="2391"/>
                    <a:pt x="64" y="2888"/>
                  </a:cubicBezTo>
                  <a:cubicBezTo>
                    <a:pt x="1" y="3135"/>
                    <a:pt x="15" y="3381"/>
                    <a:pt x="72" y="3628"/>
                  </a:cubicBezTo>
                  <a:cubicBezTo>
                    <a:pt x="197" y="4179"/>
                    <a:pt x="476" y="4647"/>
                    <a:pt x="827" y="5079"/>
                  </a:cubicBezTo>
                  <a:cubicBezTo>
                    <a:pt x="936" y="5214"/>
                    <a:pt x="1059" y="5343"/>
                    <a:pt x="1169" y="5478"/>
                  </a:cubicBezTo>
                  <a:cubicBezTo>
                    <a:pt x="1243" y="5570"/>
                    <a:pt x="1218" y="5619"/>
                    <a:pt x="1106" y="5637"/>
                  </a:cubicBezTo>
                  <a:cubicBezTo>
                    <a:pt x="1034" y="5648"/>
                    <a:pt x="956" y="5652"/>
                    <a:pt x="885" y="5664"/>
                  </a:cubicBezTo>
                  <a:cubicBezTo>
                    <a:pt x="357" y="5756"/>
                    <a:pt x="97" y="6192"/>
                    <a:pt x="277" y="6701"/>
                  </a:cubicBezTo>
                  <a:cubicBezTo>
                    <a:pt x="394" y="7039"/>
                    <a:pt x="602" y="7321"/>
                    <a:pt x="850" y="7577"/>
                  </a:cubicBezTo>
                  <a:cubicBezTo>
                    <a:pt x="1241" y="7982"/>
                    <a:pt x="1701" y="8291"/>
                    <a:pt x="2188" y="8565"/>
                  </a:cubicBezTo>
                  <a:cubicBezTo>
                    <a:pt x="2239" y="8596"/>
                    <a:pt x="2290" y="8627"/>
                    <a:pt x="2337" y="8657"/>
                  </a:cubicBezTo>
                  <a:cubicBezTo>
                    <a:pt x="2325" y="8686"/>
                    <a:pt x="2323" y="8698"/>
                    <a:pt x="2315" y="8706"/>
                  </a:cubicBezTo>
                  <a:cubicBezTo>
                    <a:pt x="2290" y="8729"/>
                    <a:pt x="2264" y="8749"/>
                    <a:pt x="2235" y="8770"/>
                  </a:cubicBezTo>
                  <a:cubicBezTo>
                    <a:pt x="2014" y="8933"/>
                    <a:pt x="1916" y="9163"/>
                    <a:pt x="1912" y="9433"/>
                  </a:cubicBezTo>
                  <a:cubicBezTo>
                    <a:pt x="1908" y="9668"/>
                    <a:pt x="1967" y="9895"/>
                    <a:pt x="2096" y="10093"/>
                  </a:cubicBezTo>
                  <a:cubicBezTo>
                    <a:pt x="2274" y="10374"/>
                    <a:pt x="2526" y="10584"/>
                    <a:pt x="2816" y="10728"/>
                  </a:cubicBezTo>
                  <a:cubicBezTo>
                    <a:pt x="3254" y="10943"/>
                    <a:pt x="3698" y="11141"/>
                    <a:pt x="4148" y="11327"/>
                  </a:cubicBezTo>
                  <a:cubicBezTo>
                    <a:pt x="4694" y="11552"/>
                    <a:pt x="5232" y="11785"/>
                    <a:pt x="5738" y="12098"/>
                  </a:cubicBezTo>
                  <a:cubicBezTo>
                    <a:pt x="6382" y="12504"/>
                    <a:pt x="6898" y="13036"/>
                    <a:pt x="7327" y="13662"/>
                  </a:cubicBezTo>
                  <a:cubicBezTo>
                    <a:pt x="7499" y="13909"/>
                    <a:pt x="7477" y="14298"/>
                    <a:pt x="7135" y="14427"/>
                  </a:cubicBezTo>
                  <a:cubicBezTo>
                    <a:pt x="7041" y="14462"/>
                    <a:pt x="6951" y="14513"/>
                    <a:pt x="6859" y="14554"/>
                  </a:cubicBezTo>
                  <a:cubicBezTo>
                    <a:pt x="6116" y="14895"/>
                    <a:pt x="5435" y="15327"/>
                    <a:pt x="4878" y="15933"/>
                  </a:cubicBezTo>
                  <a:cubicBezTo>
                    <a:pt x="4565" y="16270"/>
                    <a:pt x="4316" y="16649"/>
                    <a:pt x="4183" y="17088"/>
                  </a:cubicBezTo>
                  <a:cubicBezTo>
                    <a:pt x="4087" y="17408"/>
                    <a:pt x="4021" y="17735"/>
                    <a:pt x="3949" y="18062"/>
                  </a:cubicBezTo>
                  <a:cubicBezTo>
                    <a:pt x="3677" y="19294"/>
                    <a:pt x="3704" y="20534"/>
                    <a:pt x="3862" y="21772"/>
                  </a:cubicBezTo>
                  <a:cubicBezTo>
                    <a:pt x="3939" y="22383"/>
                    <a:pt x="4056" y="22991"/>
                    <a:pt x="4183" y="23595"/>
                  </a:cubicBezTo>
                  <a:cubicBezTo>
                    <a:pt x="4338" y="24343"/>
                    <a:pt x="4500" y="25094"/>
                    <a:pt x="4698" y="25831"/>
                  </a:cubicBezTo>
                  <a:cubicBezTo>
                    <a:pt x="4962" y="26796"/>
                    <a:pt x="5273" y="27750"/>
                    <a:pt x="5560" y="28711"/>
                  </a:cubicBezTo>
                  <a:cubicBezTo>
                    <a:pt x="6075" y="30428"/>
                    <a:pt x="6662" y="32122"/>
                    <a:pt x="7258" y="33806"/>
                  </a:cubicBezTo>
                  <a:cubicBezTo>
                    <a:pt x="7708" y="35074"/>
                    <a:pt x="8213" y="36318"/>
                    <a:pt x="8884" y="37486"/>
                  </a:cubicBezTo>
                  <a:cubicBezTo>
                    <a:pt x="9445" y="38460"/>
                    <a:pt x="10089" y="39367"/>
                    <a:pt x="10951" y="40103"/>
                  </a:cubicBezTo>
                  <a:cubicBezTo>
                    <a:pt x="11230" y="40341"/>
                    <a:pt x="11527" y="40487"/>
                    <a:pt x="11879" y="40487"/>
                  </a:cubicBezTo>
                  <a:cubicBezTo>
                    <a:pt x="11936" y="40487"/>
                    <a:pt x="11995" y="40484"/>
                    <a:pt x="12055" y="40475"/>
                  </a:cubicBezTo>
                  <a:cubicBezTo>
                    <a:pt x="12481" y="40422"/>
                    <a:pt x="12857" y="40261"/>
                    <a:pt x="13168" y="39972"/>
                  </a:cubicBezTo>
                  <a:cubicBezTo>
                    <a:pt x="13375" y="39780"/>
                    <a:pt x="13569" y="39571"/>
                    <a:pt x="13739" y="39344"/>
                  </a:cubicBezTo>
                  <a:cubicBezTo>
                    <a:pt x="14273" y="38636"/>
                    <a:pt x="14644" y="37836"/>
                    <a:pt x="14940" y="37008"/>
                  </a:cubicBezTo>
                  <a:cubicBezTo>
                    <a:pt x="15396" y="35739"/>
                    <a:pt x="15640" y="34417"/>
                    <a:pt x="15834" y="33088"/>
                  </a:cubicBezTo>
                  <a:cubicBezTo>
                    <a:pt x="15926" y="32488"/>
                    <a:pt x="16020" y="31881"/>
                    <a:pt x="16092" y="31273"/>
                  </a:cubicBezTo>
                  <a:cubicBezTo>
                    <a:pt x="16166" y="30659"/>
                    <a:pt x="16223" y="30045"/>
                    <a:pt x="16280" y="29430"/>
                  </a:cubicBezTo>
                  <a:cubicBezTo>
                    <a:pt x="16301" y="29231"/>
                    <a:pt x="16291" y="29031"/>
                    <a:pt x="16321" y="28836"/>
                  </a:cubicBezTo>
                  <a:cubicBezTo>
                    <a:pt x="16428" y="28192"/>
                    <a:pt x="16471" y="27539"/>
                    <a:pt x="16479" y="26886"/>
                  </a:cubicBezTo>
                  <a:cubicBezTo>
                    <a:pt x="16503" y="25219"/>
                    <a:pt x="16471" y="23552"/>
                    <a:pt x="16387" y="21884"/>
                  </a:cubicBezTo>
                  <a:cubicBezTo>
                    <a:pt x="16338" y="20966"/>
                    <a:pt x="16258" y="20055"/>
                    <a:pt x="16041" y="19155"/>
                  </a:cubicBezTo>
                  <a:cubicBezTo>
                    <a:pt x="15847" y="18345"/>
                    <a:pt x="15630" y="17543"/>
                    <a:pt x="15282" y="16780"/>
                  </a:cubicBezTo>
                  <a:cubicBezTo>
                    <a:pt x="14991" y="16143"/>
                    <a:pt x="14637" y="15552"/>
                    <a:pt x="14110" y="15083"/>
                  </a:cubicBezTo>
                  <a:cubicBezTo>
                    <a:pt x="13078" y="14173"/>
                    <a:pt x="11890" y="13647"/>
                    <a:pt x="10498" y="13629"/>
                  </a:cubicBezTo>
                  <a:cubicBezTo>
                    <a:pt x="10243" y="13625"/>
                    <a:pt x="10110" y="13533"/>
                    <a:pt x="10061" y="13291"/>
                  </a:cubicBezTo>
                  <a:cubicBezTo>
                    <a:pt x="10040" y="13199"/>
                    <a:pt x="10059" y="13087"/>
                    <a:pt x="10091" y="12995"/>
                  </a:cubicBezTo>
                  <a:cubicBezTo>
                    <a:pt x="10290" y="12422"/>
                    <a:pt x="10576" y="11896"/>
                    <a:pt x="10928" y="11405"/>
                  </a:cubicBezTo>
                  <a:cubicBezTo>
                    <a:pt x="11268" y="10928"/>
                    <a:pt x="11624" y="10466"/>
                    <a:pt x="11963" y="9989"/>
                  </a:cubicBezTo>
                  <a:cubicBezTo>
                    <a:pt x="12244" y="9598"/>
                    <a:pt x="12520" y="9201"/>
                    <a:pt x="12778" y="8796"/>
                  </a:cubicBezTo>
                  <a:cubicBezTo>
                    <a:pt x="12980" y="8479"/>
                    <a:pt x="13066" y="8121"/>
                    <a:pt x="13042" y="7739"/>
                  </a:cubicBezTo>
                  <a:cubicBezTo>
                    <a:pt x="13013" y="7264"/>
                    <a:pt x="12751" y="6908"/>
                    <a:pt x="12319" y="6765"/>
                  </a:cubicBezTo>
                  <a:cubicBezTo>
                    <a:pt x="12270" y="6750"/>
                    <a:pt x="12219" y="6740"/>
                    <a:pt x="12172" y="6726"/>
                  </a:cubicBezTo>
                  <a:cubicBezTo>
                    <a:pt x="12041" y="6689"/>
                    <a:pt x="11998" y="6583"/>
                    <a:pt x="12074" y="6468"/>
                  </a:cubicBezTo>
                  <a:cubicBezTo>
                    <a:pt x="12102" y="6425"/>
                    <a:pt x="12141" y="6392"/>
                    <a:pt x="12174" y="6354"/>
                  </a:cubicBezTo>
                  <a:cubicBezTo>
                    <a:pt x="12542" y="5948"/>
                    <a:pt x="12864" y="5513"/>
                    <a:pt x="13144" y="5042"/>
                  </a:cubicBezTo>
                  <a:cubicBezTo>
                    <a:pt x="13355" y="4684"/>
                    <a:pt x="13543" y="4312"/>
                    <a:pt x="13600" y="3896"/>
                  </a:cubicBezTo>
                  <a:cubicBezTo>
                    <a:pt x="13647" y="3559"/>
                    <a:pt x="13661" y="3215"/>
                    <a:pt x="13514" y="2890"/>
                  </a:cubicBezTo>
                  <a:cubicBezTo>
                    <a:pt x="13378" y="2594"/>
                    <a:pt x="13116" y="2427"/>
                    <a:pt x="12811" y="2427"/>
                  </a:cubicBezTo>
                  <a:cubicBezTo>
                    <a:pt x="12753" y="2427"/>
                    <a:pt x="12693" y="2433"/>
                    <a:pt x="12632" y="2446"/>
                  </a:cubicBezTo>
                  <a:cubicBezTo>
                    <a:pt x="12522" y="2468"/>
                    <a:pt x="12411" y="2499"/>
                    <a:pt x="12305" y="2532"/>
                  </a:cubicBezTo>
                  <a:cubicBezTo>
                    <a:pt x="12284" y="2538"/>
                    <a:pt x="12264" y="2541"/>
                    <a:pt x="12247" y="2541"/>
                  </a:cubicBezTo>
                  <a:cubicBezTo>
                    <a:pt x="12181" y="2541"/>
                    <a:pt x="12141" y="2499"/>
                    <a:pt x="12125" y="2429"/>
                  </a:cubicBezTo>
                  <a:cubicBezTo>
                    <a:pt x="12096" y="2321"/>
                    <a:pt x="12080" y="2208"/>
                    <a:pt x="12070" y="2096"/>
                  </a:cubicBezTo>
                  <a:cubicBezTo>
                    <a:pt x="12049" y="1885"/>
                    <a:pt x="12043" y="1677"/>
                    <a:pt x="12015" y="1468"/>
                  </a:cubicBezTo>
                  <a:cubicBezTo>
                    <a:pt x="11970" y="1116"/>
                    <a:pt x="11871" y="778"/>
                    <a:pt x="11661" y="490"/>
                  </a:cubicBezTo>
                  <a:cubicBezTo>
                    <a:pt x="11434" y="177"/>
                    <a:pt x="11136" y="1"/>
                    <a:pt x="1076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24"/>
            <p:cNvGrpSpPr/>
            <p:nvPr/>
          </p:nvGrpSpPr>
          <p:grpSpPr>
            <a:xfrm>
              <a:off x="946200" y="486225"/>
              <a:ext cx="412550" cy="1012275"/>
              <a:chOff x="3444550" y="3620975"/>
              <a:chExt cx="412550" cy="1012275"/>
            </a:xfrm>
          </p:grpSpPr>
          <p:sp>
            <p:nvSpPr>
              <p:cNvPr id="604" name="Google Shape;604;p24"/>
              <p:cNvSpPr/>
              <p:nvPr/>
            </p:nvSpPr>
            <p:spPr>
              <a:xfrm>
                <a:off x="3546200" y="3969775"/>
                <a:ext cx="302450" cy="656075"/>
              </a:xfrm>
              <a:custGeom>
                <a:avLst/>
                <a:gdLst/>
                <a:ahLst/>
                <a:cxnLst/>
                <a:rect l="l" t="t" r="r" b="b"/>
                <a:pathLst>
                  <a:path w="12098" h="26243" extrusionOk="0">
                    <a:moveTo>
                      <a:pt x="6578" y="0"/>
                    </a:moveTo>
                    <a:cubicBezTo>
                      <a:pt x="6534" y="0"/>
                      <a:pt x="6489" y="1"/>
                      <a:pt x="6445" y="2"/>
                    </a:cubicBezTo>
                    <a:cubicBezTo>
                      <a:pt x="5968" y="15"/>
                      <a:pt x="5731" y="219"/>
                      <a:pt x="5673" y="645"/>
                    </a:cubicBezTo>
                    <a:cubicBezTo>
                      <a:pt x="5588" y="1234"/>
                      <a:pt x="5714" y="1794"/>
                      <a:pt x="5888" y="2349"/>
                    </a:cubicBezTo>
                    <a:cubicBezTo>
                      <a:pt x="5950" y="2545"/>
                      <a:pt x="6101" y="2653"/>
                      <a:pt x="6288" y="2653"/>
                    </a:cubicBezTo>
                    <a:cubicBezTo>
                      <a:pt x="6324" y="2653"/>
                      <a:pt x="6360" y="2649"/>
                      <a:pt x="6398" y="2642"/>
                    </a:cubicBezTo>
                    <a:cubicBezTo>
                      <a:pt x="6490" y="2621"/>
                      <a:pt x="6582" y="2590"/>
                      <a:pt x="6670" y="2554"/>
                    </a:cubicBezTo>
                    <a:cubicBezTo>
                      <a:pt x="7034" y="2400"/>
                      <a:pt x="7361" y="2191"/>
                      <a:pt x="7662" y="1936"/>
                    </a:cubicBezTo>
                    <a:cubicBezTo>
                      <a:pt x="7713" y="1893"/>
                      <a:pt x="7764" y="1846"/>
                      <a:pt x="7824" y="1811"/>
                    </a:cubicBezTo>
                    <a:cubicBezTo>
                      <a:pt x="7852" y="1791"/>
                      <a:pt x="7885" y="1779"/>
                      <a:pt x="7914" y="1779"/>
                    </a:cubicBezTo>
                    <a:cubicBezTo>
                      <a:pt x="7944" y="1779"/>
                      <a:pt x="7971" y="1791"/>
                      <a:pt x="7989" y="1823"/>
                    </a:cubicBezTo>
                    <a:cubicBezTo>
                      <a:pt x="8014" y="1862"/>
                      <a:pt x="8010" y="1934"/>
                      <a:pt x="7987" y="1977"/>
                    </a:cubicBezTo>
                    <a:cubicBezTo>
                      <a:pt x="7957" y="2036"/>
                      <a:pt x="7906" y="2089"/>
                      <a:pt x="7852" y="2128"/>
                    </a:cubicBezTo>
                    <a:cubicBezTo>
                      <a:pt x="7560" y="2333"/>
                      <a:pt x="7282" y="2568"/>
                      <a:pt x="6967" y="2727"/>
                    </a:cubicBezTo>
                    <a:cubicBezTo>
                      <a:pt x="6294" y="3073"/>
                      <a:pt x="5591" y="3243"/>
                      <a:pt x="4864" y="3243"/>
                    </a:cubicBezTo>
                    <a:cubicBezTo>
                      <a:pt x="4571" y="3243"/>
                      <a:pt x="4275" y="3216"/>
                      <a:pt x="3975" y="3161"/>
                    </a:cubicBezTo>
                    <a:cubicBezTo>
                      <a:pt x="3425" y="3059"/>
                      <a:pt x="2903" y="2869"/>
                      <a:pt x="2418" y="2590"/>
                    </a:cubicBezTo>
                    <a:cubicBezTo>
                      <a:pt x="2287" y="2517"/>
                      <a:pt x="2240" y="2418"/>
                      <a:pt x="2300" y="2347"/>
                    </a:cubicBezTo>
                    <a:cubicBezTo>
                      <a:pt x="2330" y="2311"/>
                      <a:pt x="2362" y="2298"/>
                      <a:pt x="2393" y="2298"/>
                    </a:cubicBezTo>
                    <a:cubicBezTo>
                      <a:pt x="2443" y="2298"/>
                      <a:pt x="2494" y="2331"/>
                      <a:pt x="2543" y="2355"/>
                    </a:cubicBezTo>
                    <a:cubicBezTo>
                      <a:pt x="2697" y="2429"/>
                      <a:pt x="2848" y="2509"/>
                      <a:pt x="3004" y="2572"/>
                    </a:cubicBezTo>
                    <a:cubicBezTo>
                      <a:pt x="3315" y="2699"/>
                      <a:pt x="3628" y="2826"/>
                      <a:pt x="3972" y="2826"/>
                    </a:cubicBezTo>
                    <a:cubicBezTo>
                      <a:pt x="3987" y="2826"/>
                      <a:pt x="4003" y="2826"/>
                      <a:pt x="4018" y="2826"/>
                    </a:cubicBezTo>
                    <a:cubicBezTo>
                      <a:pt x="4307" y="2815"/>
                      <a:pt x="4497" y="2582"/>
                      <a:pt x="4415" y="2308"/>
                    </a:cubicBezTo>
                    <a:cubicBezTo>
                      <a:pt x="4301" y="1923"/>
                      <a:pt x="4172" y="1541"/>
                      <a:pt x="4039" y="1162"/>
                    </a:cubicBezTo>
                    <a:cubicBezTo>
                      <a:pt x="4008" y="1078"/>
                      <a:pt x="3943" y="995"/>
                      <a:pt x="3867" y="941"/>
                    </a:cubicBezTo>
                    <a:cubicBezTo>
                      <a:pt x="3716" y="822"/>
                      <a:pt x="3554" y="768"/>
                      <a:pt x="3386" y="768"/>
                    </a:cubicBezTo>
                    <a:cubicBezTo>
                      <a:pt x="3266" y="768"/>
                      <a:pt x="3142" y="796"/>
                      <a:pt x="3018" y="849"/>
                    </a:cubicBezTo>
                    <a:cubicBezTo>
                      <a:pt x="2556" y="1044"/>
                      <a:pt x="2124" y="1293"/>
                      <a:pt x="1719" y="1588"/>
                    </a:cubicBezTo>
                    <a:cubicBezTo>
                      <a:pt x="1238" y="1940"/>
                      <a:pt x="829" y="2363"/>
                      <a:pt x="551" y="2895"/>
                    </a:cubicBezTo>
                    <a:cubicBezTo>
                      <a:pt x="518" y="2959"/>
                      <a:pt x="485" y="3024"/>
                      <a:pt x="465" y="3096"/>
                    </a:cubicBezTo>
                    <a:cubicBezTo>
                      <a:pt x="379" y="3398"/>
                      <a:pt x="305" y="3699"/>
                      <a:pt x="219" y="4000"/>
                    </a:cubicBezTo>
                    <a:cubicBezTo>
                      <a:pt x="168" y="4178"/>
                      <a:pt x="182" y="4350"/>
                      <a:pt x="240" y="4516"/>
                    </a:cubicBezTo>
                    <a:cubicBezTo>
                      <a:pt x="264" y="4595"/>
                      <a:pt x="332" y="4679"/>
                      <a:pt x="403" y="4718"/>
                    </a:cubicBezTo>
                    <a:cubicBezTo>
                      <a:pt x="516" y="4779"/>
                      <a:pt x="645" y="4802"/>
                      <a:pt x="771" y="4837"/>
                    </a:cubicBezTo>
                    <a:cubicBezTo>
                      <a:pt x="853" y="4861"/>
                      <a:pt x="934" y="4871"/>
                      <a:pt x="1013" y="4871"/>
                    </a:cubicBezTo>
                    <a:cubicBezTo>
                      <a:pt x="1164" y="4871"/>
                      <a:pt x="1311" y="4835"/>
                      <a:pt x="1457" y="4790"/>
                    </a:cubicBezTo>
                    <a:cubicBezTo>
                      <a:pt x="1630" y="4737"/>
                      <a:pt x="1803" y="4710"/>
                      <a:pt x="1977" y="4710"/>
                    </a:cubicBezTo>
                    <a:cubicBezTo>
                      <a:pt x="2116" y="4710"/>
                      <a:pt x="2255" y="4728"/>
                      <a:pt x="2394" y="4763"/>
                    </a:cubicBezTo>
                    <a:cubicBezTo>
                      <a:pt x="2510" y="4792"/>
                      <a:pt x="2627" y="4814"/>
                      <a:pt x="2746" y="4835"/>
                    </a:cubicBezTo>
                    <a:cubicBezTo>
                      <a:pt x="2805" y="4845"/>
                      <a:pt x="2864" y="4849"/>
                      <a:pt x="2923" y="4849"/>
                    </a:cubicBezTo>
                    <a:cubicBezTo>
                      <a:pt x="3135" y="4849"/>
                      <a:pt x="3340" y="4790"/>
                      <a:pt x="3546" y="4722"/>
                    </a:cubicBezTo>
                    <a:cubicBezTo>
                      <a:pt x="3592" y="4708"/>
                      <a:pt x="3634" y="4701"/>
                      <a:pt x="3671" y="4701"/>
                    </a:cubicBezTo>
                    <a:cubicBezTo>
                      <a:pt x="3753" y="4701"/>
                      <a:pt x="3809" y="4734"/>
                      <a:pt x="3826" y="4792"/>
                    </a:cubicBezTo>
                    <a:cubicBezTo>
                      <a:pt x="3853" y="4865"/>
                      <a:pt x="3781" y="4951"/>
                      <a:pt x="3648" y="5007"/>
                    </a:cubicBezTo>
                    <a:cubicBezTo>
                      <a:pt x="3409" y="5107"/>
                      <a:pt x="3167" y="5162"/>
                      <a:pt x="2921" y="5162"/>
                    </a:cubicBezTo>
                    <a:cubicBezTo>
                      <a:pt x="2771" y="5162"/>
                      <a:pt x="2619" y="5141"/>
                      <a:pt x="2465" y="5099"/>
                    </a:cubicBezTo>
                    <a:cubicBezTo>
                      <a:pt x="2295" y="5052"/>
                      <a:pt x="2125" y="5026"/>
                      <a:pt x="1956" y="5026"/>
                    </a:cubicBezTo>
                    <a:cubicBezTo>
                      <a:pt x="1787" y="5026"/>
                      <a:pt x="1617" y="5052"/>
                      <a:pt x="1447" y="5109"/>
                    </a:cubicBezTo>
                    <a:cubicBezTo>
                      <a:pt x="1303" y="5156"/>
                      <a:pt x="1156" y="5182"/>
                      <a:pt x="1007" y="5182"/>
                    </a:cubicBezTo>
                    <a:cubicBezTo>
                      <a:pt x="903" y="5182"/>
                      <a:pt x="798" y="5169"/>
                      <a:pt x="692" y="5142"/>
                    </a:cubicBezTo>
                    <a:cubicBezTo>
                      <a:pt x="637" y="5128"/>
                      <a:pt x="584" y="5121"/>
                      <a:pt x="533" y="5121"/>
                    </a:cubicBezTo>
                    <a:cubicBezTo>
                      <a:pt x="303" y="5121"/>
                      <a:pt x="122" y="5261"/>
                      <a:pt x="70" y="5508"/>
                    </a:cubicBezTo>
                    <a:cubicBezTo>
                      <a:pt x="21" y="5743"/>
                      <a:pt x="0" y="5991"/>
                      <a:pt x="4" y="6232"/>
                    </a:cubicBezTo>
                    <a:cubicBezTo>
                      <a:pt x="14" y="6952"/>
                      <a:pt x="66" y="7672"/>
                      <a:pt x="195" y="8382"/>
                    </a:cubicBezTo>
                    <a:cubicBezTo>
                      <a:pt x="260" y="8732"/>
                      <a:pt x="321" y="9086"/>
                      <a:pt x="399" y="9434"/>
                    </a:cubicBezTo>
                    <a:cubicBezTo>
                      <a:pt x="469" y="9731"/>
                      <a:pt x="673" y="9943"/>
                      <a:pt x="970" y="9968"/>
                    </a:cubicBezTo>
                    <a:cubicBezTo>
                      <a:pt x="1279" y="9997"/>
                      <a:pt x="1576" y="10056"/>
                      <a:pt x="1868" y="10150"/>
                    </a:cubicBezTo>
                    <a:cubicBezTo>
                      <a:pt x="2004" y="10194"/>
                      <a:pt x="2137" y="10216"/>
                      <a:pt x="2268" y="10216"/>
                    </a:cubicBezTo>
                    <a:cubicBezTo>
                      <a:pt x="2439" y="10216"/>
                      <a:pt x="2607" y="10179"/>
                      <a:pt x="2776" y="10099"/>
                    </a:cubicBezTo>
                    <a:cubicBezTo>
                      <a:pt x="3060" y="9967"/>
                      <a:pt x="3345" y="9899"/>
                      <a:pt x="3635" y="9899"/>
                    </a:cubicBezTo>
                    <a:cubicBezTo>
                      <a:pt x="3863" y="9899"/>
                      <a:pt x="4093" y="9941"/>
                      <a:pt x="4327" y="10027"/>
                    </a:cubicBezTo>
                    <a:cubicBezTo>
                      <a:pt x="4527" y="10100"/>
                      <a:pt x="4729" y="10134"/>
                      <a:pt x="4932" y="10134"/>
                    </a:cubicBezTo>
                    <a:cubicBezTo>
                      <a:pt x="5137" y="10134"/>
                      <a:pt x="5344" y="10099"/>
                      <a:pt x="5549" y="10038"/>
                    </a:cubicBezTo>
                    <a:cubicBezTo>
                      <a:pt x="5688" y="9995"/>
                      <a:pt x="5829" y="9950"/>
                      <a:pt x="5974" y="9919"/>
                    </a:cubicBezTo>
                    <a:cubicBezTo>
                      <a:pt x="6156" y="9880"/>
                      <a:pt x="6339" y="9869"/>
                      <a:pt x="6522" y="9869"/>
                    </a:cubicBezTo>
                    <a:cubicBezTo>
                      <a:pt x="6756" y="9869"/>
                      <a:pt x="6990" y="9887"/>
                      <a:pt x="7223" y="9887"/>
                    </a:cubicBezTo>
                    <a:cubicBezTo>
                      <a:pt x="7249" y="9887"/>
                      <a:pt x="7274" y="9887"/>
                      <a:pt x="7300" y="9886"/>
                    </a:cubicBezTo>
                    <a:cubicBezTo>
                      <a:pt x="7304" y="9886"/>
                      <a:pt x="7309" y="9886"/>
                      <a:pt x="7313" y="9886"/>
                    </a:cubicBezTo>
                    <a:cubicBezTo>
                      <a:pt x="7374" y="9886"/>
                      <a:pt x="7454" y="9901"/>
                      <a:pt x="7482" y="9988"/>
                    </a:cubicBezTo>
                    <a:cubicBezTo>
                      <a:pt x="7394" y="10087"/>
                      <a:pt x="7290" y="10150"/>
                      <a:pt x="7159" y="10162"/>
                    </a:cubicBezTo>
                    <a:cubicBezTo>
                      <a:pt x="7056" y="10176"/>
                      <a:pt x="6948" y="10192"/>
                      <a:pt x="6843" y="10192"/>
                    </a:cubicBezTo>
                    <a:cubicBezTo>
                      <a:pt x="6818" y="10192"/>
                      <a:pt x="6794" y="10191"/>
                      <a:pt x="6770" y="10189"/>
                    </a:cubicBezTo>
                    <a:cubicBezTo>
                      <a:pt x="6693" y="10182"/>
                      <a:pt x="6615" y="10179"/>
                      <a:pt x="6539" y="10179"/>
                    </a:cubicBezTo>
                    <a:cubicBezTo>
                      <a:pt x="6219" y="10179"/>
                      <a:pt x="5906" y="10236"/>
                      <a:pt x="5596" y="10338"/>
                    </a:cubicBezTo>
                    <a:cubicBezTo>
                      <a:pt x="5376" y="10413"/>
                      <a:pt x="5157" y="10448"/>
                      <a:pt x="4937" y="10448"/>
                    </a:cubicBezTo>
                    <a:cubicBezTo>
                      <a:pt x="4694" y="10448"/>
                      <a:pt x="4451" y="10405"/>
                      <a:pt x="4209" y="10328"/>
                    </a:cubicBezTo>
                    <a:cubicBezTo>
                      <a:pt x="4080" y="10287"/>
                      <a:pt x="3947" y="10254"/>
                      <a:pt x="3812" y="10232"/>
                    </a:cubicBezTo>
                    <a:cubicBezTo>
                      <a:pt x="3744" y="10220"/>
                      <a:pt x="3677" y="10215"/>
                      <a:pt x="3611" y="10215"/>
                    </a:cubicBezTo>
                    <a:cubicBezTo>
                      <a:pt x="3381" y="10215"/>
                      <a:pt x="3159" y="10280"/>
                      <a:pt x="2950" y="10375"/>
                    </a:cubicBezTo>
                    <a:cubicBezTo>
                      <a:pt x="2723" y="10480"/>
                      <a:pt x="2496" y="10531"/>
                      <a:pt x="2269" y="10531"/>
                    </a:cubicBezTo>
                    <a:cubicBezTo>
                      <a:pt x="2073" y="10531"/>
                      <a:pt x="1877" y="10493"/>
                      <a:pt x="1678" y="10418"/>
                    </a:cubicBezTo>
                    <a:cubicBezTo>
                      <a:pt x="1641" y="10404"/>
                      <a:pt x="1600" y="10400"/>
                      <a:pt x="1565" y="10385"/>
                    </a:cubicBezTo>
                    <a:cubicBezTo>
                      <a:pt x="1482" y="10347"/>
                      <a:pt x="1400" y="10330"/>
                      <a:pt x="1319" y="10330"/>
                    </a:cubicBezTo>
                    <a:cubicBezTo>
                      <a:pt x="1201" y="10330"/>
                      <a:pt x="1085" y="10367"/>
                      <a:pt x="968" y="10430"/>
                    </a:cubicBezTo>
                    <a:cubicBezTo>
                      <a:pt x="843" y="10500"/>
                      <a:pt x="761" y="10594"/>
                      <a:pt x="745" y="10731"/>
                    </a:cubicBezTo>
                    <a:cubicBezTo>
                      <a:pt x="731" y="10835"/>
                      <a:pt x="731" y="10948"/>
                      <a:pt x="753" y="11052"/>
                    </a:cubicBezTo>
                    <a:cubicBezTo>
                      <a:pt x="816" y="11347"/>
                      <a:pt x="880" y="11642"/>
                      <a:pt x="968" y="11928"/>
                    </a:cubicBezTo>
                    <a:cubicBezTo>
                      <a:pt x="1408" y="13393"/>
                      <a:pt x="1856" y="14856"/>
                      <a:pt x="2306" y="16319"/>
                    </a:cubicBezTo>
                    <a:cubicBezTo>
                      <a:pt x="2353" y="16480"/>
                      <a:pt x="2439" y="16630"/>
                      <a:pt x="2523" y="16779"/>
                    </a:cubicBezTo>
                    <a:cubicBezTo>
                      <a:pt x="2568" y="16861"/>
                      <a:pt x="2639" y="16932"/>
                      <a:pt x="2715" y="16992"/>
                    </a:cubicBezTo>
                    <a:cubicBezTo>
                      <a:pt x="2819" y="17073"/>
                      <a:pt x="2931" y="17109"/>
                      <a:pt x="3045" y="17109"/>
                    </a:cubicBezTo>
                    <a:cubicBezTo>
                      <a:pt x="3138" y="17109"/>
                      <a:pt x="3232" y="17085"/>
                      <a:pt x="3325" y="17043"/>
                    </a:cubicBezTo>
                    <a:cubicBezTo>
                      <a:pt x="3591" y="16919"/>
                      <a:pt x="3862" y="16866"/>
                      <a:pt x="4137" y="16866"/>
                    </a:cubicBezTo>
                    <a:cubicBezTo>
                      <a:pt x="4303" y="16866"/>
                      <a:pt x="4471" y="16885"/>
                      <a:pt x="4640" y="16920"/>
                    </a:cubicBezTo>
                    <a:cubicBezTo>
                      <a:pt x="4679" y="16926"/>
                      <a:pt x="4720" y="16930"/>
                      <a:pt x="4757" y="16934"/>
                    </a:cubicBezTo>
                    <a:cubicBezTo>
                      <a:pt x="4809" y="16942"/>
                      <a:pt x="4860" y="16945"/>
                      <a:pt x="4911" y="16945"/>
                    </a:cubicBezTo>
                    <a:cubicBezTo>
                      <a:pt x="5086" y="16945"/>
                      <a:pt x="5254" y="16901"/>
                      <a:pt x="5416" y="16814"/>
                    </a:cubicBezTo>
                    <a:cubicBezTo>
                      <a:pt x="5493" y="16771"/>
                      <a:pt x="5579" y="16732"/>
                      <a:pt x="5663" y="16705"/>
                    </a:cubicBezTo>
                    <a:cubicBezTo>
                      <a:pt x="5684" y="16698"/>
                      <a:pt x="5706" y="16694"/>
                      <a:pt x="5727" y="16694"/>
                    </a:cubicBezTo>
                    <a:cubicBezTo>
                      <a:pt x="5779" y="16694"/>
                      <a:pt x="5828" y="16718"/>
                      <a:pt x="5858" y="16771"/>
                    </a:cubicBezTo>
                    <a:cubicBezTo>
                      <a:pt x="5903" y="16850"/>
                      <a:pt x="5856" y="16920"/>
                      <a:pt x="5790" y="16961"/>
                    </a:cubicBezTo>
                    <a:cubicBezTo>
                      <a:pt x="5562" y="17108"/>
                      <a:pt x="5322" y="17258"/>
                      <a:pt x="5034" y="17258"/>
                    </a:cubicBezTo>
                    <a:cubicBezTo>
                      <a:pt x="5031" y="17258"/>
                      <a:pt x="5027" y="17258"/>
                      <a:pt x="5023" y="17258"/>
                    </a:cubicBezTo>
                    <a:cubicBezTo>
                      <a:pt x="4804" y="17251"/>
                      <a:pt x="4581" y="17229"/>
                      <a:pt x="4364" y="17200"/>
                    </a:cubicBezTo>
                    <a:cubicBezTo>
                      <a:pt x="4285" y="17190"/>
                      <a:pt x="4207" y="17185"/>
                      <a:pt x="4130" y="17185"/>
                    </a:cubicBezTo>
                    <a:cubicBezTo>
                      <a:pt x="3943" y="17185"/>
                      <a:pt x="3760" y="17216"/>
                      <a:pt x="3578" y="17288"/>
                    </a:cubicBezTo>
                    <a:cubicBezTo>
                      <a:pt x="3417" y="17352"/>
                      <a:pt x="3243" y="17387"/>
                      <a:pt x="3073" y="17423"/>
                    </a:cubicBezTo>
                    <a:cubicBezTo>
                      <a:pt x="2901" y="17458"/>
                      <a:pt x="2830" y="17513"/>
                      <a:pt x="2817" y="17683"/>
                    </a:cubicBezTo>
                    <a:cubicBezTo>
                      <a:pt x="2809" y="17775"/>
                      <a:pt x="2819" y="17878"/>
                      <a:pt x="2850" y="17966"/>
                    </a:cubicBezTo>
                    <a:cubicBezTo>
                      <a:pt x="3110" y="18720"/>
                      <a:pt x="3372" y="19477"/>
                      <a:pt x="3642" y="20226"/>
                    </a:cubicBezTo>
                    <a:cubicBezTo>
                      <a:pt x="4016" y="21257"/>
                      <a:pt x="4444" y="22264"/>
                      <a:pt x="4982" y="23221"/>
                    </a:cubicBezTo>
                    <a:cubicBezTo>
                      <a:pt x="5181" y="23571"/>
                      <a:pt x="5613" y="23809"/>
                      <a:pt x="6018" y="23809"/>
                    </a:cubicBezTo>
                    <a:cubicBezTo>
                      <a:pt x="6067" y="23809"/>
                      <a:pt x="6116" y="23806"/>
                      <a:pt x="6165" y="23798"/>
                    </a:cubicBezTo>
                    <a:cubicBezTo>
                      <a:pt x="6325" y="23773"/>
                      <a:pt x="6486" y="23757"/>
                      <a:pt x="6646" y="23757"/>
                    </a:cubicBezTo>
                    <a:cubicBezTo>
                      <a:pt x="6789" y="23757"/>
                      <a:pt x="6933" y="23769"/>
                      <a:pt x="7077" y="23798"/>
                    </a:cubicBezTo>
                    <a:cubicBezTo>
                      <a:pt x="7218" y="23826"/>
                      <a:pt x="7360" y="23847"/>
                      <a:pt x="7501" y="23847"/>
                    </a:cubicBezTo>
                    <a:cubicBezTo>
                      <a:pt x="7602" y="23847"/>
                      <a:pt x="7702" y="23836"/>
                      <a:pt x="7803" y="23811"/>
                    </a:cubicBezTo>
                    <a:cubicBezTo>
                      <a:pt x="7904" y="23786"/>
                      <a:pt x="7998" y="23747"/>
                      <a:pt x="8098" y="23727"/>
                    </a:cubicBezTo>
                    <a:cubicBezTo>
                      <a:pt x="8146" y="23717"/>
                      <a:pt x="8197" y="23704"/>
                      <a:pt x="8246" y="23704"/>
                    </a:cubicBezTo>
                    <a:cubicBezTo>
                      <a:pt x="8300" y="23704"/>
                      <a:pt x="8353" y="23719"/>
                      <a:pt x="8403" y="23770"/>
                    </a:cubicBezTo>
                    <a:cubicBezTo>
                      <a:pt x="8364" y="23882"/>
                      <a:pt x="8290" y="23960"/>
                      <a:pt x="8188" y="24003"/>
                    </a:cubicBezTo>
                    <a:cubicBezTo>
                      <a:pt x="8069" y="24054"/>
                      <a:pt x="7947" y="24103"/>
                      <a:pt x="7822" y="24134"/>
                    </a:cubicBezTo>
                    <a:cubicBezTo>
                      <a:pt x="7715" y="24160"/>
                      <a:pt x="7606" y="24171"/>
                      <a:pt x="7498" y="24171"/>
                    </a:cubicBezTo>
                    <a:cubicBezTo>
                      <a:pt x="7335" y="24171"/>
                      <a:pt x="7172" y="24147"/>
                      <a:pt x="7012" y="24114"/>
                    </a:cubicBezTo>
                    <a:cubicBezTo>
                      <a:pt x="6889" y="24088"/>
                      <a:pt x="6767" y="24078"/>
                      <a:pt x="6646" y="24078"/>
                    </a:cubicBezTo>
                    <a:cubicBezTo>
                      <a:pt x="6445" y="24078"/>
                      <a:pt x="6246" y="24105"/>
                      <a:pt x="6046" y="24136"/>
                    </a:cubicBezTo>
                    <a:cubicBezTo>
                      <a:pt x="5882" y="24163"/>
                      <a:pt x="5798" y="24271"/>
                      <a:pt x="5811" y="24439"/>
                    </a:cubicBezTo>
                    <a:cubicBezTo>
                      <a:pt x="5817" y="24506"/>
                      <a:pt x="5845" y="24584"/>
                      <a:pt x="5886" y="24637"/>
                    </a:cubicBezTo>
                    <a:cubicBezTo>
                      <a:pt x="6234" y="25104"/>
                      <a:pt x="6606" y="25546"/>
                      <a:pt x="7057" y="25912"/>
                    </a:cubicBezTo>
                    <a:cubicBezTo>
                      <a:pt x="7293" y="26102"/>
                      <a:pt x="7550" y="26243"/>
                      <a:pt x="7848" y="26243"/>
                    </a:cubicBezTo>
                    <a:cubicBezTo>
                      <a:pt x="7912" y="26243"/>
                      <a:pt x="7977" y="26237"/>
                      <a:pt x="8045" y="26223"/>
                    </a:cubicBezTo>
                    <a:cubicBezTo>
                      <a:pt x="8356" y="26161"/>
                      <a:pt x="8648" y="26045"/>
                      <a:pt x="8875" y="25822"/>
                    </a:cubicBezTo>
                    <a:cubicBezTo>
                      <a:pt x="9090" y="25615"/>
                      <a:pt x="9297" y="25392"/>
                      <a:pt x="9477" y="25151"/>
                    </a:cubicBezTo>
                    <a:cubicBezTo>
                      <a:pt x="9943" y="24517"/>
                      <a:pt x="10289" y="23815"/>
                      <a:pt x="10582" y="23084"/>
                    </a:cubicBezTo>
                    <a:cubicBezTo>
                      <a:pt x="10700" y="22786"/>
                      <a:pt x="10796" y="22477"/>
                      <a:pt x="10813" y="22149"/>
                    </a:cubicBezTo>
                    <a:cubicBezTo>
                      <a:pt x="10828" y="21894"/>
                      <a:pt x="10700" y="21737"/>
                      <a:pt x="10464" y="21737"/>
                    </a:cubicBezTo>
                    <a:cubicBezTo>
                      <a:pt x="10445" y="21737"/>
                      <a:pt x="10425" y="21738"/>
                      <a:pt x="10404" y="21740"/>
                    </a:cubicBezTo>
                    <a:cubicBezTo>
                      <a:pt x="10168" y="21765"/>
                      <a:pt x="9933" y="21810"/>
                      <a:pt x="9706" y="21867"/>
                    </a:cubicBezTo>
                    <a:cubicBezTo>
                      <a:pt x="9490" y="21924"/>
                      <a:pt x="9278" y="21979"/>
                      <a:pt x="9056" y="21979"/>
                    </a:cubicBezTo>
                    <a:cubicBezTo>
                      <a:pt x="9016" y="21979"/>
                      <a:pt x="8977" y="21977"/>
                      <a:pt x="8937" y="21973"/>
                    </a:cubicBezTo>
                    <a:cubicBezTo>
                      <a:pt x="8756" y="21956"/>
                      <a:pt x="8576" y="21926"/>
                      <a:pt x="8395" y="21926"/>
                    </a:cubicBezTo>
                    <a:cubicBezTo>
                      <a:pt x="8299" y="21926"/>
                      <a:pt x="8204" y="21935"/>
                      <a:pt x="8108" y="21957"/>
                    </a:cubicBezTo>
                    <a:cubicBezTo>
                      <a:pt x="8094" y="21961"/>
                      <a:pt x="8079" y="21962"/>
                      <a:pt x="8065" y="21962"/>
                    </a:cubicBezTo>
                    <a:cubicBezTo>
                      <a:pt x="7998" y="21962"/>
                      <a:pt x="7941" y="21922"/>
                      <a:pt x="7924" y="21845"/>
                    </a:cubicBezTo>
                    <a:cubicBezTo>
                      <a:pt x="7904" y="21753"/>
                      <a:pt x="7957" y="21693"/>
                      <a:pt x="8037" y="21660"/>
                    </a:cubicBezTo>
                    <a:cubicBezTo>
                      <a:pt x="8071" y="21646"/>
                      <a:pt x="8110" y="21630"/>
                      <a:pt x="8149" y="21628"/>
                    </a:cubicBezTo>
                    <a:cubicBezTo>
                      <a:pt x="8272" y="21622"/>
                      <a:pt x="8396" y="21612"/>
                      <a:pt x="8519" y="21612"/>
                    </a:cubicBezTo>
                    <a:cubicBezTo>
                      <a:pt x="8559" y="21612"/>
                      <a:pt x="8600" y="21613"/>
                      <a:pt x="8640" y="21615"/>
                    </a:cubicBezTo>
                    <a:cubicBezTo>
                      <a:pt x="8793" y="21625"/>
                      <a:pt x="8948" y="21649"/>
                      <a:pt x="9101" y="21649"/>
                    </a:cubicBezTo>
                    <a:cubicBezTo>
                      <a:pt x="9202" y="21649"/>
                      <a:pt x="9302" y="21639"/>
                      <a:pt x="9401" y="21607"/>
                    </a:cubicBezTo>
                    <a:cubicBezTo>
                      <a:pt x="9755" y="21499"/>
                      <a:pt x="10115" y="21425"/>
                      <a:pt x="10483" y="21390"/>
                    </a:cubicBezTo>
                    <a:cubicBezTo>
                      <a:pt x="10721" y="21366"/>
                      <a:pt x="10905" y="21243"/>
                      <a:pt x="11011" y="21034"/>
                    </a:cubicBezTo>
                    <a:cubicBezTo>
                      <a:pt x="11107" y="20832"/>
                      <a:pt x="11208" y="20623"/>
                      <a:pt x="11247" y="20402"/>
                    </a:cubicBezTo>
                    <a:cubicBezTo>
                      <a:pt x="11380" y="19662"/>
                      <a:pt x="11496" y="18917"/>
                      <a:pt x="11601" y="18170"/>
                    </a:cubicBezTo>
                    <a:cubicBezTo>
                      <a:pt x="11719" y="17315"/>
                      <a:pt x="11826" y="16462"/>
                      <a:pt x="11922" y="15605"/>
                    </a:cubicBezTo>
                    <a:cubicBezTo>
                      <a:pt x="11946" y="15371"/>
                      <a:pt x="11924" y="15130"/>
                      <a:pt x="11895" y="14895"/>
                    </a:cubicBezTo>
                    <a:cubicBezTo>
                      <a:pt x="11876" y="14738"/>
                      <a:pt x="11772" y="14649"/>
                      <a:pt x="11638" y="14649"/>
                    </a:cubicBezTo>
                    <a:cubicBezTo>
                      <a:pt x="11596" y="14649"/>
                      <a:pt x="11552" y="14658"/>
                      <a:pt x="11506" y="14676"/>
                    </a:cubicBezTo>
                    <a:cubicBezTo>
                      <a:pt x="11406" y="14715"/>
                      <a:pt x="11312" y="14772"/>
                      <a:pt x="11218" y="14825"/>
                    </a:cubicBezTo>
                    <a:cubicBezTo>
                      <a:pt x="11043" y="14919"/>
                      <a:pt x="10858" y="14962"/>
                      <a:pt x="10660" y="14962"/>
                    </a:cubicBezTo>
                    <a:cubicBezTo>
                      <a:pt x="10638" y="14962"/>
                      <a:pt x="10616" y="14961"/>
                      <a:pt x="10594" y="14960"/>
                    </a:cubicBezTo>
                    <a:cubicBezTo>
                      <a:pt x="10552" y="14958"/>
                      <a:pt x="10510" y="14957"/>
                      <a:pt x="10468" y="14957"/>
                    </a:cubicBezTo>
                    <a:cubicBezTo>
                      <a:pt x="10352" y="14957"/>
                      <a:pt x="10237" y="14964"/>
                      <a:pt x="10121" y="14968"/>
                    </a:cubicBezTo>
                    <a:cubicBezTo>
                      <a:pt x="10109" y="14969"/>
                      <a:pt x="10096" y="14969"/>
                      <a:pt x="10084" y="14969"/>
                    </a:cubicBezTo>
                    <a:cubicBezTo>
                      <a:pt x="10012" y="14969"/>
                      <a:pt x="9948" y="14955"/>
                      <a:pt x="9927" y="14874"/>
                    </a:cubicBezTo>
                    <a:cubicBezTo>
                      <a:pt x="9902" y="14784"/>
                      <a:pt x="9962" y="14723"/>
                      <a:pt x="10040" y="14684"/>
                    </a:cubicBezTo>
                    <a:cubicBezTo>
                      <a:pt x="10080" y="14663"/>
                      <a:pt x="10123" y="14643"/>
                      <a:pt x="10166" y="14641"/>
                    </a:cubicBezTo>
                    <a:cubicBezTo>
                      <a:pt x="10260" y="14633"/>
                      <a:pt x="10358" y="14620"/>
                      <a:pt x="10452" y="14620"/>
                    </a:cubicBezTo>
                    <a:cubicBezTo>
                      <a:pt x="10480" y="14620"/>
                      <a:pt x="10509" y="14622"/>
                      <a:pt x="10537" y="14625"/>
                    </a:cubicBezTo>
                    <a:cubicBezTo>
                      <a:pt x="10576" y="14629"/>
                      <a:pt x="10615" y="14632"/>
                      <a:pt x="10653" y="14632"/>
                    </a:cubicBezTo>
                    <a:cubicBezTo>
                      <a:pt x="10826" y="14632"/>
                      <a:pt x="10985" y="14584"/>
                      <a:pt x="11144" y="14502"/>
                    </a:cubicBezTo>
                    <a:cubicBezTo>
                      <a:pt x="11294" y="14426"/>
                      <a:pt x="11453" y="14348"/>
                      <a:pt x="11617" y="14318"/>
                    </a:cubicBezTo>
                    <a:cubicBezTo>
                      <a:pt x="11795" y="14283"/>
                      <a:pt x="11901" y="14189"/>
                      <a:pt x="11967" y="14035"/>
                    </a:cubicBezTo>
                    <a:cubicBezTo>
                      <a:pt x="12051" y="13841"/>
                      <a:pt x="12098" y="13638"/>
                      <a:pt x="12098" y="13426"/>
                    </a:cubicBezTo>
                    <a:cubicBezTo>
                      <a:pt x="12085" y="11955"/>
                      <a:pt x="12077" y="10488"/>
                      <a:pt x="12057" y="9017"/>
                    </a:cubicBezTo>
                    <a:cubicBezTo>
                      <a:pt x="12049" y="8524"/>
                      <a:pt x="12018" y="8033"/>
                      <a:pt x="11993" y="7539"/>
                    </a:cubicBezTo>
                    <a:cubicBezTo>
                      <a:pt x="11983" y="7373"/>
                      <a:pt x="11902" y="7285"/>
                      <a:pt x="11782" y="7285"/>
                    </a:cubicBezTo>
                    <a:cubicBezTo>
                      <a:pt x="11733" y="7285"/>
                      <a:pt x="11678" y="7299"/>
                      <a:pt x="11619" y="7329"/>
                    </a:cubicBezTo>
                    <a:cubicBezTo>
                      <a:pt x="11494" y="7390"/>
                      <a:pt x="11361" y="7439"/>
                      <a:pt x="11226" y="7474"/>
                    </a:cubicBezTo>
                    <a:cubicBezTo>
                      <a:pt x="11105" y="7505"/>
                      <a:pt x="10977" y="7503"/>
                      <a:pt x="10854" y="7515"/>
                    </a:cubicBezTo>
                    <a:cubicBezTo>
                      <a:pt x="10594" y="7544"/>
                      <a:pt x="10338" y="7591"/>
                      <a:pt x="10134" y="7779"/>
                    </a:cubicBezTo>
                    <a:cubicBezTo>
                      <a:pt x="9907" y="7992"/>
                      <a:pt x="9624" y="8096"/>
                      <a:pt x="9325" y="8147"/>
                    </a:cubicBezTo>
                    <a:cubicBezTo>
                      <a:pt x="9239" y="8162"/>
                      <a:pt x="9150" y="8164"/>
                      <a:pt x="9060" y="8164"/>
                    </a:cubicBezTo>
                    <a:cubicBezTo>
                      <a:pt x="9024" y="8164"/>
                      <a:pt x="8987" y="8163"/>
                      <a:pt x="8951" y="8163"/>
                    </a:cubicBezTo>
                    <a:cubicBezTo>
                      <a:pt x="8879" y="8159"/>
                      <a:pt x="8814" y="8127"/>
                      <a:pt x="8804" y="8047"/>
                    </a:cubicBezTo>
                    <a:cubicBezTo>
                      <a:pt x="8791" y="7959"/>
                      <a:pt x="8857" y="7918"/>
                      <a:pt x="8931" y="7889"/>
                    </a:cubicBezTo>
                    <a:cubicBezTo>
                      <a:pt x="8969" y="7877"/>
                      <a:pt x="9008" y="7873"/>
                      <a:pt x="9049" y="7869"/>
                    </a:cubicBezTo>
                    <a:cubicBezTo>
                      <a:pt x="9405" y="7830"/>
                      <a:pt x="9737" y="7734"/>
                      <a:pt x="10011" y="7482"/>
                    </a:cubicBezTo>
                    <a:cubicBezTo>
                      <a:pt x="10146" y="7359"/>
                      <a:pt x="10318" y="7286"/>
                      <a:pt x="10500" y="7257"/>
                    </a:cubicBezTo>
                    <a:cubicBezTo>
                      <a:pt x="10721" y="7218"/>
                      <a:pt x="10950" y="7194"/>
                      <a:pt x="11171" y="7161"/>
                    </a:cubicBezTo>
                    <a:cubicBezTo>
                      <a:pt x="11443" y="7122"/>
                      <a:pt x="11641" y="6967"/>
                      <a:pt x="11772" y="6735"/>
                    </a:cubicBezTo>
                    <a:cubicBezTo>
                      <a:pt x="11862" y="6578"/>
                      <a:pt x="11918" y="6410"/>
                      <a:pt x="11875" y="6216"/>
                    </a:cubicBezTo>
                    <a:cubicBezTo>
                      <a:pt x="11764" y="5721"/>
                      <a:pt x="11682" y="5213"/>
                      <a:pt x="11560" y="4720"/>
                    </a:cubicBezTo>
                    <a:cubicBezTo>
                      <a:pt x="11468" y="4348"/>
                      <a:pt x="11343" y="3982"/>
                      <a:pt x="11220" y="3617"/>
                    </a:cubicBezTo>
                    <a:cubicBezTo>
                      <a:pt x="11166" y="3453"/>
                      <a:pt x="11071" y="3381"/>
                      <a:pt x="10964" y="3381"/>
                    </a:cubicBezTo>
                    <a:cubicBezTo>
                      <a:pt x="10890" y="3381"/>
                      <a:pt x="10810" y="3415"/>
                      <a:pt x="10735" y="3478"/>
                    </a:cubicBezTo>
                    <a:cubicBezTo>
                      <a:pt x="10596" y="3591"/>
                      <a:pt x="10430" y="3656"/>
                      <a:pt x="10250" y="3669"/>
                    </a:cubicBezTo>
                    <a:cubicBezTo>
                      <a:pt x="9943" y="3689"/>
                      <a:pt x="9663" y="3779"/>
                      <a:pt x="9401" y="3941"/>
                    </a:cubicBezTo>
                    <a:cubicBezTo>
                      <a:pt x="9305" y="4000"/>
                      <a:pt x="9201" y="4045"/>
                      <a:pt x="9094" y="4084"/>
                    </a:cubicBezTo>
                    <a:cubicBezTo>
                      <a:pt x="9017" y="4115"/>
                      <a:pt x="8931" y="4133"/>
                      <a:pt x="8849" y="4143"/>
                    </a:cubicBezTo>
                    <a:cubicBezTo>
                      <a:pt x="8734" y="4129"/>
                      <a:pt x="8648" y="4096"/>
                      <a:pt x="8599" y="3994"/>
                    </a:cubicBezTo>
                    <a:cubicBezTo>
                      <a:pt x="8622" y="3883"/>
                      <a:pt x="8710" y="3849"/>
                      <a:pt x="8804" y="3816"/>
                    </a:cubicBezTo>
                    <a:cubicBezTo>
                      <a:pt x="8931" y="3769"/>
                      <a:pt x="9064" y="3734"/>
                      <a:pt x="9182" y="3667"/>
                    </a:cubicBezTo>
                    <a:cubicBezTo>
                      <a:pt x="9512" y="3478"/>
                      <a:pt x="9857" y="3358"/>
                      <a:pt x="10238" y="3321"/>
                    </a:cubicBezTo>
                    <a:cubicBezTo>
                      <a:pt x="10619" y="3286"/>
                      <a:pt x="10940" y="2867"/>
                      <a:pt x="10678" y="2416"/>
                    </a:cubicBezTo>
                    <a:cubicBezTo>
                      <a:pt x="10463" y="2046"/>
                      <a:pt x="10213" y="1702"/>
                      <a:pt x="9902" y="1408"/>
                    </a:cubicBezTo>
                    <a:cubicBezTo>
                      <a:pt x="9375" y="902"/>
                      <a:pt x="8751" y="549"/>
                      <a:pt x="8077" y="281"/>
                    </a:cubicBezTo>
                    <a:cubicBezTo>
                      <a:pt x="7595" y="88"/>
                      <a:pt x="7092" y="0"/>
                      <a:pt x="6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3619800" y="3628150"/>
                <a:ext cx="159550" cy="326600"/>
              </a:xfrm>
              <a:custGeom>
                <a:avLst/>
                <a:gdLst/>
                <a:ahLst/>
                <a:cxnLst/>
                <a:rect l="l" t="t" r="r" b="b"/>
                <a:pathLst>
                  <a:path w="6382" h="13064" extrusionOk="0">
                    <a:moveTo>
                      <a:pt x="3768" y="1"/>
                    </a:moveTo>
                    <a:cubicBezTo>
                      <a:pt x="3634" y="1"/>
                      <a:pt x="3494" y="37"/>
                      <a:pt x="3356" y="111"/>
                    </a:cubicBezTo>
                    <a:cubicBezTo>
                      <a:pt x="3165" y="209"/>
                      <a:pt x="3018" y="359"/>
                      <a:pt x="2887" y="524"/>
                    </a:cubicBezTo>
                    <a:cubicBezTo>
                      <a:pt x="2644" y="829"/>
                      <a:pt x="2466" y="1169"/>
                      <a:pt x="2333" y="1535"/>
                    </a:cubicBezTo>
                    <a:cubicBezTo>
                      <a:pt x="2173" y="1977"/>
                      <a:pt x="2089" y="2433"/>
                      <a:pt x="2079" y="2900"/>
                    </a:cubicBezTo>
                    <a:cubicBezTo>
                      <a:pt x="2077" y="3037"/>
                      <a:pt x="2056" y="3172"/>
                      <a:pt x="2028" y="3303"/>
                    </a:cubicBezTo>
                    <a:cubicBezTo>
                      <a:pt x="2018" y="3346"/>
                      <a:pt x="1956" y="3395"/>
                      <a:pt x="1913" y="3401"/>
                    </a:cubicBezTo>
                    <a:cubicBezTo>
                      <a:pt x="1912" y="3401"/>
                      <a:pt x="1910" y="3401"/>
                      <a:pt x="1908" y="3401"/>
                    </a:cubicBezTo>
                    <a:cubicBezTo>
                      <a:pt x="1877" y="3401"/>
                      <a:pt x="1828" y="3348"/>
                      <a:pt x="1809" y="3311"/>
                    </a:cubicBezTo>
                    <a:cubicBezTo>
                      <a:pt x="1774" y="3247"/>
                      <a:pt x="1758" y="3174"/>
                      <a:pt x="1737" y="3104"/>
                    </a:cubicBezTo>
                    <a:cubicBezTo>
                      <a:pt x="1657" y="2846"/>
                      <a:pt x="1514" y="2636"/>
                      <a:pt x="1279" y="2492"/>
                    </a:cubicBezTo>
                    <a:cubicBezTo>
                      <a:pt x="1157" y="2417"/>
                      <a:pt x="1003" y="2375"/>
                      <a:pt x="846" y="2375"/>
                    </a:cubicBezTo>
                    <a:cubicBezTo>
                      <a:pt x="548" y="2375"/>
                      <a:pt x="236" y="2527"/>
                      <a:pt x="92" y="2893"/>
                    </a:cubicBezTo>
                    <a:cubicBezTo>
                      <a:pt x="21" y="3078"/>
                      <a:pt x="0" y="3268"/>
                      <a:pt x="21" y="3462"/>
                    </a:cubicBezTo>
                    <a:cubicBezTo>
                      <a:pt x="92" y="4094"/>
                      <a:pt x="299" y="4675"/>
                      <a:pt x="688" y="5187"/>
                    </a:cubicBezTo>
                    <a:cubicBezTo>
                      <a:pt x="868" y="5422"/>
                      <a:pt x="1046" y="5655"/>
                      <a:pt x="1220" y="5893"/>
                    </a:cubicBezTo>
                    <a:cubicBezTo>
                      <a:pt x="1269" y="5956"/>
                      <a:pt x="1303" y="6036"/>
                      <a:pt x="1236" y="6108"/>
                    </a:cubicBezTo>
                    <a:cubicBezTo>
                      <a:pt x="1205" y="6138"/>
                      <a:pt x="1173" y="6149"/>
                      <a:pt x="1141" y="6149"/>
                    </a:cubicBezTo>
                    <a:cubicBezTo>
                      <a:pt x="1100" y="6149"/>
                      <a:pt x="1059" y="6131"/>
                      <a:pt x="1017" y="6108"/>
                    </a:cubicBezTo>
                    <a:cubicBezTo>
                      <a:pt x="935" y="6058"/>
                      <a:pt x="849" y="6015"/>
                      <a:pt x="765" y="5970"/>
                    </a:cubicBezTo>
                    <a:cubicBezTo>
                      <a:pt x="730" y="5953"/>
                      <a:pt x="695" y="5940"/>
                      <a:pt x="661" y="5940"/>
                    </a:cubicBezTo>
                    <a:cubicBezTo>
                      <a:pt x="627" y="5940"/>
                      <a:pt x="593" y="5952"/>
                      <a:pt x="561" y="5985"/>
                    </a:cubicBezTo>
                    <a:cubicBezTo>
                      <a:pt x="499" y="6044"/>
                      <a:pt x="532" y="6108"/>
                      <a:pt x="544" y="6173"/>
                    </a:cubicBezTo>
                    <a:cubicBezTo>
                      <a:pt x="587" y="6384"/>
                      <a:pt x="653" y="6594"/>
                      <a:pt x="657" y="6807"/>
                    </a:cubicBezTo>
                    <a:cubicBezTo>
                      <a:pt x="663" y="7325"/>
                      <a:pt x="645" y="7855"/>
                      <a:pt x="641" y="8381"/>
                    </a:cubicBezTo>
                    <a:cubicBezTo>
                      <a:pt x="579" y="9088"/>
                      <a:pt x="686" y="9784"/>
                      <a:pt x="810" y="10476"/>
                    </a:cubicBezTo>
                    <a:cubicBezTo>
                      <a:pt x="905" y="11001"/>
                      <a:pt x="1044" y="11523"/>
                      <a:pt x="1171" y="12049"/>
                    </a:cubicBezTo>
                    <a:cubicBezTo>
                      <a:pt x="1209" y="12202"/>
                      <a:pt x="1279" y="12348"/>
                      <a:pt x="1342" y="12493"/>
                    </a:cubicBezTo>
                    <a:cubicBezTo>
                      <a:pt x="1355" y="12522"/>
                      <a:pt x="1402" y="12536"/>
                      <a:pt x="1432" y="12556"/>
                    </a:cubicBezTo>
                    <a:cubicBezTo>
                      <a:pt x="1453" y="12526"/>
                      <a:pt x="1484" y="12497"/>
                      <a:pt x="1492" y="12464"/>
                    </a:cubicBezTo>
                    <a:cubicBezTo>
                      <a:pt x="1502" y="12415"/>
                      <a:pt x="1496" y="12362"/>
                      <a:pt x="1494" y="12311"/>
                    </a:cubicBezTo>
                    <a:cubicBezTo>
                      <a:pt x="1447" y="11413"/>
                      <a:pt x="1471" y="10519"/>
                      <a:pt x="1553" y="9627"/>
                    </a:cubicBezTo>
                    <a:cubicBezTo>
                      <a:pt x="1637" y="8679"/>
                      <a:pt x="1831" y="7755"/>
                      <a:pt x="2054" y="6830"/>
                    </a:cubicBezTo>
                    <a:cubicBezTo>
                      <a:pt x="2200" y="6234"/>
                      <a:pt x="2384" y="5651"/>
                      <a:pt x="2652" y="5097"/>
                    </a:cubicBezTo>
                    <a:cubicBezTo>
                      <a:pt x="2691" y="5015"/>
                      <a:pt x="2734" y="4933"/>
                      <a:pt x="2791" y="4864"/>
                    </a:cubicBezTo>
                    <a:cubicBezTo>
                      <a:pt x="2863" y="4774"/>
                      <a:pt x="2955" y="4714"/>
                      <a:pt x="3063" y="4714"/>
                    </a:cubicBezTo>
                    <a:cubicBezTo>
                      <a:pt x="3091" y="4714"/>
                      <a:pt x="3119" y="4718"/>
                      <a:pt x="3149" y="4727"/>
                    </a:cubicBezTo>
                    <a:cubicBezTo>
                      <a:pt x="3300" y="4767"/>
                      <a:pt x="3333" y="4896"/>
                      <a:pt x="3351" y="5029"/>
                    </a:cubicBezTo>
                    <a:cubicBezTo>
                      <a:pt x="3362" y="5097"/>
                      <a:pt x="3366" y="5166"/>
                      <a:pt x="3356" y="5234"/>
                    </a:cubicBezTo>
                    <a:cubicBezTo>
                      <a:pt x="3333" y="5394"/>
                      <a:pt x="3315" y="5551"/>
                      <a:pt x="3272" y="5702"/>
                    </a:cubicBezTo>
                    <a:cubicBezTo>
                      <a:pt x="3028" y="6511"/>
                      <a:pt x="2834" y="7335"/>
                      <a:pt x="2674" y="8164"/>
                    </a:cubicBezTo>
                    <a:cubicBezTo>
                      <a:pt x="2474" y="9224"/>
                      <a:pt x="2351" y="10296"/>
                      <a:pt x="2357" y="11376"/>
                    </a:cubicBezTo>
                    <a:cubicBezTo>
                      <a:pt x="2361" y="11836"/>
                      <a:pt x="2402" y="12292"/>
                      <a:pt x="2429" y="12751"/>
                    </a:cubicBezTo>
                    <a:cubicBezTo>
                      <a:pt x="2435" y="12828"/>
                      <a:pt x="2455" y="12910"/>
                      <a:pt x="2484" y="12982"/>
                    </a:cubicBezTo>
                    <a:cubicBezTo>
                      <a:pt x="2496" y="13016"/>
                      <a:pt x="2537" y="13064"/>
                      <a:pt x="2566" y="13064"/>
                    </a:cubicBezTo>
                    <a:cubicBezTo>
                      <a:pt x="2567" y="13064"/>
                      <a:pt x="2567" y="13064"/>
                      <a:pt x="2568" y="13064"/>
                    </a:cubicBezTo>
                    <a:cubicBezTo>
                      <a:pt x="2611" y="13060"/>
                      <a:pt x="2660" y="13029"/>
                      <a:pt x="2691" y="12998"/>
                    </a:cubicBezTo>
                    <a:cubicBezTo>
                      <a:pt x="2717" y="12974"/>
                      <a:pt x="2723" y="12927"/>
                      <a:pt x="2734" y="12892"/>
                    </a:cubicBezTo>
                    <a:cubicBezTo>
                      <a:pt x="2946" y="12176"/>
                      <a:pt x="3282" y="11523"/>
                      <a:pt x="3716" y="10922"/>
                    </a:cubicBezTo>
                    <a:cubicBezTo>
                      <a:pt x="4041" y="10469"/>
                      <a:pt x="4383" y="10032"/>
                      <a:pt x="4712" y="9582"/>
                    </a:cubicBezTo>
                    <a:cubicBezTo>
                      <a:pt x="4990" y="9197"/>
                      <a:pt x="5260" y="8806"/>
                      <a:pt x="5522" y="8405"/>
                    </a:cubicBezTo>
                    <a:cubicBezTo>
                      <a:pt x="5706" y="8125"/>
                      <a:pt x="5782" y="7806"/>
                      <a:pt x="5751" y="7464"/>
                    </a:cubicBezTo>
                    <a:cubicBezTo>
                      <a:pt x="5709" y="7004"/>
                      <a:pt x="5398" y="6717"/>
                      <a:pt x="4939" y="6717"/>
                    </a:cubicBezTo>
                    <a:cubicBezTo>
                      <a:pt x="4934" y="6717"/>
                      <a:pt x="4930" y="6717"/>
                      <a:pt x="4925" y="6717"/>
                    </a:cubicBezTo>
                    <a:cubicBezTo>
                      <a:pt x="4737" y="6721"/>
                      <a:pt x="4565" y="6772"/>
                      <a:pt x="4424" y="6897"/>
                    </a:cubicBezTo>
                    <a:cubicBezTo>
                      <a:pt x="4315" y="6993"/>
                      <a:pt x="4215" y="7104"/>
                      <a:pt x="4106" y="7206"/>
                    </a:cubicBezTo>
                    <a:cubicBezTo>
                      <a:pt x="4071" y="7241"/>
                      <a:pt x="4033" y="7264"/>
                      <a:pt x="3991" y="7264"/>
                    </a:cubicBezTo>
                    <a:cubicBezTo>
                      <a:pt x="3965" y="7264"/>
                      <a:pt x="3937" y="7255"/>
                      <a:pt x="3908" y="7235"/>
                    </a:cubicBezTo>
                    <a:cubicBezTo>
                      <a:pt x="3838" y="7186"/>
                      <a:pt x="3834" y="7118"/>
                      <a:pt x="3871" y="7053"/>
                    </a:cubicBezTo>
                    <a:cubicBezTo>
                      <a:pt x="3928" y="6965"/>
                      <a:pt x="3988" y="6871"/>
                      <a:pt x="4063" y="6801"/>
                    </a:cubicBezTo>
                    <a:cubicBezTo>
                      <a:pt x="4530" y="6351"/>
                      <a:pt x="4982" y="5887"/>
                      <a:pt x="5373" y="5371"/>
                    </a:cubicBezTo>
                    <a:cubicBezTo>
                      <a:pt x="5702" y="4935"/>
                      <a:pt x="6005" y="4483"/>
                      <a:pt x="6199" y="3970"/>
                    </a:cubicBezTo>
                    <a:cubicBezTo>
                      <a:pt x="6341" y="3595"/>
                      <a:pt x="6381" y="3206"/>
                      <a:pt x="6291" y="2816"/>
                    </a:cubicBezTo>
                    <a:cubicBezTo>
                      <a:pt x="6235" y="2570"/>
                      <a:pt x="6041" y="2427"/>
                      <a:pt x="5787" y="2427"/>
                    </a:cubicBezTo>
                    <a:cubicBezTo>
                      <a:pt x="5786" y="2427"/>
                      <a:pt x="5784" y="2427"/>
                      <a:pt x="5782" y="2427"/>
                    </a:cubicBezTo>
                    <a:cubicBezTo>
                      <a:pt x="5483" y="2433"/>
                      <a:pt x="5240" y="2572"/>
                      <a:pt x="5021" y="2760"/>
                    </a:cubicBezTo>
                    <a:cubicBezTo>
                      <a:pt x="4960" y="2812"/>
                      <a:pt x="4904" y="2869"/>
                      <a:pt x="4839" y="2914"/>
                    </a:cubicBezTo>
                    <a:cubicBezTo>
                      <a:pt x="4809" y="2933"/>
                      <a:pt x="4780" y="2942"/>
                      <a:pt x="4754" y="2942"/>
                    </a:cubicBezTo>
                    <a:cubicBezTo>
                      <a:pt x="4690" y="2942"/>
                      <a:pt x="4645" y="2889"/>
                      <a:pt x="4647" y="2801"/>
                    </a:cubicBezTo>
                    <a:cubicBezTo>
                      <a:pt x="4649" y="2734"/>
                      <a:pt x="4655" y="2664"/>
                      <a:pt x="4669" y="2599"/>
                    </a:cubicBezTo>
                    <a:cubicBezTo>
                      <a:pt x="4775" y="2173"/>
                      <a:pt x="4780" y="1744"/>
                      <a:pt x="4726" y="1312"/>
                    </a:cubicBezTo>
                    <a:cubicBezTo>
                      <a:pt x="4683" y="991"/>
                      <a:pt x="4612" y="676"/>
                      <a:pt x="4434" y="397"/>
                    </a:cubicBezTo>
                    <a:cubicBezTo>
                      <a:pt x="4272" y="138"/>
                      <a:pt x="4031" y="1"/>
                      <a:pt x="3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4"/>
              <p:cNvSpPr/>
              <p:nvPr/>
            </p:nvSpPr>
            <p:spPr>
              <a:xfrm>
                <a:off x="3452550" y="3680850"/>
                <a:ext cx="178175" cy="268275"/>
              </a:xfrm>
              <a:custGeom>
                <a:avLst/>
                <a:gdLst/>
                <a:ahLst/>
                <a:cxnLst/>
                <a:rect l="l" t="t" r="r" b="b"/>
                <a:pathLst>
                  <a:path w="7127" h="10731" extrusionOk="0">
                    <a:moveTo>
                      <a:pt x="723" y="1"/>
                    </a:moveTo>
                    <a:cubicBezTo>
                      <a:pt x="413" y="1"/>
                      <a:pt x="161" y="188"/>
                      <a:pt x="59" y="515"/>
                    </a:cubicBezTo>
                    <a:cubicBezTo>
                      <a:pt x="31" y="599"/>
                      <a:pt x="18" y="695"/>
                      <a:pt x="16" y="781"/>
                    </a:cubicBezTo>
                    <a:cubicBezTo>
                      <a:pt x="0" y="1217"/>
                      <a:pt x="154" y="1606"/>
                      <a:pt x="366" y="1974"/>
                    </a:cubicBezTo>
                    <a:cubicBezTo>
                      <a:pt x="681" y="2512"/>
                      <a:pt x="1097" y="2968"/>
                      <a:pt x="1567" y="3371"/>
                    </a:cubicBezTo>
                    <a:cubicBezTo>
                      <a:pt x="1667" y="3457"/>
                      <a:pt x="1770" y="3539"/>
                      <a:pt x="1862" y="3631"/>
                    </a:cubicBezTo>
                    <a:cubicBezTo>
                      <a:pt x="1909" y="3678"/>
                      <a:pt x="1944" y="3746"/>
                      <a:pt x="1884" y="3815"/>
                    </a:cubicBezTo>
                    <a:cubicBezTo>
                      <a:pt x="1859" y="3846"/>
                      <a:pt x="1830" y="3858"/>
                      <a:pt x="1799" y="3858"/>
                    </a:cubicBezTo>
                    <a:cubicBezTo>
                      <a:pt x="1772" y="3858"/>
                      <a:pt x="1744" y="3849"/>
                      <a:pt x="1715" y="3838"/>
                    </a:cubicBezTo>
                    <a:cubicBezTo>
                      <a:pt x="1584" y="3781"/>
                      <a:pt x="1453" y="3727"/>
                      <a:pt x="1322" y="3672"/>
                    </a:cubicBezTo>
                    <a:cubicBezTo>
                      <a:pt x="1151" y="3598"/>
                      <a:pt x="978" y="3553"/>
                      <a:pt x="791" y="3553"/>
                    </a:cubicBezTo>
                    <a:cubicBezTo>
                      <a:pt x="775" y="3553"/>
                      <a:pt x="760" y="3553"/>
                      <a:pt x="745" y="3554"/>
                    </a:cubicBezTo>
                    <a:cubicBezTo>
                      <a:pt x="289" y="3572"/>
                      <a:pt x="90" y="3869"/>
                      <a:pt x="284" y="4280"/>
                    </a:cubicBezTo>
                    <a:cubicBezTo>
                      <a:pt x="387" y="4497"/>
                      <a:pt x="522" y="4709"/>
                      <a:pt x="683" y="4885"/>
                    </a:cubicBezTo>
                    <a:cubicBezTo>
                      <a:pt x="1230" y="5479"/>
                      <a:pt x="1893" y="5908"/>
                      <a:pt x="2647" y="6193"/>
                    </a:cubicBezTo>
                    <a:cubicBezTo>
                      <a:pt x="2701" y="6213"/>
                      <a:pt x="2750" y="6240"/>
                      <a:pt x="2801" y="6266"/>
                    </a:cubicBezTo>
                    <a:cubicBezTo>
                      <a:pt x="2862" y="6301"/>
                      <a:pt x="2932" y="6348"/>
                      <a:pt x="2901" y="6424"/>
                    </a:cubicBezTo>
                    <a:cubicBezTo>
                      <a:pt x="2883" y="6469"/>
                      <a:pt x="2813" y="6518"/>
                      <a:pt x="2764" y="6526"/>
                    </a:cubicBezTo>
                    <a:cubicBezTo>
                      <a:pt x="2627" y="6547"/>
                      <a:pt x="2484" y="6549"/>
                      <a:pt x="2343" y="6553"/>
                    </a:cubicBezTo>
                    <a:cubicBezTo>
                      <a:pt x="2075" y="6563"/>
                      <a:pt x="1915" y="6700"/>
                      <a:pt x="1893" y="6962"/>
                    </a:cubicBezTo>
                    <a:cubicBezTo>
                      <a:pt x="1870" y="7208"/>
                      <a:pt x="1929" y="7437"/>
                      <a:pt x="2085" y="7633"/>
                    </a:cubicBezTo>
                    <a:cubicBezTo>
                      <a:pt x="2257" y="7852"/>
                      <a:pt x="2472" y="8020"/>
                      <a:pt x="2719" y="8138"/>
                    </a:cubicBezTo>
                    <a:cubicBezTo>
                      <a:pt x="3116" y="8331"/>
                      <a:pt x="3517" y="8521"/>
                      <a:pt x="3928" y="8677"/>
                    </a:cubicBezTo>
                    <a:cubicBezTo>
                      <a:pt x="5072" y="9114"/>
                      <a:pt x="6130" y="9673"/>
                      <a:pt x="6907" y="10659"/>
                    </a:cubicBezTo>
                    <a:cubicBezTo>
                      <a:pt x="6934" y="10690"/>
                      <a:pt x="6975" y="10706"/>
                      <a:pt x="7009" y="10731"/>
                    </a:cubicBezTo>
                    <a:cubicBezTo>
                      <a:pt x="7024" y="10722"/>
                      <a:pt x="7036" y="10716"/>
                      <a:pt x="7046" y="10712"/>
                    </a:cubicBezTo>
                    <a:cubicBezTo>
                      <a:pt x="7038" y="10669"/>
                      <a:pt x="7038" y="10622"/>
                      <a:pt x="7024" y="10579"/>
                    </a:cubicBezTo>
                    <a:cubicBezTo>
                      <a:pt x="6962" y="10407"/>
                      <a:pt x="6897" y="10240"/>
                      <a:pt x="6833" y="10068"/>
                    </a:cubicBezTo>
                    <a:cubicBezTo>
                      <a:pt x="6404" y="8900"/>
                      <a:pt x="5849" y="7787"/>
                      <a:pt x="5295" y="6676"/>
                    </a:cubicBezTo>
                    <a:cubicBezTo>
                      <a:pt x="4970" y="6029"/>
                      <a:pt x="4583" y="5413"/>
                      <a:pt x="4231" y="4781"/>
                    </a:cubicBezTo>
                    <a:cubicBezTo>
                      <a:pt x="4098" y="4546"/>
                      <a:pt x="3947" y="4317"/>
                      <a:pt x="3908" y="4036"/>
                    </a:cubicBezTo>
                    <a:cubicBezTo>
                      <a:pt x="3885" y="3867"/>
                      <a:pt x="3971" y="3744"/>
                      <a:pt x="4139" y="3729"/>
                    </a:cubicBezTo>
                    <a:cubicBezTo>
                      <a:pt x="4160" y="3728"/>
                      <a:pt x="4182" y="3727"/>
                      <a:pt x="4203" y="3727"/>
                    </a:cubicBezTo>
                    <a:cubicBezTo>
                      <a:pt x="4306" y="3727"/>
                      <a:pt x="4406" y="3750"/>
                      <a:pt x="4493" y="3817"/>
                    </a:cubicBezTo>
                    <a:cubicBezTo>
                      <a:pt x="4591" y="3893"/>
                      <a:pt x="4693" y="3969"/>
                      <a:pt x="4779" y="4055"/>
                    </a:cubicBezTo>
                    <a:cubicBezTo>
                      <a:pt x="5113" y="4392"/>
                      <a:pt x="5381" y="4779"/>
                      <a:pt x="5632" y="5176"/>
                    </a:cubicBezTo>
                    <a:cubicBezTo>
                      <a:pt x="6117" y="5949"/>
                      <a:pt x="6533" y="6764"/>
                      <a:pt x="6911" y="7594"/>
                    </a:cubicBezTo>
                    <a:cubicBezTo>
                      <a:pt x="6944" y="7652"/>
                      <a:pt x="6985" y="7711"/>
                      <a:pt x="7020" y="7768"/>
                    </a:cubicBezTo>
                    <a:cubicBezTo>
                      <a:pt x="7036" y="7762"/>
                      <a:pt x="7050" y="7756"/>
                      <a:pt x="7067" y="7752"/>
                    </a:cubicBezTo>
                    <a:cubicBezTo>
                      <a:pt x="7126" y="7631"/>
                      <a:pt x="7071" y="7510"/>
                      <a:pt x="7054" y="7390"/>
                    </a:cubicBezTo>
                    <a:cubicBezTo>
                      <a:pt x="6985" y="6864"/>
                      <a:pt x="7007" y="6336"/>
                      <a:pt x="7024" y="5810"/>
                    </a:cubicBezTo>
                    <a:cubicBezTo>
                      <a:pt x="7038" y="5381"/>
                      <a:pt x="7038" y="4949"/>
                      <a:pt x="7016" y="4519"/>
                    </a:cubicBezTo>
                    <a:cubicBezTo>
                      <a:pt x="6997" y="4202"/>
                      <a:pt x="6876" y="3910"/>
                      <a:pt x="6662" y="3670"/>
                    </a:cubicBezTo>
                    <a:cubicBezTo>
                      <a:pt x="6590" y="3588"/>
                      <a:pt x="6515" y="3547"/>
                      <a:pt x="6441" y="3547"/>
                    </a:cubicBezTo>
                    <a:cubicBezTo>
                      <a:pt x="6364" y="3547"/>
                      <a:pt x="6288" y="3592"/>
                      <a:pt x="6218" y="3682"/>
                    </a:cubicBezTo>
                    <a:cubicBezTo>
                      <a:pt x="6146" y="3775"/>
                      <a:pt x="6099" y="3887"/>
                      <a:pt x="6046" y="3993"/>
                    </a:cubicBezTo>
                    <a:cubicBezTo>
                      <a:pt x="6021" y="4045"/>
                      <a:pt x="6007" y="4102"/>
                      <a:pt x="5986" y="4153"/>
                    </a:cubicBezTo>
                    <a:cubicBezTo>
                      <a:pt x="5961" y="4218"/>
                      <a:pt x="5917" y="4264"/>
                      <a:pt x="5841" y="4264"/>
                    </a:cubicBezTo>
                    <a:cubicBezTo>
                      <a:pt x="5838" y="4264"/>
                      <a:pt x="5834" y="4264"/>
                      <a:pt x="5831" y="4263"/>
                    </a:cubicBezTo>
                    <a:cubicBezTo>
                      <a:pt x="5747" y="4255"/>
                      <a:pt x="5720" y="4188"/>
                      <a:pt x="5704" y="4124"/>
                    </a:cubicBezTo>
                    <a:cubicBezTo>
                      <a:pt x="5690" y="4075"/>
                      <a:pt x="5690" y="4024"/>
                      <a:pt x="5688" y="3971"/>
                    </a:cubicBezTo>
                    <a:cubicBezTo>
                      <a:pt x="5653" y="3376"/>
                      <a:pt x="5585" y="2784"/>
                      <a:pt x="5414" y="2211"/>
                    </a:cubicBezTo>
                    <a:cubicBezTo>
                      <a:pt x="5264" y="1710"/>
                      <a:pt x="5045" y="1248"/>
                      <a:pt x="4667" y="877"/>
                    </a:cubicBezTo>
                    <a:cubicBezTo>
                      <a:pt x="4452" y="667"/>
                      <a:pt x="4202" y="515"/>
                      <a:pt x="3900" y="464"/>
                    </a:cubicBezTo>
                    <a:cubicBezTo>
                      <a:pt x="3830" y="453"/>
                      <a:pt x="3765" y="447"/>
                      <a:pt x="3704" y="447"/>
                    </a:cubicBezTo>
                    <a:cubicBezTo>
                      <a:pt x="3290" y="447"/>
                      <a:pt x="3060" y="703"/>
                      <a:pt x="3067" y="1180"/>
                    </a:cubicBezTo>
                    <a:cubicBezTo>
                      <a:pt x="3069" y="1293"/>
                      <a:pt x="3085" y="1405"/>
                      <a:pt x="3091" y="1522"/>
                    </a:cubicBezTo>
                    <a:cubicBezTo>
                      <a:pt x="3098" y="1614"/>
                      <a:pt x="3108" y="1706"/>
                      <a:pt x="2995" y="1749"/>
                    </a:cubicBezTo>
                    <a:cubicBezTo>
                      <a:pt x="2968" y="1760"/>
                      <a:pt x="2943" y="1764"/>
                      <a:pt x="2919" y="1764"/>
                    </a:cubicBezTo>
                    <a:cubicBezTo>
                      <a:pt x="2848" y="1764"/>
                      <a:pt x="2794" y="1719"/>
                      <a:pt x="2748" y="1657"/>
                    </a:cubicBezTo>
                    <a:cubicBezTo>
                      <a:pt x="2692" y="1585"/>
                      <a:pt x="2639" y="1510"/>
                      <a:pt x="2588" y="1436"/>
                    </a:cubicBezTo>
                    <a:cubicBezTo>
                      <a:pt x="2375" y="1119"/>
                      <a:pt x="2140" y="822"/>
                      <a:pt x="1858" y="564"/>
                    </a:cubicBezTo>
                    <a:cubicBezTo>
                      <a:pt x="1594" y="327"/>
                      <a:pt x="1301" y="133"/>
                      <a:pt x="958" y="35"/>
                    </a:cubicBezTo>
                    <a:cubicBezTo>
                      <a:pt x="877" y="12"/>
                      <a:pt x="798"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4"/>
              <p:cNvSpPr/>
              <p:nvPr/>
            </p:nvSpPr>
            <p:spPr>
              <a:xfrm>
                <a:off x="3557700" y="3783200"/>
                <a:ext cx="118025" cy="256950"/>
              </a:xfrm>
              <a:custGeom>
                <a:avLst/>
                <a:gdLst/>
                <a:ahLst/>
                <a:cxnLst/>
                <a:rect l="l" t="t" r="r" b="b"/>
                <a:pathLst>
                  <a:path w="4721" h="10278" extrusionOk="0">
                    <a:moveTo>
                      <a:pt x="158" y="0"/>
                    </a:moveTo>
                    <a:cubicBezTo>
                      <a:pt x="135" y="0"/>
                      <a:pt x="110" y="9"/>
                      <a:pt x="82" y="32"/>
                    </a:cubicBezTo>
                    <a:cubicBezTo>
                      <a:pt x="0" y="102"/>
                      <a:pt x="86" y="169"/>
                      <a:pt x="113" y="227"/>
                    </a:cubicBezTo>
                    <a:cubicBezTo>
                      <a:pt x="205" y="405"/>
                      <a:pt x="307" y="573"/>
                      <a:pt x="406" y="744"/>
                    </a:cubicBezTo>
                    <a:cubicBezTo>
                      <a:pt x="712" y="1287"/>
                      <a:pt x="1036" y="1819"/>
                      <a:pt x="1324" y="2371"/>
                    </a:cubicBezTo>
                    <a:cubicBezTo>
                      <a:pt x="1637" y="2974"/>
                      <a:pt x="1913" y="3596"/>
                      <a:pt x="2210" y="4210"/>
                    </a:cubicBezTo>
                    <a:cubicBezTo>
                      <a:pt x="2705" y="5233"/>
                      <a:pt x="3082" y="6301"/>
                      <a:pt x="3474" y="7365"/>
                    </a:cubicBezTo>
                    <a:cubicBezTo>
                      <a:pt x="3806" y="8263"/>
                      <a:pt x="4127" y="9165"/>
                      <a:pt x="4358" y="10096"/>
                    </a:cubicBezTo>
                    <a:cubicBezTo>
                      <a:pt x="4387" y="10208"/>
                      <a:pt x="4464" y="10278"/>
                      <a:pt x="4550" y="10278"/>
                    </a:cubicBezTo>
                    <a:cubicBezTo>
                      <a:pt x="4557" y="10278"/>
                      <a:pt x="4564" y="10277"/>
                      <a:pt x="4571" y="10276"/>
                    </a:cubicBezTo>
                    <a:cubicBezTo>
                      <a:pt x="4661" y="10266"/>
                      <a:pt x="4720" y="10170"/>
                      <a:pt x="4716" y="10045"/>
                    </a:cubicBezTo>
                    <a:cubicBezTo>
                      <a:pt x="4706" y="10006"/>
                      <a:pt x="4696" y="9963"/>
                      <a:pt x="4684" y="9920"/>
                    </a:cubicBezTo>
                    <a:cubicBezTo>
                      <a:pt x="4045" y="7713"/>
                      <a:pt x="3280" y="5550"/>
                      <a:pt x="2347" y="3447"/>
                    </a:cubicBezTo>
                    <a:cubicBezTo>
                      <a:pt x="1942" y="2535"/>
                      <a:pt x="1482" y="1649"/>
                      <a:pt x="901" y="834"/>
                    </a:cubicBezTo>
                    <a:cubicBezTo>
                      <a:pt x="717" y="575"/>
                      <a:pt x="502" y="339"/>
                      <a:pt x="295" y="102"/>
                    </a:cubicBezTo>
                    <a:cubicBezTo>
                      <a:pt x="258" y="59"/>
                      <a:pt x="215" y="0"/>
                      <a:pt x="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3663975" y="3756000"/>
                <a:ext cx="33600" cy="278025"/>
              </a:xfrm>
              <a:custGeom>
                <a:avLst/>
                <a:gdLst/>
                <a:ahLst/>
                <a:cxnLst/>
                <a:rect l="l" t="t" r="r" b="b"/>
                <a:pathLst>
                  <a:path w="1344" h="11121" extrusionOk="0">
                    <a:moveTo>
                      <a:pt x="1218" y="0"/>
                    </a:moveTo>
                    <a:cubicBezTo>
                      <a:pt x="1145" y="0"/>
                      <a:pt x="1146" y="100"/>
                      <a:pt x="1124" y="153"/>
                    </a:cubicBezTo>
                    <a:cubicBezTo>
                      <a:pt x="568" y="1483"/>
                      <a:pt x="300" y="2884"/>
                      <a:pt x="107" y="4300"/>
                    </a:cubicBezTo>
                    <a:cubicBezTo>
                      <a:pt x="3" y="5073"/>
                      <a:pt x="1" y="5851"/>
                      <a:pt x="23" y="6628"/>
                    </a:cubicBezTo>
                    <a:cubicBezTo>
                      <a:pt x="42" y="7266"/>
                      <a:pt x="73" y="7909"/>
                      <a:pt x="107" y="8547"/>
                    </a:cubicBezTo>
                    <a:cubicBezTo>
                      <a:pt x="122" y="8750"/>
                      <a:pt x="136" y="8956"/>
                      <a:pt x="193" y="9151"/>
                    </a:cubicBezTo>
                    <a:cubicBezTo>
                      <a:pt x="369" y="9773"/>
                      <a:pt x="566" y="10386"/>
                      <a:pt x="756" y="11006"/>
                    </a:cubicBezTo>
                    <a:cubicBezTo>
                      <a:pt x="762" y="11029"/>
                      <a:pt x="770" y="11049"/>
                      <a:pt x="778" y="11070"/>
                    </a:cubicBezTo>
                    <a:cubicBezTo>
                      <a:pt x="789" y="11100"/>
                      <a:pt x="813" y="11119"/>
                      <a:pt x="842" y="11121"/>
                    </a:cubicBezTo>
                    <a:cubicBezTo>
                      <a:pt x="850" y="11072"/>
                      <a:pt x="870" y="11021"/>
                      <a:pt x="862" y="10972"/>
                    </a:cubicBezTo>
                    <a:cubicBezTo>
                      <a:pt x="850" y="10888"/>
                      <a:pt x="823" y="10806"/>
                      <a:pt x="807" y="10724"/>
                    </a:cubicBezTo>
                    <a:cubicBezTo>
                      <a:pt x="639" y="9983"/>
                      <a:pt x="537" y="9228"/>
                      <a:pt x="449" y="8473"/>
                    </a:cubicBezTo>
                    <a:cubicBezTo>
                      <a:pt x="326" y="7426"/>
                      <a:pt x="251" y="6374"/>
                      <a:pt x="320" y="5319"/>
                    </a:cubicBezTo>
                    <a:cubicBezTo>
                      <a:pt x="414" y="3866"/>
                      <a:pt x="676" y="2438"/>
                      <a:pt x="1065" y="1034"/>
                    </a:cubicBezTo>
                    <a:cubicBezTo>
                      <a:pt x="1140" y="758"/>
                      <a:pt x="1218" y="480"/>
                      <a:pt x="1288" y="198"/>
                    </a:cubicBezTo>
                    <a:cubicBezTo>
                      <a:pt x="1302" y="134"/>
                      <a:pt x="1343" y="32"/>
                      <a:pt x="1249" y="5"/>
                    </a:cubicBezTo>
                    <a:cubicBezTo>
                      <a:pt x="1237" y="2"/>
                      <a:pt x="1227" y="0"/>
                      <a:pt x="1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3444550" y="3620975"/>
                <a:ext cx="412550" cy="1012275"/>
              </a:xfrm>
              <a:custGeom>
                <a:avLst/>
                <a:gdLst/>
                <a:ahLst/>
                <a:cxnLst/>
                <a:rect l="l" t="t" r="r" b="b"/>
                <a:pathLst>
                  <a:path w="16502" h="40491" extrusionOk="0">
                    <a:moveTo>
                      <a:pt x="1043" y="2396"/>
                    </a:moveTo>
                    <a:cubicBezTo>
                      <a:pt x="1118" y="2396"/>
                      <a:pt x="1197" y="2407"/>
                      <a:pt x="1278" y="2430"/>
                    </a:cubicBezTo>
                    <a:cubicBezTo>
                      <a:pt x="1621" y="2528"/>
                      <a:pt x="1914" y="2722"/>
                      <a:pt x="2178" y="2959"/>
                    </a:cubicBezTo>
                    <a:cubicBezTo>
                      <a:pt x="2460" y="3217"/>
                      <a:pt x="2695" y="3514"/>
                      <a:pt x="2908" y="3831"/>
                    </a:cubicBezTo>
                    <a:cubicBezTo>
                      <a:pt x="2959" y="3905"/>
                      <a:pt x="3012" y="3980"/>
                      <a:pt x="3068" y="4052"/>
                    </a:cubicBezTo>
                    <a:cubicBezTo>
                      <a:pt x="3114" y="4114"/>
                      <a:pt x="3168" y="4159"/>
                      <a:pt x="3239" y="4159"/>
                    </a:cubicBezTo>
                    <a:cubicBezTo>
                      <a:pt x="3263" y="4159"/>
                      <a:pt x="3288" y="4155"/>
                      <a:pt x="3315" y="4144"/>
                    </a:cubicBezTo>
                    <a:cubicBezTo>
                      <a:pt x="3428" y="4101"/>
                      <a:pt x="3418" y="4009"/>
                      <a:pt x="3411" y="3917"/>
                    </a:cubicBezTo>
                    <a:cubicBezTo>
                      <a:pt x="3405" y="3800"/>
                      <a:pt x="3389" y="3688"/>
                      <a:pt x="3387" y="3575"/>
                    </a:cubicBezTo>
                    <a:cubicBezTo>
                      <a:pt x="3380" y="3098"/>
                      <a:pt x="3610" y="2842"/>
                      <a:pt x="4024" y="2842"/>
                    </a:cubicBezTo>
                    <a:cubicBezTo>
                      <a:pt x="4085" y="2842"/>
                      <a:pt x="4150" y="2848"/>
                      <a:pt x="4220" y="2859"/>
                    </a:cubicBezTo>
                    <a:cubicBezTo>
                      <a:pt x="4522" y="2910"/>
                      <a:pt x="4772" y="3062"/>
                      <a:pt x="4987" y="3272"/>
                    </a:cubicBezTo>
                    <a:cubicBezTo>
                      <a:pt x="5365" y="3643"/>
                      <a:pt x="5584" y="4105"/>
                      <a:pt x="5734" y="4606"/>
                    </a:cubicBezTo>
                    <a:cubicBezTo>
                      <a:pt x="5905" y="5179"/>
                      <a:pt x="5973" y="5771"/>
                      <a:pt x="6008" y="6366"/>
                    </a:cubicBezTo>
                    <a:cubicBezTo>
                      <a:pt x="6010" y="6419"/>
                      <a:pt x="6010" y="6470"/>
                      <a:pt x="6024" y="6519"/>
                    </a:cubicBezTo>
                    <a:cubicBezTo>
                      <a:pt x="6040" y="6583"/>
                      <a:pt x="6067" y="6650"/>
                      <a:pt x="6151" y="6658"/>
                    </a:cubicBezTo>
                    <a:cubicBezTo>
                      <a:pt x="6154" y="6659"/>
                      <a:pt x="6158" y="6659"/>
                      <a:pt x="6161" y="6659"/>
                    </a:cubicBezTo>
                    <a:cubicBezTo>
                      <a:pt x="6237" y="6659"/>
                      <a:pt x="6281" y="6613"/>
                      <a:pt x="6306" y="6548"/>
                    </a:cubicBezTo>
                    <a:cubicBezTo>
                      <a:pt x="6327" y="6497"/>
                      <a:pt x="6341" y="6440"/>
                      <a:pt x="6366" y="6388"/>
                    </a:cubicBezTo>
                    <a:cubicBezTo>
                      <a:pt x="6419" y="6282"/>
                      <a:pt x="6466" y="6170"/>
                      <a:pt x="6538" y="6077"/>
                    </a:cubicBezTo>
                    <a:cubicBezTo>
                      <a:pt x="6608" y="5987"/>
                      <a:pt x="6684" y="5942"/>
                      <a:pt x="6761" y="5942"/>
                    </a:cubicBezTo>
                    <a:cubicBezTo>
                      <a:pt x="6835" y="5942"/>
                      <a:pt x="6910" y="5983"/>
                      <a:pt x="6982" y="6065"/>
                    </a:cubicBezTo>
                    <a:cubicBezTo>
                      <a:pt x="7196" y="6305"/>
                      <a:pt x="7317" y="6597"/>
                      <a:pt x="7336" y="6914"/>
                    </a:cubicBezTo>
                    <a:cubicBezTo>
                      <a:pt x="7358" y="7344"/>
                      <a:pt x="7358" y="7776"/>
                      <a:pt x="7344" y="8205"/>
                    </a:cubicBezTo>
                    <a:cubicBezTo>
                      <a:pt x="7327" y="8731"/>
                      <a:pt x="7305" y="9259"/>
                      <a:pt x="7374" y="9785"/>
                    </a:cubicBezTo>
                    <a:cubicBezTo>
                      <a:pt x="7391" y="9905"/>
                      <a:pt x="7446" y="10026"/>
                      <a:pt x="7387" y="10147"/>
                    </a:cubicBezTo>
                    <a:cubicBezTo>
                      <a:pt x="7370" y="10151"/>
                      <a:pt x="7356" y="10157"/>
                      <a:pt x="7340" y="10163"/>
                    </a:cubicBezTo>
                    <a:cubicBezTo>
                      <a:pt x="7305" y="10106"/>
                      <a:pt x="7264" y="10047"/>
                      <a:pt x="7231" y="9989"/>
                    </a:cubicBezTo>
                    <a:cubicBezTo>
                      <a:pt x="6853" y="9159"/>
                      <a:pt x="6437" y="8344"/>
                      <a:pt x="5952" y="7571"/>
                    </a:cubicBezTo>
                    <a:cubicBezTo>
                      <a:pt x="5701" y="7174"/>
                      <a:pt x="5433" y="6787"/>
                      <a:pt x="5099" y="6450"/>
                    </a:cubicBezTo>
                    <a:cubicBezTo>
                      <a:pt x="5013" y="6364"/>
                      <a:pt x="4911" y="6288"/>
                      <a:pt x="4813" y="6212"/>
                    </a:cubicBezTo>
                    <a:cubicBezTo>
                      <a:pt x="4726" y="6145"/>
                      <a:pt x="4626" y="6122"/>
                      <a:pt x="4523" y="6122"/>
                    </a:cubicBezTo>
                    <a:cubicBezTo>
                      <a:pt x="4502" y="6122"/>
                      <a:pt x="4480" y="6123"/>
                      <a:pt x="4459" y="6124"/>
                    </a:cubicBezTo>
                    <a:cubicBezTo>
                      <a:pt x="4291" y="6139"/>
                      <a:pt x="4205" y="6262"/>
                      <a:pt x="4228" y="6431"/>
                    </a:cubicBezTo>
                    <a:cubicBezTo>
                      <a:pt x="4267" y="6712"/>
                      <a:pt x="4418" y="6941"/>
                      <a:pt x="4551" y="7176"/>
                    </a:cubicBezTo>
                    <a:cubicBezTo>
                      <a:pt x="4903" y="7808"/>
                      <a:pt x="5290" y="8424"/>
                      <a:pt x="5615" y="9071"/>
                    </a:cubicBezTo>
                    <a:cubicBezTo>
                      <a:pt x="6169" y="10182"/>
                      <a:pt x="6724" y="11295"/>
                      <a:pt x="7153" y="12463"/>
                    </a:cubicBezTo>
                    <a:cubicBezTo>
                      <a:pt x="7217" y="12635"/>
                      <a:pt x="7282" y="12802"/>
                      <a:pt x="7344" y="12974"/>
                    </a:cubicBezTo>
                    <a:cubicBezTo>
                      <a:pt x="7358" y="13017"/>
                      <a:pt x="7358" y="13064"/>
                      <a:pt x="7366" y="13107"/>
                    </a:cubicBezTo>
                    <a:cubicBezTo>
                      <a:pt x="7356" y="13111"/>
                      <a:pt x="7344" y="13117"/>
                      <a:pt x="7329" y="13126"/>
                    </a:cubicBezTo>
                    <a:cubicBezTo>
                      <a:pt x="7295" y="13101"/>
                      <a:pt x="7254" y="13085"/>
                      <a:pt x="7227" y="13054"/>
                    </a:cubicBezTo>
                    <a:cubicBezTo>
                      <a:pt x="6450" y="12068"/>
                      <a:pt x="5392" y="11509"/>
                      <a:pt x="4248" y="11072"/>
                    </a:cubicBezTo>
                    <a:cubicBezTo>
                      <a:pt x="3837" y="10916"/>
                      <a:pt x="3436" y="10726"/>
                      <a:pt x="3039" y="10533"/>
                    </a:cubicBezTo>
                    <a:cubicBezTo>
                      <a:pt x="2792" y="10415"/>
                      <a:pt x="2577" y="10247"/>
                      <a:pt x="2405" y="10028"/>
                    </a:cubicBezTo>
                    <a:cubicBezTo>
                      <a:pt x="2249" y="9832"/>
                      <a:pt x="2190" y="9603"/>
                      <a:pt x="2213" y="9357"/>
                    </a:cubicBezTo>
                    <a:cubicBezTo>
                      <a:pt x="2235" y="9095"/>
                      <a:pt x="2395" y="8958"/>
                      <a:pt x="2663" y="8948"/>
                    </a:cubicBezTo>
                    <a:cubicBezTo>
                      <a:pt x="2804" y="8944"/>
                      <a:pt x="2947" y="8942"/>
                      <a:pt x="3084" y="8921"/>
                    </a:cubicBezTo>
                    <a:cubicBezTo>
                      <a:pt x="3133" y="8913"/>
                      <a:pt x="3203" y="8864"/>
                      <a:pt x="3221" y="8819"/>
                    </a:cubicBezTo>
                    <a:cubicBezTo>
                      <a:pt x="3252" y="8743"/>
                      <a:pt x="3182" y="8696"/>
                      <a:pt x="3121" y="8661"/>
                    </a:cubicBezTo>
                    <a:cubicBezTo>
                      <a:pt x="3070" y="8635"/>
                      <a:pt x="3021" y="8608"/>
                      <a:pt x="2967" y="8588"/>
                    </a:cubicBezTo>
                    <a:cubicBezTo>
                      <a:pt x="2213" y="8303"/>
                      <a:pt x="1550" y="7874"/>
                      <a:pt x="1003" y="7280"/>
                    </a:cubicBezTo>
                    <a:cubicBezTo>
                      <a:pt x="842" y="7104"/>
                      <a:pt x="707" y="6892"/>
                      <a:pt x="604" y="6675"/>
                    </a:cubicBezTo>
                    <a:cubicBezTo>
                      <a:pt x="410" y="6264"/>
                      <a:pt x="609" y="5967"/>
                      <a:pt x="1065" y="5949"/>
                    </a:cubicBezTo>
                    <a:cubicBezTo>
                      <a:pt x="1080" y="5948"/>
                      <a:pt x="1095" y="5948"/>
                      <a:pt x="1111" y="5948"/>
                    </a:cubicBezTo>
                    <a:cubicBezTo>
                      <a:pt x="1298" y="5948"/>
                      <a:pt x="1471" y="5993"/>
                      <a:pt x="1642" y="6067"/>
                    </a:cubicBezTo>
                    <a:cubicBezTo>
                      <a:pt x="1773" y="6122"/>
                      <a:pt x="1904" y="6176"/>
                      <a:pt x="2035" y="6233"/>
                    </a:cubicBezTo>
                    <a:cubicBezTo>
                      <a:pt x="2064" y="6244"/>
                      <a:pt x="2092" y="6253"/>
                      <a:pt x="2119" y="6253"/>
                    </a:cubicBezTo>
                    <a:cubicBezTo>
                      <a:pt x="2150" y="6253"/>
                      <a:pt x="2179" y="6241"/>
                      <a:pt x="2204" y="6210"/>
                    </a:cubicBezTo>
                    <a:cubicBezTo>
                      <a:pt x="2264" y="6141"/>
                      <a:pt x="2229" y="6073"/>
                      <a:pt x="2182" y="6026"/>
                    </a:cubicBezTo>
                    <a:cubicBezTo>
                      <a:pt x="2090" y="5934"/>
                      <a:pt x="1987" y="5852"/>
                      <a:pt x="1887" y="5766"/>
                    </a:cubicBezTo>
                    <a:cubicBezTo>
                      <a:pt x="1417" y="5363"/>
                      <a:pt x="1001" y="4907"/>
                      <a:pt x="686" y="4369"/>
                    </a:cubicBezTo>
                    <a:cubicBezTo>
                      <a:pt x="474" y="4001"/>
                      <a:pt x="320" y="3612"/>
                      <a:pt x="336" y="3176"/>
                    </a:cubicBezTo>
                    <a:cubicBezTo>
                      <a:pt x="338" y="3090"/>
                      <a:pt x="351" y="2994"/>
                      <a:pt x="379" y="2910"/>
                    </a:cubicBezTo>
                    <a:cubicBezTo>
                      <a:pt x="481" y="2583"/>
                      <a:pt x="733" y="2396"/>
                      <a:pt x="1043" y="2396"/>
                    </a:cubicBezTo>
                    <a:close/>
                    <a:moveTo>
                      <a:pt x="10778" y="288"/>
                    </a:moveTo>
                    <a:cubicBezTo>
                      <a:pt x="11041" y="288"/>
                      <a:pt x="11282" y="425"/>
                      <a:pt x="11444" y="684"/>
                    </a:cubicBezTo>
                    <a:cubicBezTo>
                      <a:pt x="11622" y="963"/>
                      <a:pt x="11693" y="1278"/>
                      <a:pt x="11736" y="1599"/>
                    </a:cubicBezTo>
                    <a:cubicBezTo>
                      <a:pt x="11790" y="2031"/>
                      <a:pt x="11785" y="2460"/>
                      <a:pt x="11679" y="2886"/>
                    </a:cubicBezTo>
                    <a:cubicBezTo>
                      <a:pt x="11665" y="2951"/>
                      <a:pt x="11659" y="3021"/>
                      <a:pt x="11657" y="3088"/>
                    </a:cubicBezTo>
                    <a:cubicBezTo>
                      <a:pt x="11655" y="3176"/>
                      <a:pt x="11700" y="3229"/>
                      <a:pt x="11764" y="3229"/>
                    </a:cubicBezTo>
                    <a:cubicBezTo>
                      <a:pt x="11790" y="3229"/>
                      <a:pt x="11819" y="3220"/>
                      <a:pt x="11849" y="3201"/>
                    </a:cubicBezTo>
                    <a:cubicBezTo>
                      <a:pt x="11914" y="3156"/>
                      <a:pt x="11970" y="3099"/>
                      <a:pt x="12031" y="3047"/>
                    </a:cubicBezTo>
                    <a:cubicBezTo>
                      <a:pt x="12250" y="2859"/>
                      <a:pt x="12493" y="2720"/>
                      <a:pt x="12792" y="2714"/>
                    </a:cubicBezTo>
                    <a:cubicBezTo>
                      <a:pt x="12794" y="2714"/>
                      <a:pt x="12796" y="2714"/>
                      <a:pt x="12797" y="2714"/>
                    </a:cubicBezTo>
                    <a:cubicBezTo>
                      <a:pt x="13051" y="2714"/>
                      <a:pt x="13245" y="2857"/>
                      <a:pt x="13301" y="3103"/>
                    </a:cubicBezTo>
                    <a:cubicBezTo>
                      <a:pt x="13391" y="3493"/>
                      <a:pt x="13351" y="3882"/>
                      <a:pt x="13209" y="4257"/>
                    </a:cubicBezTo>
                    <a:cubicBezTo>
                      <a:pt x="13015" y="4770"/>
                      <a:pt x="12712" y="5222"/>
                      <a:pt x="12383" y="5658"/>
                    </a:cubicBezTo>
                    <a:cubicBezTo>
                      <a:pt x="11992" y="6174"/>
                      <a:pt x="11540" y="6638"/>
                      <a:pt x="11073" y="7088"/>
                    </a:cubicBezTo>
                    <a:cubicBezTo>
                      <a:pt x="10998" y="7158"/>
                      <a:pt x="10938" y="7252"/>
                      <a:pt x="10881" y="7340"/>
                    </a:cubicBezTo>
                    <a:cubicBezTo>
                      <a:pt x="10844" y="7405"/>
                      <a:pt x="10848" y="7473"/>
                      <a:pt x="10918" y="7522"/>
                    </a:cubicBezTo>
                    <a:cubicBezTo>
                      <a:pt x="10947" y="7542"/>
                      <a:pt x="10975" y="7551"/>
                      <a:pt x="11001" y="7551"/>
                    </a:cubicBezTo>
                    <a:cubicBezTo>
                      <a:pt x="11043" y="7551"/>
                      <a:pt x="11081" y="7528"/>
                      <a:pt x="11116" y="7493"/>
                    </a:cubicBezTo>
                    <a:cubicBezTo>
                      <a:pt x="11225" y="7391"/>
                      <a:pt x="11325" y="7280"/>
                      <a:pt x="11434" y="7184"/>
                    </a:cubicBezTo>
                    <a:cubicBezTo>
                      <a:pt x="11575" y="7059"/>
                      <a:pt x="11747" y="7008"/>
                      <a:pt x="11935" y="7004"/>
                    </a:cubicBezTo>
                    <a:cubicBezTo>
                      <a:pt x="11940" y="7004"/>
                      <a:pt x="11944" y="7004"/>
                      <a:pt x="11949" y="7004"/>
                    </a:cubicBezTo>
                    <a:cubicBezTo>
                      <a:pt x="12408" y="7004"/>
                      <a:pt x="12719" y="7291"/>
                      <a:pt x="12761" y="7751"/>
                    </a:cubicBezTo>
                    <a:cubicBezTo>
                      <a:pt x="12792" y="8093"/>
                      <a:pt x="12716" y="8412"/>
                      <a:pt x="12532" y="8692"/>
                    </a:cubicBezTo>
                    <a:cubicBezTo>
                      <a:pt x="12270" y="9093"/>
                      <a:pt x="12000" y="9484"/>
                      <a:pt x="11722" y="9869"/>
                    </a:cubicBezTo>
                    <a:cubicBezTo>
                      <a:pt x="11393" y="10319"/>
                      <a:pt x="11051" y="10756"/>
                      <a:pt x="10726" y="11209"/>
                    </a:cubicBezTo>
                    <a:cubicBezTo>
                      <a:pt x="10292" y="11810"/>
                      <a:pt x="9956" y="12463"/>
                      <a:pt x="9744" y="13179"/>
                    </a:cubicBezTo>
                    <a:cubicBezTo>
                      <a:pt x="9733" y="13214"/>
                      <a:pt x="9727" y="13261"/>
                      <a:pt x="9701" y="13285"/>
                    </a:cubicBezTo>
                    <a:cubicBezTo>
                      <a:pt x="9670" y="13316"/>
                      <a:pt x="9621" y="13347"/>
                      <a:pt x="9578" y="13351"/>
                    </a:cubicBezTo>
                    <a:cubicBezTo>
                      <a:pt x="9577" y="13351"/>
                      <a:pt x="9577" y="13351"/>
                      <a:pt x="9576" y="13351"/>
                    </a:cubicBezTo>
                    <a:cubicBezTo>
                      <a:pt x="9547" y="13351"/>
                      <a:pt x="9506" y="13303"/>
                      <a:pt x="9494" y="13269"/>
                    </a:cubicBezTo>
                    <a:cubicBezTo>
                      <a:pt x="9465" y="13197"/>
                      <a:pt x="9445" y="13115"/>
                      <a:pt x="9439" y="13038"/>
                    </a:cubicBezTo>
                    <a:cubicBezTo>
                      <a:pt x="9412" y="12579"/>
                      <a:pt x="9371" y="12123"/>
                      <a:pt x="9367" y="11663"/>
                    </a:cubicBezTo>
                    <a:cubicBezTo>
                      <a:pt x="9361" y="10583"/>
                      <a:pt x="9484" y="9511"/>
                      <a:pt x="9684" y="8451"/>
                    </a:cubicBezTo>
                    <a:cubicBezTo>
                      <a:pt x="9844" y="7622"/>
                      <a:pt x="10038" y="6798"/>
                      <a:pt x="10282" y="5989"/>
                    </a:cubicBezTo>
                    <a:cubicBezTo>
                      <a:pt x="10325" y="5838"/>
                      <a:pt x="10343" y="5681"/>
                      <a:pt x="10366" y="5521"/>
                    </a:cubicBezTo>
                    <a:cubicBezTo>
                      <a:pt x="10376" y="5453"/>
                      <a:pt x="10372" y="5384"/>
                      <a:pt x="10361" y="5316"/>
                    </a:cubicBezTo>
                    <a:cubicBezTo>
                      <a:pt x="10343" y="5183"/>
                      <a:pt x="10310" y="5054"/>
                      <a:pt x="10159" y="5014"/>
                    </a:cubicBezTo>
                    <a:cubicBezTo>
                      <a:pt x="10129" y="5005"/>
                      <a:pt x="10101" y="5001"/>
                      <a:pt x="10073" y="5001"/>
                    </a:cubicBezTo>
                    <a:cubicBezTo>
                      <a:pt x="9965" y="5001"/>
                      <a:pt x="9873" y="5061"/>
                      <a:pt x="9801" y="5151"/>
                    </a:cubicBezTo>
                    <a:cubicBezTo>
                      <a:pt x="9744" y="5220"/>
                      <a:pt x="9701" y="5302"/>
                      <a:pt x="9662" y="5384"/>
                    </a:cubicBezTo>
                    <a:cubicBezTo>
                      <a:pt x="9394" y="5938"/>
                      <a:pt x="9210" y="6521"/>
                      <a:pt x="9064" y="7117"/>
                    </a:cubicBezTo>
                    <a:cubicBezTo>
                      <a:pt x="8841" y="8042"/>
                      <a:pt x="8647" y="8966"/>
                      <a:pt x="8563" y="9914"/>
                    </a:cubicBezTo>
                    <a:cubicBezTo>
                      <a:pt x="8481" y="10806"/>
                      <a:pt x="8457" y="11700"/>
                      <a:pt x="8504" y="12598"/>
                    </a:cubicBezTo>
                    <a:cubicBezTo>
                      <a:pt x="8506" y="12649"/>
                      <a:pt x="8512" y="12702"/>
                      <a:pt x="8502" y="12751"/>
                    </a:cubicBezTo>
                    <a:cubicBezTo>
                      <a:pt x="8494" y="12784"/>
                      <a:pt x="8463" y="12813"/>
                      <a:pt x="8442" y="12843"/>
                    </a:cubicBezTo>
                    <a:cubicBezTo>
                      <a:pt x="8412" y="12823"/>
                      <a:pt x="8365" y="12809"/>
                      <a:pt x="8352" y="12780"/>
                    </a:cubicBezTo>
                    <a:cubicBezTo>
                      <a:pt x="8289" y="12635"/>
                      <a:pt x="8219" y="12489"/>
                      <a:pt x="8181" y="12336"/>
                    </a:cubicBezTo>
                    <a:cubicBezTo>
                      <a:pt x="8054" y="11810"/>
                      <a:pt x="7915" y="11288"/>
                      <a:pt x="7820" y="10763"/>
                    </a:cubicBezTo>
                    <a:cubicBezTo>
                      <a:pt x="7696" y="10071"/>
                      <a:pt x="7589" y="9375"/>
                      <a:pt x="7651" y="8668"/>
                    </a:cubicBezTo>
                    <a:cubicBezTo>
                      <a:pt x="7655" y="8142"/>
                      <a:pt x="7673" y="7612"/>
                      <a:pt x="7667" y="7094"/>
                    </a:cubicBezTo>
                    <a:cubicBezTo>
                      <a:pt x="7663" y="6881"/>
                      <a:pt x="7597" y="6671"/>
                      <a:pt x="7554" y="6460"/>
                    </a:cubicBezTo>
                    <a:cubicBezTo>
                      <a:pt x="7542" y="6395"/>
                      <a:pt x="7509" y="6331"/>
                      <a:pt x="7571" y="6272"/>
                    </a:cubicBezTo>
                    <a:cubicBezTo>
                      <a:pt x="7603" y="6239"/>
                      <a:pt x="7637" y="6227"/>
                      <a:pt x="7671" y="6227"/>
                    </a:cubicBezTo>
                    <a:cubicBezTo>
                      <a:pt x="7705" y="6227"/>
                      <a:pt x="7740" y="6240"/>
                      <a:pt x="7775" y="6257"/>
                    </a:cubicBezTo>
                    <a:cubicBezTo>
                      <a:pt x="7859" y="6302"/>
                      <a:pt x="7945" y="6345"/>
                      <a:pt x="8027" y="6395"/>
                    </a:cubicBezTo>
                    <a:cubicBezTo>
                      <a:pt x="8069" y="6418"/>
                      <a:pt x="8110" y="6436"/>
                      <a:pt x="8151" y="6436"/>
                    </a:cubicBezTo>
                    <a:cubicBezTo>
                      <a:pt x="8183" y="6436"/>
                      <a:pt x="8215" y="6425"/>
                      <a:pt x="8246" y="6395"/>
                    </a:cubicBezTo>
                    <a:cubicBezTo>
                      <a:pt x="8313" y="6323"/>
                      <a:pt x="8279" y="6243"/>
                      <a:pt x="8230" y="6180"/>
                    </a:cubicBezTo>
                    <a:cubicBezTo>
                      <a:pt x="8056" y="5942"/>
                      <a:pt x="7878" y="5709"/>
                      <a:pt x="7698" y="5474"/>
                    </a:cubicBezTo>
                    <a:cubicBezTo>
                      <a:pt x="7309" y="4962"/>
                      <a:pt x="7102" y="4381"/>
                      <a:pt x="7031" y="3749"/>
                    </a:cubicBezTo>
                    <a:cubicBezTo>
                      <a:pt x="7010" y="3555"/>
                      <a:pt x="7031" y="3365"/>
                      <a:pt x="7102" y="3180"/>
                    </a:cubicBezTo>
                    <a:cubicBezTo>
                      <a:pt x="7246" y="2814"/>
                      <a:pt x="7558" y="2662"/>
                      <a:pt x="7856" y="2662"/>
                    </a:cubicBezTo>
                    <a:cubicBezTo>
                      <a:pt x="8013" y="2662"/>
                      <a:pt x="8167" y="2704"/>
                      <a:pt x="8289" y="2779"/>
                    </a:cubicBezTo>
                    <a:cubicBezTo>
                      <a:pt x="8524" y="2923"/>
                      <a:pt x="8667" y="3133"/>
                      <a:pt x="8747" y="3391"/>
                    </a:cubicBezTo>
                    <a:cubicBezTo>
                      <a:pt x="8768" y="3461"/>
                      <a:pt x="8784" y="3534"/>
                      <a:pt x="8819" y="3598"/>
                    </a:cubicBezTo>
                    <a:cubicBezTo>
                      <a:pt x="8838" y="3635"/>
                      <a:pt x="8887" y="3688"/>
                      <a:pt x="8918" y="3688"/>
                    </a:cubicBezTo>
                    <a:cubicBezTo>
                      <a:pt x="8920" y="3688"/>
                      <a:pt x="8922" y="3688"/>
                      <a:pt x="8923" y="3688"/>
                    </a:cubicBezTo>
                    <a:cubicBezTo>
                      <a:pt x="8966" y="3682"/>
                      <a:pt x="9028" y="3633"/>
                      <a:pt x="9038" y="3590"/>
                    </a:cubicBezTo>
                    <a:cubicBezTo>
                      <a:pt x="9066" y="3459"/>
                      <a:pt x="9087" y="3324"/>
                      <a:pt x="9089" y="3187"/>
                    </a:cubicBezTo>
                    <a:cubicBezTo>
                      <a:pt x="9099" y="2720"/>
                      <a:pt x="9183" y="2264"/>
                      <a:pt x="9343" y="1822"/>
                    </a:cubicBezTo>
                    <a:cubicBezTo>
                      <a:pt x="9476" y="1456"/>
                      <a:pt x="9654" y="1116"/>
                      <a:pt x="9897" y="811"/>
                    </a:cubicBezTo>
                    <a:cubicBezTo>
                      <a:pt x="10028" y="646"/>
                      <a:pt x="10175" y="496"/>
                      <a:pt x="10366" y="398"/>
                    </a:cubicBezTo>
                    <a:cubicBezTo>
                      <a:pt x="10504" y="324"/>
                      <a:pt x="10644" y="288"/>
                      <a:pt x="10778" y="288"/>
                    </a:cubicBezTo>
                    <a:close/>
                    <a:moveTo>
                      <a:pt x="9995" y="5401"/>
                    </a:moveTo>
                    <a:cubicBezTo>
                      <a:pt x="10004" y="5401"/>
                      <a:pt x="10014" y="5403"/>
                      <a:pt x="10026" y="5406"/>
                    </a:cubicBezTo>
                    <a:cubicBezTo>
                      <a:pt x="10120" y="5433"/>
                      <a:pt x="10079" y="5535"/>
                      <a:pt x="10065" y="5599"/>
                    </a:cubicBezTo>
                    <a:cubicBezTo>
                      <a:pt x="9995" y="5881"/>
                      <a:pt x="9917" y="6159"/>
                      <a:pt x="9842" y="6435"/>
                    </a:cubicBezTo>
                    <a:cubicBezTo>
                      <a:pt x="9453" y="7839"/>
                      <a:pt x="9191" y="9267"/>
                      <a:pt x="9097" y="10720"/>
                    </a:cubicBezTo>
                    <a:cubicBezTo>
                      <a:pt x="9028" y="11775"/>
                      <a:pt x="9103" y="12827"/>
                      <a:pt x="9226" y="13874"/>
                    </a:cubicBezTo>
                    <a:cubicBezTo>
                      <a:pt x="9314" y="14629"/>
                      <a:pt x="9416" y="15384"/>
                      <a:pt x="9584" y="16125"/>
                    </a:cubicBezTo>
                    <a:cubicBezTo>
                      <a:pt x="9600" y="16207"/>
                      <a:pt x="9627" y="16289"/>
                      <a:pt x="9639" y="16373"/>
                    </a:cubicBezTo>
                    <a:cubicBezTo>
                      <a:pt x="9647" y="16422"/>
                      <a:pt x="9627" y="16473"/>
                      <a:pt x="9619" y="16522"/>
                    </a:cubicBezTo>
                    <a:cubicBezTo>
                      <a:pt x="9590" y="16520"/>
                      <a:pt x="9566" y="16501"/>
                      <a:pt x="9555" y="16471"/>
                    </a:cubicBezTo>
                    <a:cubicBezTo>
                      <a:pt x="9547" y="16450"/>
                      <a:pt x="9539" y="16430"/>
                      <a:pt x="9533" y="16407"/>
                    </a:cubicBezTo>
                    <a:cubicBezTo>
                      <a:pt x="9343" y="15787"/>
                      <a:pt x="9146" y="15174"/>
                      <a:pt x="8970" y="14552"/>
                    </a:cubicBezTo>
                    <a:cubicBezTo>
                      <a:pt x="8913" y="14357"/>
                      <a:pt x="8899" y="14151"/>
                      <a:pt x="8884" y="13948"/>
                    </a:cubicBezTo>
                    <a:cubicBezTo>
                      <a:pt x="8850" y="13310"/>
                      <a:pt x="8819" y="12667"/>
                      <a:pt x="8800" y="12029"/>
                    </a:cubicBezTo>
                    <a:cubicBezTo>
                      <a:pt x="8778" y="11252"/>
                      <a:pt x="8780" y="10474"/>
                      <a:pt x="8884" y="9701"/>
                    </a:cubicBezTo>
                    <a:cubicBezTo>
                      <a:pt x="9077" y="8285"/>
                      <a:pt x="9345" y="6884"/>
                      <a:pt x="9901" y="5554"/>
                    </a:cubicBezTo>
                    <a:cubicBezTo>
                      <a:pt x="9923" y="5501"/>
                      <a:pt x="9922" y="5401"/>
                      <a:pt x="9995" y="5401"/>
                    </a:cubicBezTo>
                    <a:close/>
                    <a:moveTo>
                      <a:pt x="4684" y="6489"/>
                    </a:moveTo>
                    <a:cubicBezTo>
                      <a:pt x="4741" y="6489"/>
                      <a:pt x="4784" y="6548"/>
                      <a:pt x="4821" y="6591"/>
                    </a:cubicBezTo>
                    <a:cubicBezTo>
                      <a:pt x="5028" y="6828"/>
                      <a:pt x="5243" y="7064"/>
                      <a:pt x="5427" y="7323"/>
                    </a:cubicBezTo>
                    <a:cubicBezTo>
                      <a:pt x="6008" y="8138"/>
                      <a:pt x="6468" y="9024"/>
                      <a:pt x="6873" y="9936"/>
                    </a:cubicBezTo>
                    <a:cubicBezTo>
                      <a:pt x="7806" y="12039"/>
                      <a:pt x="8571" y="14202"/>
                      <a:pt x="9210" y="16409"/>
                    </a:cubicBezTo>
                    <a:cubicBezTo>
                      <a:pt x="9222" y="16452"/>
                      <a:pt x="9232" y="16495"/>
                      <a:pt x="9242" y="16534"/>
                    </a:cubicBezTo>
                    <a:cubicBezTo>
                      <a:pt x="9246" y="16659"/>
                      <a:pt x="9187" y="16755"/>
                      <a:pt x="9097" y="16765"/>
                    </a:cubicBezTo>
                    <a:cubicBezTo>
                      <a:pt x="9090" y="16766"/>
                      <a:pt x="9083" y="16767"/>
                      <a:pt x="9076" y="16767"/>
                    </a:cubicBezTo>
                    <a:cubicBezTo>
                      <a:pt x="8990" y="16767"/>
                      <a:pt x="8913" y="16697"/>
                      <a:pt x="8884" y="16585"/>
                    </a:cubicBezTo>
                    <a:cubicBezTo>
                      <a:pt x="8653" y="15654"/>
                      <a:pt x="8332" y="14752"/>
                      <a:pt x="8000" y="13854"/>
                    </a:cubicBezTo>
                    <a:cubicBezTo>
                      <a:pt x="7608" y="12790"/>
                      <a:pt x="7231" y="11722"/>
                      <a:pt x="6736" y="10699"/>
                    </a:cubicBezTo>
                    <a:cubicBezTo>
                      <a:pt x="6439" y="10085"/>
                      <a:pt x="6163" y="9463"/>
                      <a:pt x="5850" y="8860"/>
                    </a:cubicBezTo>
                    <a:cubicBezTo>
                      <a:pt x="5562" y="8308"/>
                      <a:pt x="5238" y="7776"/>
                      <a:pt x="4932" y="7233"/>
                    </a:cubicBezTo>
                    <a:cubicBezTo>
                      <a:pt x="4833" y="7062"/>
                      <a:pt x="4731" y="6894"/>
                      <a:pt x="4639" y="6716"/>
                    </a:cubicBezTo>
                    <a:cubicBezTo>
                      <a:pt x="4612" y="6658"/>
                      <a:pt x="4526" y="6591"/>
                      <a:pt x="4608" y="6521"/>
                    </a:cubicBezTo>
                    <a:cubicBezTo>
                      <a:pt x="4636" y="6498"/>
                      <a:pt x="4661" y="6489"/>
                      <a:pt x="4684" y="6489"/>
                    </a:cubicBezTo>
                    <a:close/>
                    <a:moveTo>
                      <a:pt x="10644" y="13952"/>
                    </a:moveTo>
                    <a:cubicBezTo>
                      <a:pt x="11158" y="13952"/>
                      <a:pt x="11661" y="14040"/>
                      <a:pt x="12143" y="14233"/>
                    </a:cubicBezTo>
                    <a:cubicBezTo>
                      <a:pt x="12817" y="14501"/>
                      <a:pt x="13441" y="14854"/>
                      <a:pt x="13968" y="15360"/>
                    </a:cubicBezTo>
                    <a:cubicBezTo>
                      <a:pt x="14279" y="15654"/>
                      <a:pt x="14529" y="15998"/>
                      <a:pt x="14744" y="16368"/>
                    </a:cubicBezTo>
                    <a:cubicBezTo>
                      <a:pt x="15006" y="16819"/>
                      <a:pt x="14685" y="17238"/>
                      <a:pt x="14304" y="17273"/>
                    </a:cubicBezTo>
                    <a:cubicBezTo>
                      <a:pt x="13923" y="17310"/>
                      <a:pt x="13578" y="17430"/>
                      <a:pt x="13248" y="17619"/>
                    </a:cubicBezTo>
                    <a:cubicBezTo>
                      <a:pt x="13130" y="17686"/>
                      <a:pt x="12997" y="17721"/>
                      <a:pt x="12870" y="17768"/>
                    </a:cubicBezTo>
                    <a:cubicBezTo>
                      <a:pt x="12776" y="17801"/>
                      <a:pt x="12688" y="17835"/>
                      <a:pt x="12665" y="17946"/>
                    </a:cubicBezTo>
                    <a:cubicBezTo>
                      <a:pt x="12714" y="18048"/>
                      <a:pt x="12800" y="18081"/>
                      <a:pt x="12915" y="18095"/>
                    </a:cubicBezTo>
                    <a:cubicBezTo>
                      <a:pt x="12997" y="18085"/>
                      <a:pt x="13083" y="18067"/>
                      <a:pt x="13160" y="18036"/>
                    </a:cubicBezTo>
                    <a:cubicBezTo>
                      <a:pt x="13267" y="17997"/>
                      <a:pt x="13371" y="17952"/>
                      <a:pt x="13467" y="17893"/>
                    </a:cubicBezTo>
                    <a:cubicBezTo>
                      <a:pt x="13729" y="17731"/>
                      <a:pt x="14009" y="17641"/>
                      <a:pt x="14316" y="17621"/>
                    </a:cubicBezTo>
                    <a:cubicBezTo>
                      <a:pt x="14496" y="17608"/>
                      <a:pt x="14662" y="17543"/>
                      <a:pt x="14801" y="17430"/>
                    </a:cubicBezTo>
                    <a:cubicBezTo>
                      <a:pt x="14876" y="17367"/>
                      <a:pt x="14956" y="17333"/>
                      <a:pt x="15030" y="17333"/>
                    </a:cubicBezTo>
                    <a:cubicBezTo>
                      <a:pt x="15137" y="17333"/>
                      <a:pt x="15232" y="17405"/>
                      <a:pt x="15286" y="17569"/>
                    </a:cubicBezTo>
                    <a:cubicBezTo>
                      <a:pt x="15409" y="17934"/>
                      <a:pt x="15534" y="18300"/>
                      <a:pt x="15626" y="18672"/>
                    </a:cubicBezTo>
                    <a:cubicBezTo>
                      <a:pt x="15748" y="19165"/>
                      <a:pt x="15830" y="19673"/>
                      <a:pt x="15941" y="20168"/>
                    </a:cubicBezTo>
                    <a:cubicBezTo>
                      <a:pt x="15984" y="20362"/>
                      <a:pt x="15928" y="20530"/>
                      <a:pt x="15838" y="20687"/>
                    </a:cubicBezTo>
                    <a:cubicBezTo>
                      <a:pt x="15707" y="20919"/>
                      <a:pt x="15509" y="21074"/>
                      <a:pt x="15237" y="21113"/>
                    </a:cubicBezTo>
                    <a:cubicBezTo>
                      <a:pt x="15016" y="21146"/>
                      <a:pt x="14787" y="21170"/>
                      <a:pt x="14566" y="21209"/>
                    </a:cubicBezTo>
                    <a:cubicBezTo>
                      <a:pt x="14384" y="21238"/>
                      <a:pt x="14212" y="21311"/>
                      <a:pt x="14077" y="21434"/>
                    </a:cubicBezTo>
                    <a:cubicBezTo>
                      <a:pt x="13803" y="21686"/>
                      <a:pt x="13471" y="21782"/>
                      <a:pt x="13115" y="21821"/>
                    </a:cubicBezTo>
                    <a:cubicBezTo>
                      <a:pt x="13074" y="21825"/>
                      <a:pt x="13035" y="21829"/>
                      <a:pt x="12997" y="21841"/>
                    </a:cubicBezTo>
                    <a:cubicBezTo>
                      <a:pt x="12923" y="21870"/>
                      <a:pt x="12857" y="21911"/>
                      <a:pt x="12870" y="21999"/>
                    </a:cubicBezTo>
                    <a:cubicBezTo>
                      <a:pt x="12880" y="22079"/>
                      <a:pt x="12945" y="22111"/>
                      <a:pt x="13017" y="22115"/>
                    </a:cubicBezTo>
                    <a:cubicBezTo>
                      <a:pt x="13053" y="22115"/>
                      <a:pt x="13090" y="22116"/>
                      <a:pt x="13126" y="22116"/>
                    </a:cubicBezTo>
                    <a:cubicBezTo>
                      <a:pt x="13216" y="22116"/>
                      <a:pt x="13305" y="22114"/>
                      <a:pt x="13391" y="22099"/>
                    </a:cubicBezTo>
                    <a:cubicBezTo>
                      <a:pt x="13690" y="22048"/>
                      <a:pt x="13973" y="21944"/>
                      <a:pt x="14200" y="21731"/>
                    </a:cubicBezTo>
                    <a:cubicBezTo>
                      <a:pt x="14404" y="21543"/>
                      <a:pt x="14660" y="21496"/>
                      <a:pt x="14920" y="21467"/>
                    </a:cubicBezTo>
                    <a:cubicBezTo>
                      <a:pt x="15043" y="21455"/>
                      <a:pt x="15171" y="21457"/>
                      <a:pt x="15292" y="21426"/>
                    </a:cubicBezTo>
                    <a:cubicBezTo>
                      <a:pt x="15427" y="21391"/>
                      <a:pt x="15560" y="21342"/>
                      <a:pt x="15685" y="21281"/>
                    </a:cubicBezTo>
                    <a:cubicBezTo>
                      <a:pt x="15744" y="21251"/>
                      <a:pt x="15799" y="21237"/>
                      <a:pt x="15848" y="21237"/>
                    </a:cubicBezTo>
                    <a:cubicBezTo>
                      <a:pt x="15968" y="21237"/>
                      <a:pt x="16049" y="21325"/>
                      <a:pt x="16059" y="21491"/>
                    </a:cubicBezTo>
                    <a:cubicBezTo>
                      <a:pt x="16084" y="21985"/>
                      <a:pt x="16115" y="22476"/>
                      <a:pt x="16123" y="22969"/>
                    </a:cubicBezTo>
                    <a:cubicBezTo>
                      <a:pt x="16143" y="24440"/>
                      <a:pt x="16151" y="25907"/>
                      <a:pt x="16164" y="27378"/>
                    </a:cubicBezTo>
                    <a:cubicBezTo>
                      <a:pt x="16164" y="27590"/>
                      <a:pt x="16117" y="27793"/>
                      <a:pt x="16033" y="27987"/>
                    </a:cubicBezTo>
                    <a:cubicBezTo>
                      <a:pt x="15967" y="28141"/>
                      <a:pt x="15861" y="28235"/>
                      <a:pt x="15683" y="28270"/>
                    </a:cubicBezTo>
                    <a:cubicBezTo>
                      <a:pt x="15519" y="28300"/>
                      <a:pt x="15360" y="28378"/>
                      <a:pt x="15210" y="28454"/>
                    </a:cubicBezTo>
                    <a:cubicBezTo>
                      <a:pt x="15051" y="28536"/>
                      <a:pt x="14892" y="28584"/>
                      <a:pt x="14719" y="28584"/>
                    </a:cubicBezTo>
                    <a:cubicBezTo>
                      <a:pt x="14681" y="28584"/>
                      <a:pt x="14642" y="28581"/>
                      <a:pt x="14603" y="28577"/>
                    </a:cubicBezTo>
                    <a:cubicBezTo>
                      <a:pt x="14575" y="28574"/>
                      <a:pt x="14546" y="28572"/>
                      <a:pt x="14518" y="28572"/>
                    </a:cubicBezTo>
                    <a:cubicBezTo>
                      <a:pt x="14424" y="28572"/>
                      <a:pt x="14326" y="28585"/>
                      <a:pt x="14232" y="28593"/>
                    </a:cubicBezTo>
                    <a:cubicBezTo>
                      <a:pt x="14189" y="28595"/>
                      <a:pt x="14146" y="28615"/>
                      <a:pt x="14106" y="28636"/>
                    </a:cubicBezTo>
                    <a:cubicBezTo>
                      <a:pt x="14028" y="28675"/>
                      <a:pt x="13968" y="28736"/>
                      <a:pt x="13993" y="28826"/>
                    </a:cubicBezTo>
                    <a:cubicBezTo>
                      <a:pt x="14014" y="28907"/>
                      <a:pt x="14078" y="28921"/>
                      <a:pt x="14150" y="28921"/>
                    </a:cubicBezTo>
                    <a:cubicBezTo>
                      <a:pt x="14162" y="28921"/>
                      <a:pt x="14175" y="28921"/>
                      <a:pt x="14187" y="28920"/>
                    </a:cubicBezTo>
                    <a:cubicBezTo>
                      <a:pt x="14303" y="28916"/>
                      <a:pt x="14418" y="28909"/>
                      <a:pt x="14534" y="28909"/>
                    </a:cubicBezTo>
                    <a:cubicBezTo>
                      <a:pt x="14576" y="28909"/>
                      <a:pt x="14618" y="28910"/>
                      <a:pt x="14660" y="28912"/>
                    </a:cubicBezTo>
                    <a:cubicBezTo>
                      <a:pt x="14682" y="28913"/>
                      <a:pt x="14704" y="28914"/>
                      <a:pt x="14726" y="28914"/>
                    </a:cubicBezTo>
                    <a:cubicBezTo>
                      <a:pt x="14924" y="28914"/>
                      <a:pt x="15109" y="28871"/>
                      <a:pt x="15284" y="28777"/>
                    </a:cubicBezTo>
                    <a:cubicBezTo>
                      <a:pt x="15378" y="28724"/>
                      <a:pt x="15472" y="28667"/>
                      <a:pt x="15572" y="28628"/>
                    </a:cubicBezTo>
                    <a:cubicBezTo>
                      <a:pt x="15618" y="28610"/>
                      <a:pt x="15662" y="28601"/>
                      <a:pt x="15704" y="28601"/>
                    </a:cubicBezTo>
                    <a:cubicBezTo>
                      <a:pt x="15838" y="28601"/>
                      <a:pt x="15942" y="28690"/>
                      <a:pt x="15961" y="28847"/>
                    </a:cubicBezTo>
                    <a:cubicBezTo>
                      <a:pt x="15990" y="29082"/>
                      <a:pt x="16012" y="29323"/>
                      <a:pt x="15988" y="29557"/>
                    </a:cubicBezTo>
                    <a:cubicBezTo>
                      <a:pt x="15892" y="30414"/>
                      <a:pt x="15785" y="31267"/>
                      <a:pt x="15667" y="32122"/>
                    </a:cubicBezTo>
                    <a:cubicBezTo>
                      <a:pt x="15562" y="32869"/>
                      <a:pt x="15446" y="33614"/>
                      <a:pt x="15313" y="34354"/>
                    </a:cubicBezTo>
                    <a:cubicBezTo>
                      <a:pt x="15274" y="34575"/>
                      <a:pt x="15173" y="34784"/>
                      <a:pt x="15077" y="34986"/>
                    </a:cubicBezTo>
                    <a:cubicBezTo>
                      <a:pt x="14971" y="35195"/>
                      <a:pt x="14787" y="35318"/>
                      <a:pt x="14549" y="35342"/>
                    </a:cubicBezTo>
                    <a:cubicBezTo>
                      <a:pt x="14181" y="35377"/>
                      <a:pt x="13821" y="35451"/>
                      <a:pt x="13467" y="35559"/>
                    </a:cubicBezTo>
                    <a:cubicBezTo>
                      <a:pt x="13368" y="35591"/>
                      <a:pt x="13268" y="35601"/>
                      <a:pt x="13167" y="35601"/>
                    </a:cubicBezTo>
                    <a:cubicBezTo>
                      <a:pt x="13014" y="35601"/>
                      <a:pt x="12859" y="35577"/>
                      <a:pt x="12706" y="35567"/>
                    </a:cubicBezTo>
                    <a:cubicBezTo>
                      <a:pt x="12666" y="35565"/>
                      <a:pt x="12625" y="35564"/>
                      <a:pt x="12585" y="35564"/>
                    </a:cubicBezTo>
                    <a:cubicBezTo>
                      <a:pt x="12462" y="35564"/>
                      <a:pt x="12338" y="35574"/>
                      <a:pt x="12215" y="35580"/>
                    </a:cubicBezTo>
                    <a:cubicBezTo>
                      <a:pt x="12176" y="35582"/>
                      <a:pt x="12137" y="35598"/>
                      <a:pt x="12103" y="35612"/>
                    </a:cubicBezTo>
                    <a:cubicBezTo>
                      <a:pt x="12023" y="35645"/>
                      <a:pt x="11970" y="35705"/>
                      <a:pt x="11990" y="35797"/>
                    </a:cubicBezTo>
                    <a:cubicBezTo>
                      <a:pt x="12007" y="35874"/>
                      <a:pt x="12064" y="35914"/>
                      <a:pt x="12131" y="35914"/>
                    </a:cubicBezTo>
                    <a:cubicBezTo>
                      <a:pt x="12145" y="35914"/>
                      <a:pt x="12160" y="35913"/>
                      <a:pt x="12174" y="35909"/>
                    </a:cubicBezTo>
                    <a:cubicBezTo>
                      <a:pt x="12270" y="35887"/>
                      <a:pt x="12365" y="35878"/>
                      <a:pt x="12461" y="35878"/>
                    </a:cubicBezTo>
                    <a:cubicBezTo>
                      <a:pt x="12642" y="35878"/>
                      <a:pt x="12822" y="35908"/>
                      <a:pt x="13003" y="35925"/>
                    </a:cubicBezTo>
                    <a:cubicBezTo>
                      <a:pt x="13043" y="35929"/>
                      <a:pt x="13082" y="35931"/>
                      <a:pt x="13122" y="35931"/>
                    </a:cubicBezTo>
                    <a:cubicBezTo>
                      <a:pt x="13344" y="35931"/>
                      <a:pt x="13556" y="35876"/>
                      <a:pt x="13772" y="35819"/>
                    </a:cubicBezTo>
                    <a:cubicBezTo>
                      <a:pt x="13999" y="35762"/>
                      <a:pt x="14234" y="35717"/>
                      <a:pt x="14470" y="35692"/>
                    </a:cubicBezTo>
                    <a:cubicBezTo>
                      <a:pt x="14491" y="35690"/>
                      <a:pt x="14511" y="35689"/>
                      <a:pt x="14530" y="35689"/>
                    </a:cubicBezTo>
                    <a:cubicBezTo>
                      <a:pt x="14766" y="35689"/>
                      <a:pt x="14894" y="35846"/>
                      <a:pt x="14879" y="36101"/>
                    </a:cubicBezTo>
                    <a:cubicBezTo>
                      <a:pt x="14862" y="36429"/>
                      <a:pt x="14766" y="36738"/>
                      <a:pt x="14648" y="37036"/>
                    </a:cubicBezTo>
                    <a:cubicBezTo>
                      <a:pt x="14355" y="37767"/>
                      <a:pt x="14009" y="38469"/>
                      <a:pt x="13543" y="39103"/>
                    </a:cubicBezTo>
                    <a:cubicBezTo>
                      <a:pt x="13363" y="39344"/>
                      <a:pt x="13156" y="39567"/>
                      <a:pt x="12941" y="39774"/>
                    </a:cubicBezTo>
                    <a:cubicBezTo>
                      <a:pt x="12714" y="39997"/>
                      <a:pt x="12422" y="40113"/>
                      <a:pt x="12111" y="40175"/>
                    </a:cubicBezTo>
                    <a:cubicBezTo>
                      <a:pt x="12043" y="40189"/>
                      <a:pt x="11978" y="40195"/>
                      <a:pt x="11914" y="40195"/>
                    </a:cubicBezTo>
                    <a:cubicBezTo>
                      <a:pt x="11616" y="40195"/>
                      <a:pt x="11359" y="40054"/>
                      <a:pt x="11123" y="39864"/>
                    </a:cubicBezTo>
                    <a:cubicBezTo>
                      <a:pt x="10672" y="39498"/>
                      <a:pt x="10300" y="39056"/>
                      <a:pt x="9952" y="38589"/>
                    </a:cubicBezTo>
                    <a:cubicBezTo>
                      <a:pt x="9911" y="38536"/>
                      <a:pt x="9883" y="38458"/>
                      <a:pt x="9877" y="38391"/>
                    </a:cubicBezTo>
                    <a:cubicBezTo>
                      <a:pt x="9864" y="38223"/>
                      <a:pt x="9948" y="38115"/>
                      <a:pt x="10112" y="38088"/>
                    </a:cubicBezTo>
                    <a:cubicBezTo>
                      <a:pt x="10312" y="38057"/>
                      <a:pt x="10511" y="38030"/>
                      <a:pt x="10712" y="38030"/>
                    </a:cubicBezTo>
                    <a:cubicBezTo>
                      <a:pt x="10833" y="38030"/>
                      <a:pt x="10955" y="38040"/>
                      <a:pt x="11078" y="38066"/>
                    </a:cubicBezTo>
                    <a:cubicBezTo>
                      <a:pt x="11238" y="38099"/>
                      <a:pt x="11401" y="38123"/>
                      <a:pt x="11564" y="38123"/>
                    </a:cubicBezTo>
                    <a:cubicBezTo>
                      <a:pt x="11672" y="38123"/>
                      <a:pt x="11781" y="38112"/>
                      <a:pt x="11888" y="38086"/>
                    </a:cubicBezTo>
                    <a:cubicBezTo>
                      <a:pt x="12013" y="38055"/>
                      <a:pt x="12135" y="38006"/>
                      <a:pt x="12254" y="37955"/>
                    </a:cubicBezTo>
                    <a:cubicBezTo>
                      <a:pt x="12356" y="37912"/>
                      <a:pt x="12430" y="37834"/>
                      <a:pt x="12469" y="37722"/>
                    </a:cubicBezTo>
                    <a:cubicBezTo>
                      <a:pt x="12419" y="37671"/>
                      <a:pt x="12366" y="37656"/>
                      <a:pt x="12312" y="37656"/>
                    </a:cubicBezTo>
                    <a:cubicBezTo>
                      <a:pt x="12263" y="37656"/>
                      <a:pt x="12212" y="37669"/>
                      <a:pt x="12164" y="37679"/>
                    </a:cubicBezTo>
                    <a:cubicBezTo>
                      <a:pt x="12064" y="37699"/>
                      <a:pt x="11970" y="37738"/>
                      <a:pt x="11869" y="37763"/>
                    </a:cubicBezTo>
                    <a:cubicBezTo>
                      <a:pt x="11768" y="37788"/>
                      <a:pt x="11668" y="37799"/>
                      <a:pt x="11567" y="37799"/>
                    </a:cubicBezTo>
                    <a:cubicBezTo>
                      <a:pt x="11426" y="37799"/>
                      <a:pt x="11284" y="37778"/>
                      <a:pt x="11143" y="37750"/>
                    </a:cubicBezTo>
                    <a:cubicBezTo>
                      <a:pt x="10999" y="37721"/>
                      <a:pt x="10855" y="37709"/>
                      <a:pt x="10712" y="37709"/>
                    </a:cubicBezTo>
                    <a:cubicBezTo>
                      <a:pt x="10552" y="37709"/>
                      <a:pt x="10391" y="37725"/>
                      <a:pt x="10231" y="37750"/>
                    </a:cubicBezTo>
                    <a:cubicBezTo>
                      <a:pt x="10182" y="37758"/>
                      <a:pt x="10133" y="37761"/>
                      <a:pt x="10084" y="37761"/>
                    </a:cubicBezTo>
                    <a:cubicBezTo>
                      <a:pt x="9679" y="37761"/>
                      <a:pt x="9247" y="37523"/>
                      <a:pt x="9048" y="37173"/>
                    </a:cubicBezTo>
                    <a:cubicBezTo>
                      <a:pt x="8510" y="36216"/>
                      <a:pt x="8082" y="35209"/>
                      <a:pt x="7708" y="34178"/>
                    </a:cubicBezTo>
                    <a:cubicBezTo>
                      <a:pt x="7438" y="33429"/>
                      <a:pt x="7176" y="32672"/>
                      <a:pt x="6916" y="31918"/>
                    </a:cubicBezTo>
                    <a:cubicBezTo>
                      <a:pt x="6885" y="31830"/>
                      <a:pt x="6875" y="31727"/>
                      <a:pt x="6883" y="31635"/>
                    </a:cubicBezTo>
                    <a:cubicBezTo>
                      <a:pt x="6896" y="31465"/>
                      <a:pt x="6967" y="31410"/>
                      <a:pt x="7139" y="31375"/>
                    </a:cubicBezTo>
                    <a:cubicBezTo>
                      <a:pt x="7309" y="31339"/>
                      <a:pt x="7483" y="31304"/>
                      <a:pt x="7644" y="31240"/>
                    </a:cubicBezTo>
                    <a:cubicBezTo>
                      <a:pt x="7826" y="31168"/>
                      <a:pt x="8009" y="31137"/>
                      <a:pt x="8196" y="31137"/>
                    </a:cubicBezTo>
                    <a:cubicBezTo>
                      <a:pt x="8273" y="31137"/>
                      <a:pt x="8351" y="31142"/>
                      <a:pt x="8430" y="31152"/>
                    </a:cubicBezTo>
                    <a:cubicBezTo>
                      <a:pt x="8647" y="31181"/>
                      <a:pt x="8870" y="31203"/>
                      <a:pt x="9089" y="31210"/>
                    </a:cubicBezTo>
                    <a:cubicBezTo>
                      <a:pt x="9093" y="31210"/>
                      <a:pt x="9097" y="31210"/>
                      <a:pt x="9100" y="31210"/>
                    </a:cubicBezTo>
                    <a:cubicBezTo>
                      <a:pt x="9388" y="31210"/>
                      <a:pt x="9628" y="31060"/>
                      <a:pt x="9856" y="30913"/>
                    </a:cubicBezTo>
                    <a:cubicBezTo>
                      <a:pt x="9922" y="30872"/>
                      <a:pt x="9969" y="30802"/>
                      <a:pt x="9924" y="30723"/>
                    </a:cubicBezTo>
                    <a:cubicBezTo>
                      <a:pt x="9894" y="30670"/>
                      <a:pt x="9845" y="30646"/>
                      <a:pt x="9793" y="30646"/>
                    </a:cubicBezTo>
                    <a:cubicBezTo>
                      <a:pt x="9772" y="30646"/>
                      <a:pt x="9750" y="30650"/>
                      <a:pt x="9729" y="30657"/>
                    </a:cubicBezTo>
                    <a:cubicBezTo>
                      <a:pt x="9645" y="30684"/>
                      <a:pt x="9559" y="30723"/>
                      <a:pt x="9482" y="30766"/>
                    </a:cubicBezTo>
                    <a:cubicBezTo>
                      <a:pt x="9320" y="30853"/>
                      <a:pt x="9152" y="30897"/>
                      <a:pt x="8977" y="30897"/>
                    </a:cubicBezTo>
                    <a:cubicBezTo>
                      <a:pt x="8926" y="30897"/>
                      <a:pt x="8875" y="30894"/>
                      <a:pt x="8823" y="30886"/>
                    </a:cubicBezTo>
                    <a:cubicBezTo>
                      <a:pt x="8786" y="30882"/>
                      <a:pt x="8745" y="30878"/>
                      <a:pt x="8706" y="30872"/>
                    </a:cubicBezTo>
                    <a:cubicBezTo>
                      <a:pt x="8537" y="30837"/>
                      <a:pt x="8369" y="30818"/>
                      <a:pt x="8203" y="30818"/>
                    </a:cubicBezTo>
                    <a:cubicBezTo>
                      <a:pt x="7928" y="30818"/>
                      <a:pt x="7657" y="30871"/>
                      <a:pt x="7391" y="30995"/>
                    </a:cubicBezTo>
                    <a:cubicBezTo>
                      <a:pt x="7298" y="31037"/>
                      <a:pt x="7204" y="31061"/>
                      <a:pt x="7111" y="31061"/>
                    </a:cubicBezTo>
                    <a:cubicBezTo>
                      <a:pt x="6997" y="31061"/>
                      <a:pt x="6885" y="31025"/>
                      <a:pt x="6781" y="30944"/>
                    </a:cubicBezTo>
                    <a:cubicBezTo>
                      <a:pt x="6705" y="30884"/>
                      <a:pt x="6634" y="30813"/>
                      <a:pt x="6589" y="30731"/>
                    </a:cubicBezTo>
                    <a:cubicBezTo>
                      <a:pt x="6505" y="30582"/>
                      <a:pt x="6419" y="30432"/>
                      <a:pt x="6372" y="30271"/>
                    </a:cubicBezTo>
                    <a:cubicBezTo>
                      <a:pt x="5922" y="28808"/>
                      <a:pt x="5474" y="27345"/>
                      <a:pt x="5034" y="25880"/>
                    </a:cubicBezTo>
                    <a:cubicBezTo>
                      <a:pt x="4946" y="25594"/>
                      <a:pt x="4882" y="25299"/>
                      <a:pt x="4819" y="25004"/>
                    </a:cubicBezTo>
                    <a:cubicBezTo>
                      <a:pt x="4797" y="24900"/>
                      <a:pt x="4797" y="24787"/>
                      <a:pt x="4811" y="24683"/>
                    </a:cubicBezTo>
                    <a:cubicBezTo>
                      <a:pt x="4827" y="24546"/>
                      <a:pt x="4909" y="24452"/>
                      <a:pt x="5034" y="24382"/>
                    </a:cubicBezTo>
                    <a:cubicBezTo>
                      <a:pt x="5151" y="24319"/>
                      <a:pt x="5267" y="24282"/>
                      <a:pt x="5385" y="24282"/>
                    </a:cubicBezTo>
                    <a:cubicBezTo>
                      <a:pt x="5466" y="24282"/>
                      <a:pt x="5548" y="24299"/>
                      <a:pt x="5631" y="24337"/>
                    </a:cubicBezTo>
                    <a:cubicBezTo>
                      <a:pt x="5666" y="24352"/>
                      <a:pt x="5707" y="24356"/>
                      <a:pt x="5744" y="24370"/>
                    </a:cubicBezTo>
                    <a:cubicBezTo>
                      <a:pt x="5943" y="24445"/>
                      <a:pt x="6139" y="24483"/>
                      <a:pt x="6335" y="24483"/>
                    </a:cubicBezTo>
                    <a:cubicBezTo>
                      <a:pt x="6562" y="24483"/>
                      <a:pt x="6789" y="24432"/>
                      <a:pt x="7016" y="24327"/>
                    </a:cubicBezTo>
                    <a:cubicBezTo>
                      <a:pt x="7225" y="24232"/>
                      <a:pt x="7447" y="24167"/>
                      <a:pt x="7677" y="24167"/>
                    </a:cubicBezTo>
                    <a:cubicBezTo>
                      <a:pt x="7743" y="24167"/>
                      <a:pt x="7810" y="24172"/>
                      <a:pt x="7878" y="24184"/>
                    </a:cubicBezTo>
                    <a:cubicBezTo>
                      <a:pt x="8013" y="24206"/>
                      <a:pt x="8146" y="24239"/>
                      <a:pt x="8275" y="24280"/>
                    </a:cubicBezTo>
                    <a:cubicBezTo>
                      <a:pt x="8517" y="24357"/>
                      <a:pt x="8760" y="24400"/>
                      <a:pt x="9003" y="24400"/>
                    </a:cubicBezTo>
                    <a:cubicBezTo>
                      <a:pt x="9223" y="24400"/>
                      <a:pt x="9442" y="24365"/>
                      <a:pt x="9662" y="24290"/>
                    </a:cubicBezTo>
                    <a:cubicBezTo>
                      <a:pt x="9972" y="24188"/>
                      <a:pt x="10285" y="24131"/>
                      <a:pt x="10605" y="24131"/>
                    </a:cubicBezTo>
                    <a:cubicBezTo>
                      <a:pt x="10681" y="24131"/>
                      <a:pt x="10759" y="24134"/>
                      <a:pt x="10836" y="24141"/>
                    </a:cubicBezTo>
                    <a:cubicBezTo>
                      <a:pt x="10860" y="24143"/>
                      <a:pt x="10884" y="24144"/>
                      <a:pt x="10909" y="24144"/>
                    </a:cubicBezTo>
                    <a:cubicBezTo>
                      <a:pt x="11014" y="24144"/>
                      <a:pt x="11122" y="24128"/>
                      <a:pt x="11225" y="24114"/>
                    </a:cubicBezTo>
                    <a:cubicBezTo>
                      <a:pt x="11356" y="24102"/>
                      <a:pt x="11460" y="24039"/>
                      <a:pt x="11548" y="23940"/>
                    </a:cubicBezTo>
                    <a:cubicBezTo>
                      <a:pt x="11520" y="23853"/>
                      <a:pt x="11440" y="23838"/>
                      <a:pt x="11379" y="23838"/>
                    </a:cubicBezTo>
                    <a:cubicBezTo>
                      <a:pt x="11375" y="23838"/>
                      <a:pt x="11370" y="23838"/>
                      <a:pt x="11366" y="23838"/>
                    </a:cubicBezTo>
                    <a:cubicBezTo>
                      <a:pt x="11340" y="23839"/>
                      <a:pt x="11315" y="23839"/>
                      <a:pt x="11289" y="23839"/>
                    </a:cubicBezTo>
                    <a:cubicBezTo>
                      <a:pt x="11056" y="23839"/>
                      <a:pt x="10822" y="23821"/>
                      <a:pt x="10588" y="23821"/>
                    </a:cubicBezTo>
                    <a:cubicBezTo>
                      <a:pt x="10405" y="23821"/>
                      <a:pt x="10222" y="23832"/>
                      <a:pt x="10040" y="23871"/>
                    </a:cubicBezTo>
                    <a:cubicBezTo>
                      <a:pt x="9895" y="23902"/>
                      <a:pt x="9754" y="23947"/>
                      <a:pt x="9615" y="23990"/>
                    </a:cubicBezTo>
                    <a:cubicBezTo>
                      <a:pt x="9410" y="24051"/>
                      <a:pt x="9203" y="24086"/>
                      <a:pt x="8998" y="24086"/>
                    </a:cubicBezTo>
                    <a:cubicBezTo>
                      <a:pt x="8795" y="24086"/>
                      <a:pt x="8593" y="24052"/>
                      <a:pt x="8393" y="23979"/>
                    </a:cubicBezTo>
                    <a:cubicBezTo>
                      <a:pt x="8159" y="23893"/>
                      <a:pt x="7929" y="23851"/>
                      <a:pt x="7701" y="23851"/>
                    </a:cubicBezTo>
                    <a:cubicBezTo>
                      <a:pt x="7411" y="23851"/>
                      <a:pt x="7126" y="23919"/>
                      <a:pt x="6842" y="24051"/>
                    </a:cubicBezTo>
                    <a:cubicBezTo>
                      <a:pt x="6673" y="24131"/>
                      <a:pt x="6505" y="24168"/>
                      <a:pt x="6334" y="24168"/>
                    </a:cubicBezTo>
                    <a:cubicBezTo>
                      <a:pt x="6203" y="24168"/>
                      <a:pt x="6070" y="24146"/>
                      <a:pt x="5934" y="24102"/>
                    </a:cubicBezTo>
                    <a:cubicBezTo>
                      <a:pt x="5642" y="24008"/>
                      <a:pt x="5345" y="23949"/>
                      <a:pt x="5036" y="23920"/>
                    </a:cubicBezTo>
                    <a:cubicBezTo>
                      <a:pt x="4739" y="23895"/>
                      <a:pt x="4535" y="23683"/>
                      <a:pt x="4465" y="23386"/>
                    </a:cubicBezTo>
                    <a:cubicBezTo>
                      <a:pt x="4387" y="23038"/>
                      <a:pt x="4326" y="22684"/>
                      <a:pt x="4261" y="22334"/>
                    </a:cubicBezTo>
                    <a:cubicBezTo>
                      <a:pt x="4132" y="21624"/>
                      <a:pt x="4080" y="20904"/>
                      <a:pt x="4070" y="20184"/>
                    </a:cubicBezTo>
                    <a:cubicBezTo>
                      <a:pt x="4066" y="19943"/>
                      <a:pt x="4087" y="19695"/>
                      <a:pt x="4136" y="19460"/>
                    </a:cubicBezTo>
                    <a:cubicBezTo>
                      <a:pt x="4188" y="19213"/>
                      <a:pt x="4369" y="19073"/>
                      <a:pt x="4599" y="19073"/>
                    </a:cubicBezTo>
                    <a:cubicBezTo>
                      <a:pt x="4650" y="19073"/>
                      <a:pt x="4703" y="19080"/>
                      <a:pt x="4758" y="19094"/>
                    </a:cubicBezTo>
                    <a:cubicBezTo>
                      <a:pt x="4864" y="19121"/>
                      <a:pt x="4969" y="19134"/>
                      <a:pt x="5073" y="19134"/>
                    </a:cubicBezTo>
                    <a:cubicBezTo>
                      <a:pt x="5222" y="19134"/>
                      <a:pt x="5369" y="19108"/>
                      <a:pt x="5513" y="19061"/>
                    </a:cubicBezTo>
                    <a:cubicBezTo>
                      <a:pt x="5683" y="19004"/>
                      <a:pt x="5853" y="18978"/>
                      <a:pt x="6022" y="18978"/>
                    </a:cubicBezTo>
                    <a:cubicBezTo>
                      <a:pt x="6191" y="18978"/>
                      <a:pt x="6361" y="19004"/>
                      <a:pt x="6531" y="19051"/>
                    </a:cubicBezTo>
                    <a:cubicBezTo>
                      <a:pt x="6685" y="19093"/>
                      <a:pt x="6837" y="19114"/>
                      <a:pt x="6987" y="19114"/>
                    </a:cubicBezTo>
                    <a:cubicBezTo>
                      <a:pt x="7233" y="19114"/>
                      <a:pt x="7475" y="19059"/>
                      <a:pt x="7714" y="18959"/>
                    </a:cubicBezTo>
                    <a:cubicBezTo>
                      <a:pt x="7847" y="18903"/>
                      <a:pt x="7919" y="18817"/>
                      <a:pt x="7892" y="18744"/>
                    </a:cubicBezTo>
                    <a:cubicBezTo>
                      <a:pt x="7875" y="18686"/>
                      <a:pt x="7819" y="18653"/>
                      <a:pt x="7737" y="18653"/>
                    </a:cubicBezTo>
                    <a:cubicBezTo>
                      <a:pt x="7700" y="18653"/>
                      <a:pt x="7658" y="18660"/>
                      <a:pt x="7612" y="18674"/>
                    </a:cubicBezTo>
                    <a:cubicBezTo>
                      <a:pt x="7406" y="18742"/>
                      <a:pt x="7201" y="18801"/>
                      <a:pt x="6989" y="18801"/>
                    </a:cubicBezTo>
                    <a:cubicBezTo>
                      <a:pt x="6930" y="18801"/>
                      <a:pt x="6871" y="18797"/>
                      <a:pt x="6812" y="18787"/>
                    </a:cubicBezTo>
                    <a:cubicBezTo>
                      <a:pt x="6693" y="18766"/>
                      <a:pt x="6576" y="18744"/>
                      <a:pt x="6460" y="18715"/>
                    </a:cubicBezTo>
                    <a:cubicBezTo>
                      <a:pt x="6321" y="18680"/>
                      <a:pt x="6182" y="18662"/>
                      <a:pt x="6043" y="18662"/>
                    </a:cubicBezTo>
                    <a:cubicBezTo>
                      <a:pt x="5869" y="18662"/>
                      <a:pt x="5696" y="18689"/>
                      <a:pt x="5523" y="18742"/>
                    </a:cubicBezTo>
                    <a:cubicBezTo>
                      <a:pt x="5377" y="18787"/>
                      <a:pt x="5230" y="18823"/>
                      <a:pt x="5079" y="18823"/>
                    </a:cubicBezTo>
                    <a:cubicBezTo>
                      <a:pt x="5000" y="18823"/>
                      <a:pt x="4919" y="18813"/>
                      <a:pt x="4837" y="18789"/>
                    </a:cubicBezTo>
                    <a:cubicBezTo>
                      <a:pt x="4711" y="18754"/>
                      <a:pt x="4582" y="18731"/>
                      <a:pt x="4469" y="18670"/>
                    </a:cubicBezTo>
                    <a:cubicBezTo>
                      <a:pt x="4398" y="18631"/>
                      <a:pt x="4330" y="18547"/>
                      <a:pt x="4306" y="18468"/>
                    </a:cubicBezTo>
                    <a:cubicBezTo>
                      <a:pt x="4248" y="18302"/>
                      <a:pt x="4234" y="18130"/>
                      <a:pt x="4285" y="17952"/>
                    </a:cubicBezTo>
                    <a:cubicBezTo>
                      <a:pt x="4371" y="17651"/>
                      <a:pt x="4445" y="17350"/>
                      <a:pt x="4531" y="17048"/>
                    </a:cubicBezTo>
                    <a:cubicBezTo>
                      <a:pt x="4551" y="16976"/>
                      <a:pt x="4584" y="16911"/>
                      <a:pt x="4617" y="16847"/>
                    </a:cubicBezTo>
                    <a:cubicBezTo>
                      <a:pt x="4895" y="16315"/>
                      <a:pt x="5304" y="15892"/>
                      <a:pt x="5785" y="15540"/>
                    </a:cubicBezTo>
                    <a:cubicBezTo>
                      <a:pt x="6190" y="15245"/>
                      <a:pt x="6622" y="14996"/>
                      <a:pt x="7084" y="14801"/>
                    </a:cubicBezTo>
                    <a:cubicBezTo>
                      <a:pt x="7208" y="14748"/>
                      <a:pt x="7332" y="14720"/>
                      <a:pt x="7452" y="14720"/>
                    </a:cubicBezTo>
                    <a:cubicBezTo>
                      <a:pt x="7620" y="14720"/>
                      <a:pt x="7782" y="14774"/>
                      <a:pt x="7933" y="14893"/>
                    </a:cubicBezTo>
                    <a:cubicBezTo>
                      <a:pt x="8009" y="14947"/>
                      <a:pt x="8074" y="15030"/>
                      <a:pt x="8105" y="15114"/>
                    </a:cubicBezTo>
                    <a:cubicBezTo>
                      <a:pt x="8238" y="15493"/>
                      <a:pt x="8367" y="15875"/>
                      <a:pt x="8481" y="16260"/>
                    </a:cubicBezTo>
                    <a:cubicBezTo>
                      <a:pt x="8563" y="16534"/>
                      <a:pt x="8373" y="16767"/>
                      <a:pt x="8084" y="16778"/>
                    </a:cubicBezTo>
                    <a:cubicBezTo>
                      <a:pt x="8069" y="16778"/>
                      <a:pt x="8053" y="16778"/>
                      <a:pt x="8038" y="16778"/>
                    </a:cubicBezTo>
                    <a:cubicBezTo>
                      <a:pt x="7694" y="16778"/>
                      <a:pt x="7381" y="16651"/>
                      <a:pt x="7070" y="16524"/>
                    </a:cubicBezTo>
                    <a:cubicBezTo>
                      <a:pt x="6914" y="16461"/>
                      <a:pt x="6763" y="16381"/>
                      <a:pt x="6609" y="16307"/>
                    </a:cubicBezTo>
                    <a:cubicBezTo>
                      <a:pt x="6560" y="16283"/>
                      <a:pt x="6509" y="16250"/>
                      <a:pt x="6459" y="16250"/>
                    </a:cubicBezTo>
                    <a:cubicBezTo>
                      <a:pt x="6428" y="16250"/>
                      <a:pt x="6396" y="16263"/>
                      <a:pt x="6366" y="16299"/>
                    </a:cubicBezTo>
                    <a:cubicBezTo>
                      <a:pt x="6306" y="16370"/>
                      <a:pt x="6353" y="16469"/>
                      <a:pt x="6484" y="16542"/>
                    </a:cubicBezTo>
                    <a:cubicBezTo>
                      <a:pt x="6969" y="16821"/>
                      <a:pt x="7491" y="17011"/>
                      <a:pt x="8041" y="17113"/>
                    </a:cubicBezTo>
                    <a:cubicBezTo>
                      <a:pt x="8341" y="17168"/>
                      <a:pt x="8637" y="17195"/>
                      <a:pt x="8930" y="17195"/>
                    </a:cubicBezTo>
                    <a:cubicBezTo>
                      <a:pt x="9657" y="17195"/>
                      <a:pt x="10360" y="17025"/>
                      <a:pt x="11033" y="16679"/>
                    </a:cubicBezTo>
                    <a:cubicBezTo>
                      <a:pt x="11348" y="16520"/>
                      <a:pt x="11626" y="16285"/>
                      <a:pt x="11918" y="16080"/>
                    </a:cubicBezTo>
                    <a:cubicBezTo>
                      <a:pt x="11972" y="16041"/>
                      <a:pt x="12023" y="15988"/>
                      <a:pt x="12053" y="15929"/>
                    </a:cubicBezTo>
                    <a:cubicBezTo>
                      <a:pt x="12076" y="15886"/>
                      <a:pt x="12080" y="15814"/>
                      <a:pt x="12055" y="15775"/>
                    </a:cubicBezTo>
                    <a:cubicBezTo>
                      <a:pt x="12037" y="15743"/>
                      <a:pt x="12010" y="15731"/>
                      <a:pt x="11980" y="15731"/>
                    </a:cubicBezTo>
                    <a:cubicBezTo>
                      <a:pt x="11951" y="15731"/>
                      <a:pt x="11918" y="15743"/>
                      <a:pt x="11890" y="15763"/>
                    </a:cubicBezTo>
                    <a:cubicBezTo>
                      <a:pt x="11830" y="15798"/>
                      <a:pt x="11779" y="15845"/>
                      <a:pt x="11728" y="15888"/>
                    </a:cubicBezTo>
                    <a:cubicBezTo>
                      <a:pt x="11427" y="16143"/>
                      <a:pt x="11100" y="16352"/>
                      <a:pt x="10736" y="16506"/>
                    </a:cubicBezTo>
                    <a:cubicBezTo>
                      <a:pt x="10648" y="16542"/>
                      <a:pt x="10556" y="16573"/>
                      <a:pt x="10464" y="16594"/>
                    </a:cubicBezTo>
                    <a:cubicBezTo>
                      <a:pt x="10426" y="16601"/>
                      <a:pt x="10390" y="16605"/>
                      <a:pt x="10354" y="16605"/>
                    </a:cubicBezTo>
                    <a:cubicBezTo>
                      <a:pt x="10167" y="16605"/>
                      <a:pt x="10016" y="16497"/>
                      <a:pt x="9954" y="16301"/>
                    </a:cubicBezTo>
                    <a:cubicBezTo>
                      <a:pt x="9780" y="15746"/>
                      <a:pt x="9654" y="15186"/>
                      <a:pt x="9739" y="14597"/>
                    </a:cubicBezTo>
                    <a:cubicBezTo>
                      <a:pt x="9797" y="14171"/>
                      <a:pt x="10034" y="13967"/>
                      <a:pt x="10511" y="13954"/>
                    </a:cubicBezTo>
                    <a:cubicBezTo>
                      <a:pt x="10555" y="13953"/>
                      <a:pt x="10600" y="13952"/>
                      <a:pt x="10644" y="13952"/>
                    </a:cubicBezTo>
                    <a:close/>
                    <a:moveTo>
                      <a:pt x="10760" y="1"/>
                    </a:moveTo>
                    <a:cubicBezTo>
                      <a:pt x="10712" y="1"/>
                      <a:pt x="10663" y="3"/>
                      <a:pt x="10613" y="9"/>
                    </a:cubicBezTo>
                    <a:cubicBezTo>
                      <a:pt x="10310" y="44"/>
                      <a:pt x="10059" y="199"/>
                      <a:pt x="9846" y="414"/>
                    </a:cubicBezTo>
                    <a:cubicBezTo>
                      <a:pt x="9523" y="742"/>
                      <a:pt x="9287" y="1134"/>
                      <a:pt x="9124" y="1558"/>
                    </a:cubicBezTo>
                    <a:cubicBezTo>
                      <a:pt x="9007" y="1863"/>
                      <a:pt x="8931" y="2184"/>
                      <a:pt x="8843" y="2501"/>
                    </a:cubicBezTo>
                    <a:cubicBezTo>
                      <a:pt x="8807" y="2634"/>
                      <a:pt x="8774" y="2695"/>
                      <a:pt x="8717" y="2695"/>
                    </a:cubicBezTo>
                    <a:cubicBezTo>
                      <a:pt x="8677" y="2695"/>
                      <a:pt x="8626" y="2666"/>
                      <a:pt x="8555" y="2612"/>
                    </a:cubicBezTo>
                    <a:cubicBezTo>
                      <a:pt x="8342" y="2443"/>
                      <a:pt x="8109" y="2363"/>
                      <a:pt x="7861" y="2363"/>
                    </a:cubicBezTo>
                    <a:cubicBezTo>
                      <a:pt x="7747" y="2363"/>
                      <a:pt x="7631" y="2380"/>
                      <a:pt x="7511" y="2413"/>
                    </a:cubicBezTo>
                    <a:cubicBezTo>
                      <a:pt x="7049" y="2540"/>
                      <a:pt x="6740" y="2966"/>
                      <a:pt x="6724" y="3487"/>
                    </a:cubicBezTo>
                    <a:cubicBezTo>
                      <a:pt x="6712" y="4015"/>
                      <a:pt x="6857" y="4510"/>
                      <a:pt x="7078" y="4981"/>
                    </a:cubicBezTo>
                    <a:cubicBezTo>
                      <a:pt x="7205" y="5251"/>
                      <a:pt x="7370" y="5505"/>
                      <a:pt x="7528" y="5773"/>
                    </a:cubicBezTo>
                    <a:cubicBezTo>
                      <a:pt x="7478" y="5887"/>
                      <a:pt x="7429" y="5943"/>
                      <a:pt x="7365" y="5943"/>
                    </a:cubicBezTo>
                    <a:cubicBezTo>
                      <a:pt x="7316" y="5943"/>
                      <a:pt x="7258" y="5911"/>
                      <a:pt x="7184" y="5846"/>
                    </a:cubicBezTo>
                    <a:cubicBezTo>
                      <a:pt x="7166" y="5832"/>
                      <a:pt x="7151" y="5816"/>
                      <a:pt x="7133" y="5801"/>
                    </a:cubicBezTo>
                    <a:cubicBezTo>
                      <a:pt x="7020" y="5708"/>
                      <a:pt x="6899" y="5661"/>
                      <a:pt x="6774" y="5661"/>
                    </a:cubicBezTo>
                    <a:cubicBezTo>
                      <a:pt x="6680" y="5661"/>
                      <a:pt x="6583" y="5688"/>
                      <a:pt x="6486" y="5742"/>
                    </a:cubicBezTo>
                    <a:cubicBezTo>
                      <a:pt x="6458" y="5760"/>
                      <a:pt x="6429" y="5781"/>
                      <a:pt x="6399" y="5795"/>
                    </a:cubicBezTo>
                    <a:cubicBezTo>
                      <a:pt x="6370" y="5809"/>
                      <a:pt x="6347" y="5816"/>
                      <a:pt x="6328" y="5816"/>
                    </a:cubicBezTo>
                    <a:cubicBezTo>
                      <a:pt x="6292" y="5816"/>
                      <a:pt x="6270" y="5788"/>
                      <a:pt x="6251" y="5728"/>
                    </a:cubicBezTo>
                    <a:cubicBezTo>
                      <a:pt x="6243" y="5699"/>
                      <a:pt x="6241" y="5670"/>
                      <a:pt x="6235" y="5642"/>
                    </a:cubicBezTo>
                    <a:cubicBezTo>
                      <a:pt x="6188" y="5363"/>
                      <a:pt x="6149" y="5083"/>
                      <a:pt x="6088" y="4807"/>
                    </a:cubicBezTo>
                    <a:cubicBezTo>
                      <a:pt x="5973" y="4279"/>
                      <a:pt x="5783" y="3784"/>
                      <a:pt x="5453" y="3350"/>
                    </a:cubicBezTo>
                    <a:cubicBezTo>
                      <a:pt x="5124" y="2921"/>
                      <a:pt x="4715" y="2618"/>
                      <a:pt x="4158" y="2552"/>
                    </a:cubicBezTo>
                    <a:cubicBezTo>
                      <a:pt x="4115" y="2548"/>
                      <a:pt x="4071" y="2545"/>
                      <a:pt x="4027" y="2545"/>
                    </a:cubicBezTo>
                    <a:cubicBezTo>
                      <a:pt x="3635" y="2545"/>
                      <a:pt x="3221" y="2740"/>
                      <a:pt x="3115" y="3256"/>
                    </a:cubicBezTo>
                    <a:cubicBezTo>
                      <a:pt x="3105" y="3309"/>
                      <a:pt x="3090" y="3365"/>
                      <a:pt x="3068" y="3453"/>
                    </a:cubicBezTo>
                    <a:cubicBezTo>
                      <a:pt x="3010" y="3401"/>
                      <a:pt x="2980" y="3379"/>
                      <a:pt x="2957" y="3354"/>
                    </a:cubicBezTo>
                    <a:cubicBezTo>
                      <a:pt x="2824" y="3207"/>
                      <a:pt x="2699" y="3054"/>
                      <a:pt x="2562" y="2908"/>
                    </a:cubicBezTo>
                    <a:cubicBezTo>
                      <a:pt x="2233" y="2558"/>
                      <a:pt x="1855" y="2286"/>
                      <a:pt x="1392" y="2147"/>
                    </a:cubicBezTo>
                    <a:cubicBezTo>
                      <a:pt x="1273" y="2111"/>
                      <a:pt x="1156" y="2093"/>
                      <a:pt x="1044" y="2093"/>
                    </a:cubicBezTo>
                    <a:cubicBezTo>
                      <a:pt x="579" y="2093"/>
                      <a:pt x="194" y="2394"/>
                      <a:pt x="64" y="2890"/>
                    </a:cubicBezTo>
                    <a:cubicBezTo>
                      <a:pt x="1" y="3139"/>
                      <a:pt x="15" y="3387"/>
                      <a:pt x="73" y="3633"/>
                    </a:cubicBezTo>
                    <a:cubicBezTo>
                      <a:pt x="197" y="4183"/>
                      <a:pt x="476" y="4649"/>
                      <a:pt x="827" y="5083"/>
                    </a:cubicBezTo>
                    <a:cubicBezTo>
                      <a:pt x="936" y="5218"/>
                      <a:pt x="1059" y="5345"/>
                      <a:pt x="1169" y="5482"/>
                    </a:cubicBezTo>
                    <a:cubicBezTo>
                      <a:pt x="1243" y="5574"/>
                      <a:pt x="1218" y="5621"/>
                      <a:pt x="1106" y="5640"/>
                    </a:cubicBezTo>
                    <a:cubicBezTo>
                      <a:pt x="1032" y="5650"/>
                      <a:pt x="956" y="5656"/>
                      <a:pt x="885" y="5668"/>
                    </a:cubicBezTo>
                    <a:cubicBezTo>
                      <a:pt x="357" y="5760"/>
                      <a:pt x="97" y="6194"/>
                      <a:pt x="277" y="6703"/>
                    </a:cubicBezTo>
                    <a:cubicBezTo>
                      <a:pt x="398" y="7043"/>
                      <a:pt x="604" y="7325"/>
                      <a:pt x="850" y="7581"/>
                    </a:cubicBezTo>
                    <a:cubicBezTo>
                      <a:pt x="1241" y="7984"/>
                      <a:pt x="1701" y="8291"/>
                      <a:pt x="2188" y="8567"/>
                    </a:cubicBezTo>
                    <a:cubicBezTo>
                      <a:pt x="2241" y="8598"/>
                      <a:pt x="2290" y="8629"/>
                      <a:pt x="2337" y="8659"/>
                    </a:cubicBezTo>
                    <a:cubicBezTo>
                      <a:pt x="2325" y="8688"/>
                      <a:pt x="2323" y="8700"/>
                      <a:pt x="2315" y="8709"/>
                    </a:cubicBezTo>
                    <a:cubicBezTo>
                      <a:pt x="2290" y="8731"/>
                      <a:pt x="2264" y="8751"/>
                      <a:pt x="2235" y="8772"/>
                    </a:cubicBezTo>
                    <a:cubicBezTo>
                      <a:pt x="2010" y="8936"/>
                      <a:pt x="1916" y="9167"/>
                      <a:pt x="1912" y="9435"/>
                    </a:cubicBezTo>
                    <a:cubicBezTo>
                      <a:pt x="1906" y="9670"/>
                      <a:pt x="1967" y="9895"/>
                      <a:pt x="2096" y="10098"/>
                    </a:cubicBezTo>
                    <a:cubicBezTo>
                      <a:pt x="2276" y="10376"/>
                      <a:pt x="2526" y="10587"/>
                      <a:pt x="2816" y="10732"/>
                    </a:cubicBezTo>
                    <a:cubicBezTo>
                      <a:pt x="3252" y="10949"/>
                      <a:pt x="3698" y="11145"/>
                      <a:pt x="4148" y="11329"/>
                    </a:cubicBezTo>
                    <a:cubicBezTo>
                      <a:pt x="4696" y="11554"/>
                      <a:pt x="5236" y="11788"/>
                      <a:pt x="5738" y="12103"/>
                    </a:cubicBezTo>
                    <a:cubicBezTo>
                      <a:pt x="6382" y="12510"/>
                      <a:pt x="6898" y="13042"/>
                      <a:pt x="7327" y="13666"/>
                    </a:cubicBezTo>
                    <a:cubicBezTo>
                      <a:pt x="7497" y="13913"/>
                      <a:pt x="7477" y="14302"/>
                      <a:pt x="7135" y="14429"/>
                    </a:cubicBezTo>
                    <a:cubicBezTo>
                      <a:pt x="7041" y="14466"/>
                      <a:pt x="6951" y="14515"/>
                      <a:pt x="6859" y="14558"/>
                    </a:cubicBezTo>
                    <a:cubicBezTo>
                      <a:pt x="6118" y="14897"/>
                      <a:pt x="5435" y="15327"/>
                      <a:pt x="4878" y="15937"/>
                    </a:cubicBezTo>
                    <a:cubicBezTo>
                      <a:pt x="4567" y="16274"/>
                      <a:pt x="4312" y="16649"/>
                      <a:pt x="4183" y="17093"/>
                    </a:cubicBezTo>
                    <a:cubicBezTo>
                      <a:pt x="4085" y="17412"/>
                      <a:pt x="4021" y="17739"/>
                      <a:pt x="3950" y="18067"/>
                    </a:cubicBezTo>
                    <a:cubicBezTo>
                      <a:pt x="3682" y="19296"/>
                      <a:pt x="3706" y="20536"/>
                      <a:pt x="3862" y="21774"/>
                    </a:cubicBezTo>
                    <a:cubicBezTo>
                      <a:pt x="3941" y="22386"/>
                      <a:pt x="4056" y="22995"/>
                      <a:pt x="4183" y="23599"/>
                    </a:cubicBezTo>
                    <a:cubicBezTo>
                      <a:pt x="4336" y="24348"/>
                      <a:pt x="4496" y="25096"/>
                      <a:pt x="4698" y="25833"/>
                    </a:cubicBezTo>
                    <a:cubicBezTo>
                      <a:pt x="4964" y="26801"/>
                      <a:pt x="5271" y="27754"/>
                      <a:pt x="5560" y="28716"/>
                    </a:cubicBezTo>
                    <a:cubicBezTo>
                      <a:pt x="6071" y="30432"/>
                      <a:pt x="6660" y="32122"/>
                      <a:pt x="7258" y="33810"/>
                    </a:cubicBezTo>
                    <a:cubicBezTo>
                      <a:pt x="7708" y="35078"/>
                      <a:pt x="8215" y="36318"/>
                      <a:pt x="8884" y="37491"/>
                    </a:cubicBezTo>
                    <a:cubicBezTo>
                      <a:pt x="9443" y="38464"/>
                      <a:pt x="10089" y="39367"/>
                      <a:pt x="10951" y="40105"/>
                    </a:cubicBezTo>
                    <a:cubicBezTo>
                      <a:pt x="11233" y="40345"/>
                      <a:pt x="11531" y="40490"/>
                      <a:pt x="11887" y="40490"/>
                    </a:cubicBezTo>
                    <a:cubicBezTo>
                      <a:pt x="11942" y="40490"/>
                      <a:pt x="11998" y="40487"/>
                      <a:pt x="12055" y="40480"/>
                    </a:cubicBezTo>
                    <a:cubicBezTo>
                      <a:pt x="12481" y="40427"/>
                      <a:pt x="12857" y="40265"/>
                      <a:pt x="13168" y="39976"/>
                    </a:cubicBezTo>
                    <a:cubicBezTo>
                      <a:pt x="13375" y="39784"/>
                      <a:pt x="13567" y="39571"/>
                      <a:pt x="13739" y="39346"/>
                    </a:cubicBezTo>
                    <a:cubicBezTo>
                      <a:pt x="14273" y="38638"/>
                      <a:pt x="14644" y="37840"/>
                      <a:pt x="14940" y="37012"/>
                    </a:cubicBezTo>
                    <a:cubicBezTo>
                      <a:pt x="15394" y="35743"/>
                      <a:pt x="15640" y="34422"/>
                      <a:pt x="15834" y="33092"/>
                    </a:cubicBezTo>
                    <a:cubicBezTo>
                      <a:pt x="15920" y="32484"/>
                      <a:pt x="16014" y="31881"/>
                      <a:pt x="16090" y="31273"/>
                    </a:cubicBezTo>
                    <a:cubicBezTo>
                      <a:pt x="16164" y="30659"/>
                      <a:pt x="16219" y="30045"/>
                      <a:pt x="16278" y="29430"/>
                    </a:cubicBezTo>
                    <a:cubicBezTo>
                      <a:pt x="16297" y="29231"/>
                      <a:pt x="16286" y="29031"/>
                      <a:pt x="16319" y="28836"/>
                    </a:cubicBezTo>
                    <a:cubicBezTo>
                      <a:pt x="16424" y="28188"/>
                      <a:pt x="16464" y="27539"/>
                      <a:pt x="16475" y="26887"/>
                    </a:cubicBezTo>
                    <a:cubicBezTo>
                      <a:pt x="16501" y="25219"/>
                      <a:pt x="16471" y="23552"/>
                      <a:pt x="16383" y="21884"/>
                    </a:cubicBezTo>
                    <a:cubicBezTo>
                      <a:pt x="16336" y="20966"/>
                      <a:pt x="16254" y="20053"/>
                      <a:pt x="16039" y="19155"/>
                    </a:cubicBezTo>
                    <a:cubicBezTo>
                      <a:pt x="15840" y="18345"/>
                      <a:pt x="15624" y="17543"/>
                      <a:pt x="15278" y="16780"/>
                    </a:cubicBezTo>
                    <a:cubicBezTo>
                      <a:pt x="14991" y="16143"/>
                      <a:pt x="14633" y="15552"/>
                      <a:pt x="14108" y="15084"/>
                    </a:cubicBezTo>
                    <a:cubicBezTo>
                      <a:pt x="13078" y="14171"/>
                      <a:pt x="11888" y="13647"/>
                      <a:pt x="10496" y="13629"/>
                    </a:cubicBezTo>
                    <a:cubicBezTo>
                      <a:pt x="10241" y="13627"/>
                      <a:pt x="10108" y="13533"/>
                      <a:pt x="10059" y="13291"/>
                    </a:cubicBezTo>
                    <a:cubicBezTo>
                      <a:pt x="10040" y="13199"/>
                      <a:pt x="10057" y="13087"/>
                      <a:pt x="10089" y="12995"/>
                    </a:cubicBezTo>
                    <a:cubicBezTo>
                      <a:pt x="10290" y="12424"/>
                      <a:pt x="10572" y="11896"/>
                      <a:pt x="10926" y="11405"/>
                    </a:cubicBezTo>
                    <a:cubicBezTo>
                      <a:pt x="11266" y="10928"/>
                      <a:pt x="11622" y="10466"/>
                      <a:pt x="11961" y="9989"/>
                    </a:cubicBezTo>
                    <a:cubicBezTo>
                      <a:pt x="12244" y="9598"/>
                      <a:pt x="12516" y="9202"/>
                      <a:pt x="12776" y="8796"/>
                    </a:cubicBezTo>
                    <a:cubicBezTo>
                      <a:pt x="12974" y="8479"/>
                      <a:pt x="13062" y="8121"/>
                      <a:pt x="13038" y="7739"/>
                    </a:cubicBezTo>
                    <a:cubicBezTo>
                      <a:pt x="13007" y="7264"/>
                      <a:pt x="12749" y="6908"/>
                      <a:pt x="12317" y="6765"/>
                    </a:cubicBezTo>
                    <a:cubicBezTo>
                      <a:pt x="12268" y="6751"/>
                      <a:pt x="12217" y="6742"/>
                      <a:pt x="12168" y="6726"/>
                    </a:cubicBezTo>
                    <a:cubicBezTo>
                      <a:pt x="12035" y="6689"/>
                      <a:pt x="11994" y="6583"/>
                      <a:pt x="12072" y="6468"/>
                    </a:cubicBezTo>
                    <a:cubicBezTo>
                      <a:pt x="12096" y="6427"/>
                      <a:pt x="12135" y="6393"/>
                      <a:pt x="12172" y="6354"/>
                    </a:cubicBezTo>
                    <a:cubicBezTo>
                      <a:pt x="12540" y="5949"/>
                      <a:pt x="12864" y="5513"/>
                      <a:pt x="13140" y="5042"/>
                    </a:cubicBezTo>
                    <a:cubicBezTo>
                      <a:pt x="13353" y="4684"/>
                      <a:pt x="13543" y="4312"/>
                      <a:pt x="13598" y="3896"/>
                    </a:cubicBezTo>
                    <a:cubicBezTo>
                      <a:pt x="13645" y="3555"/>
                      <a:pt x="13659" y="3213"/>
                      <a:pt x="13512" y="2890"/>
                    </a:cubicBezTo>
                    <a:cubicBezTo>
                      <a:pt x="13377" y="2595"/>
                      <a:pt x="13114" y="2427"/>
                      <a:pt x="12809" y="2427"/>
                    </a:cubicBezTo>
                    <a:cubicBezTo>
                      <a:pt x="12750" y="2427"/>
                      <a:pt x="12690" y="2433"/>
                      <a:pt x="12628" y="2446"/>
                    </a:cubicBezTo>
                    <a:cubicBezTo>
                      <a:pt x="12520" y="2468"/>
                      <a:pt x="12409" y="2499"/>
                      <a:pt x="12301" y="2532"/>
                    </a:cubicBezTo>
                    <a:cubicBezTo>
                      <a:pt x="12281" y="2538"/>
                      <a:pt x="12262" y="2541"/>
                      <a:pt x="12245" y="2541"/>
                    </a:cubicBezTo>
                    <a:cubicBezTo>
                      <a:pt x="12180" y="2541"/>
                      <a:pt x="12141" y="2499"/>
                      <a:pt x="12123" y="2430"/>
                    </a:cubicBezTo>
                    <a:cubicBezTo>
                      <a:pt x="12096" y="2321"/>
                      <a:pt x="12080" y="2209"/>
                      <a:pt x="12066" y="2096"/>
                    </a:cubicBezTo>
                    <a:cubicBezTo>
                      <a:pt x="12045" y="1885"/>
                      <a:pt x="12041" y="1677"/>
                      <a:pt x="12013" y="1468"/>
                    </a:cubicBezTo>
                    <a:cubicBezTo>
                      <a:pt x="11968" y="1118"/>
                      <a:pt x="11869" y="781"/>
                      <a:pt x="11657" y="490"/>
                    </a:cubicBezTo>
                    <a:cubicBezTo>
                      <a:pt x="11428" y="176"/>
                      <a:pt x="11133" y="1"/>
                      <a:pt x="10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3653700" y="4291875"/>
                <a:ext cx="130600" cy="22150"/>
              </a:xfrm>
              <a:custGeom>
                <a:avLst/>
                <a:gdLst/>
                <a:ahLst/>
                <a:cxnLst/>
                <a:rect l="l" t="t" r="r" b="b"/>
                <a:pathLst>
                  <a:path w="5224" h="886" extrusionOk="0">
                    <a:moveTo>
                      <a:pt x="5057" y="0"/>
                    </a:moveTo>
                    <a:cubicBezTo>
                      <a:pt x="5049" y="0"/>
                      <a:pt x="5041" y="1"/>
                      <a:pt x="5034" y="1"/>
                    </a:cubicBezTo>
                    <a:cubicBezTo>
                      <a:pt x="4976" y="10"/>
                      <a:pt x="4921" y="51"/>
                      <a:pt x="4872" y="89"/>
                    </a:cubicBezTo>
                    <a:cubicBezTo>
                      <a:pt x="4683" y="233"/>
                      <a:pt x="4469" y="293"/>
                      <a:pt x="4240" y="293"/>
                    </a:cubicBezTo>
                    <a:cubicBezTo>
                      <a:pt x="4222" y="293"/>
                      <a:pt x="4203" y="293"/>
                      <a:pt x="4185" y="292"/>
                    </a:cubicBezTo>
                    <a:cubicBezTo>
                      <a:pt x="4076" y="288"/>
                      <a:pt x="3966" y="284"/>
                      <a:pt x="3861" y="265"/>
                    </a:cubicBezTo>
                    <a:cubicBezTo>
                      <a:pt x="3721" y="243"/>
                      <a:pt x="3582" y="231"/>
                      <a:pt x="3445" y="231"/>
                    </a:cubicBezTo>
                    <a:cubicBezTo>
                      <a:pt x="3128" y="231"/>
                      <a:pt x="2819" y="297"/>
                      <a:pt x="2523" y="460"/>
                    </a:cubicBezTo>
                    <a:cubicBezTo>
                      <a:pt x="2395" y="532"/>
                      <a:pt x="2260" y="565"/>
                      <a:pt x="2122" y="565"/>
                    </a:cubicBezTo>
                    <a:cubicBezTo>
                      <a:pt x="2014" y="565"/>
                      <a:pt x="1905" y="545"/>
                      <a:pt x="1797" y="507"/>
                    </a:cubicBezTo>
                    <a:cubicBezTo>
                      <a:pt x="1626" y="445"/>
                      <a:pt x="1455" y="412"/>
                      <a:pt x="1284" y="412"/>
                    </a:cubicBezTo>
                    <a:cubicBezTo>
                      <a:pt x="1134" y="412"/>
                      <a:pt x="983" y="437"/>
                      <a:pt x="831" y="490"/>
                    </a:cubicBezTo>
                    <a:cubicBezTo>
                      <a:pt x="752" y="519"/>
                      <a:pt x="675" y="536"/>
                      <a:pt x="601" y="536"/>
                    </a:cubicBezTo>
                    <a:cubicBezTo>
                      <a:pt x="482" y="536"/>
                      <a:pt x="372" y="492"/>
                      <a:pt x="271" y="384"/>
                    </a:cubicBezTo>
                    <a:cubicBezTo>
                      <a:pt x="239" y="349"/>
                      <a:pt x="198" y="326"/>
                      <a:pt x="157" y="326"/>
                    </a:cubicBezTo>
                    <a:cubicBezTo>
                      <a:pt x="128" y="326"/>
                      <a:pt x="99" y="336"/>
                      <a:pt x="72" y="360"/>
                    </a:cubicBezTo>
                    <a:cubicBezTo>
                      <a:pt x="1" y="421"/>
                      <a:pt x="1" y="507"/>
                      <a:pt x="46" y="578"/>
                    </a:cubicBezTo>
                    <a:cubicBezTo>
                      <a:pt x="85" y="640"/>
                      <a:pt x="138" y="695"/>
                      <a:pt x="197" y="736"/>
                    </a:cubicBezTo>
                    <a:cubicBezTo>
                      <a:pt x="321" y="826"/>
                      <a:pt x="454" y="866"/>
                      <a:pt x="592" y="866"/>
                    </a:cubicBezTo>
                    <a:cubicBezTo>
                      <a:pt x="685" y="866"/>
                      <a:pt x="780" y="848"/>
                      <a:pt x="876" y="814"/>
                    </a:cubicBezTo>
                    <a:cubicBezTo>
                      <a:pt x="1019" y="763"/>
                      <a:pt x="1159" y="737"/>
                      <a:pt x="1299" y="737"/>
                    </a:cubicBezTo>
                    <a:cubicBezTo>
                      <a:pt x="1435" y="737"/>
                      <a:pt x="1571" y="761"/>
                      <a:pt x="1709" y="810"/>
                    </a:cubicBezTo>
                    <a:cubicBezTo>
                      <a:pt x="1849" y="860"/>
                      <a:pt x="1987" y="886"/>
                      <a:pt x="2124" y="886"/>
                    </a:cubicBezTo>
                    <a:cubicBezTo>
                      <a:pt x="2319" y="886"/>
                      <a:pt x="2510" y="835"/>
                      <a:pt x="2695" y="734"/>
                    </a:cubicBezTo>
                    <a:cubicBezTo>
                      <a:pt x="2935" y="605"/>
                      <a:pt x="3183" y="557"/>
                      <a:pt x="3438" y="557"/>
                    </a:cubicBezTo>
                    <a:cubicBezTo>
                      <a:pt x="3543" y="557"/>
                      <a:pt x="3648" y="565"/>
                      <a:pt x="3755" y="578"/>
                    </a:cubicBezTo>
                    <a:cubicBezTo>
                      <a:pt x="3904" y="599"/>
                      <a:pt x="4058" y="609"/>
                      <a:pt x="4191" y="621"/>
                    </a:cubicBezTo>
                    <a:cubicBezTo>
                      <a:pt x="4543" y="619"/>
                      <a:pt x="4841" y="533"/>
                      <a:pt x="5099" y="317"/>
                    </a:cubicBezTo>
                    <a:cubicBezTo>
                      <a:pt x="5132" y="288"/>
                      <a:pt x="5177" y="257"/>
                      <a:pt x="5189" y="220"/>
                    </a:cubicBezTo>
                    <a:cubicBezTo>
                      <a:pt x="5208" y="165"/>
                      <a:pt x="5224" y="89"/>
                      <a:pt x="5197" y="51"/>
                    </a:cubicBezTo>
                    <a:cubicBezTo>
                      <a:pt x="5173" y="17"/>
                      <a:pt x="5108" y="0"/>
                      <a:pt x="5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p:nvPr/>
            </p:nvSpPr>
            <p:spPr>
              <a:xfrm>
                <a:off x="3675750" y="4434825"/>
                <a:ext cx="120950" cy="25150"/>
              </a:xfrm>
              <a:custGeom>
                <a:avLst/>
                <a:gdLst/>
                <a:ahLst/>
                <a:cxnLst/>
                <a:rect l="l" t="t" r="r" b="b"/>
                <a:pathLst>
                  <a:path w="4838" h="1006" extrusionOk="0">
                    <a:moveTo>
                      <a:pt x="4681" y="0"/>
                    </a:moveTo>
                    <a:cubicBezTo>
                      <a:pt x="4639" y="0"/>
                      <a:pt x="4590" y="12"/>
                      <a:pt x="4540" y="39"/>
                    </a:cubicBezTo>
                    <a:cubicBezTo>
                      <a:pt x="4387" y="120"/>
                      <a:pt x="4225" y="152"/>
                      <a:pt x="4063" y="152"/>
                    </a:cubicBezTo>
                    <a:cubicBezTo>
                      <a:pt x="3984" y="152"/>
                      <a:pt x="3905" y="144"/>
                      <a:pt x="3826" y="131"/>
                    </a:cubicBezTo>
                    <a:cubicBezTo>
                      <a:pt x="3743" y="117"/>
                      <a:pt x="3662" y="110"/>
                      <a:pt x="3583" y="110"/>
                    </a:cubicBezTo>
                    <a:cubicBezTo>
                      <a:pt x="3340" y="110"/>
                      <a:pt x="3113" y="176"/>
                      <a:pt x="2895" y="307"/>
                    </a:cubicBezTo>
                    <a:cubicBezTo>
                      <a:pt x="2695" y="429"/>
                      <a:pt x="2486" y="488"/>
                      <a:pt x="2266" y="488"/>
                    </a:cubicBezTo>
                    <a:cubicBezTo>
                      <a:pt x="2172" y="488"/>
                      <a:pt x="2077" y="477"/>
                      <a:pt x="1979" y="456"/>
                    </a:cubicBezTo>
                    <a:cubicBezTo>
                      <a:pt x="1856" y="428"/>
                      <a:pt x="1735" y="414"/>
                      <a:pt x="1614" y="414"/>
                    </a:cubicBezTo>
                    <a:cubicBezTo>
                      <a:pt x="1365" y="414"/>
                      <a:pt x="1121" y="472"/>
                      <a:pt x="884" y="581"/>
                    </a:cubicBezTo>
                    <a:cubicBezTo>
                      <a:pt x="744" y="645"/>
                      <a:pt x="600" y="691"/>
                      <a:pt x="452" y="691"/>
                    </a:cubicBezTo>
                    <a:cubicBezTo>
                      <a:pt x="378" y="691"/>
                      <a:pt x="302" y="679"/>
                      <a:pt x="226" y="652"/>
                    </a:cubicBezTo>
                    <a:cubicBezTo>
                      <a:pt x="209" y="646"/>
                      <a:pt x="188" y="641"/>
                      <a:pt x="170" y="641"/>
                    </a:cubicBezTo>
                    <a:cubicBezTo>
                      <a:pt x="160" y="641"/>
                      <a:pt x="150" y="643"/>
                      <a:pt x="142" y="646"/>
                    </a:cubicBezTo>
                    <a:cubicBezTo>
                      <a:pt x="95" y="667"/>
                      <a:pt x="23" y="691"/>
                      <a:pt x="13" y="726"/>
                    </a:cubicBezTo>
                    <a:cubicBezTo>
                      <a:pt x="0" y="777"/>
                      <a:pt x="25" y="847"/>
                      <a:pt x="60" y="890"/>
                    </a:cubicBezTo>
                    <a:cubicBezTo>
                      <a:pt x="84" y="927"/>
                      <a:pt x="144" y="939"/>
                      <a:pt x="193" y="957"/>
                    </a:cubicBezTo>
                    <a:cubicBezTo>
                      <a:pt x="290" y="990"/>
                      <a:pt x="387" y="1005"/>
                      <a:pt x="483" y="1005"/>
                    </a:cubicBezTo>
                    <a:cubicBezTo>
                      <a:pt x="637" y="1005"/>
                      <a:pt x="789" y="965"/>
                      <a:pt x="935" y="896"/>
                    </a:cubicBezTo>
                    <a:cubicBezTo>
                      <a:pt x="1166" y="787"/>
                      <a:pt x="1399" y="733"/>
                      <a:pt x="1639" y="733"/>
                    </a:cubicBezTo>
                    <a:cubicBezTo>
                      <a:pt x="1746" y="733"/>
                      <a:pt x="1854" y="744"/>
                      <a:pt x="1965" y="765"/>
                    </a:cubicBezTo>
                    <a:cubicBezTo>
                      <a:pt x="2079" y="787"/>
                      <a:pt x="2195" y="804"/>
                      <a:pt x="2310" y="804"/>
                    </a:cubicBezTo>
                    <a:cubicBezTo>
                      <a:pt x="2420" y="804"/>
                      <a:pt x="2530" y="789"/>
                      <a:pt x="2638" y="749"/>
                    </a:cubicBezTo>
                    <a:cubicBezTo>
                      <a:pt x="2785" y="693"/>
                      <a:pt x="2934" y="632"/>
                      <a:pt x="3071" y="554"/>
                    </a:cubicBezTo>
                    <a:cubicBezTo>
                      <a:pt x="3236" y="465"/>
                      <a:pt x="3403" y="419"/>
                      <a:pt x="3579" y="419"/>
                    </a:cubicBezTo>
                    <a:cubicBezTo>
                      <a:pt x="3644" y="419"/>
                      <a:pt x="3710" y="425"/>
                      <a:pt x="3777" y="438"/>
                    </a:cubicBezTo>
                    <a:cubicBezTo>
                      <a:pt x="3865" y="456"/>
                      <a:pt x="3957" y="458"/>
                      <a:pt x="4045" y="468"/>
                    </a:cubicBezTo>
                    <a:cubicBezTo>
                      <a:pt x="4056" y="468"/>
                      <a:pt x="4068" y="469"/>
                      <a:pt x="4079" y="469"/>
                    </a:cubicBezTo>
                    <a:cubicBezTo>
                      <a:pt x="4297" y="469"/>
                      <a:pt x="4498" y="429"/>
                      <a:pt x="4677" y="294"/>
                    </a:cubicBezTo>
                    <a:cubicBezTo>
                      <a:pt x="4786" y="221"/>
                      <a:pt x="4837" y="123"/>
                      <a:pt x="4802" y="59"/>
                    </a:cubicBezTo>
                    <a:cubicBezTo>
                      <a:pt x="4783" y="22"/>
                      <a:pt x="4738" y="0"/>
                      <a:pt x="4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4"/>
              <p:cNvSpPr/>
              <p:nvPr/>
            </p:nvSpPr>
            <p:spPr>
              <a:xfrm>
                <a:off x="3677550" y="4121600"/>
                <a:ext cx="33825" cy="36325"/>
              </a:xfrm>
              <a:custGeom>
                <a:avLst/>
                <a:gdLst/>
                <a:ahLst/>
                <a:cxnLst/>
                <a:rect l="l" t="t" r="r" b="b"/>
                <a:pathLst>
                  <a:path w="1353" h="1453" extrusionOk="0">
                    <a:moveTo>
                      <a:pt x="1137" y="0"/>
                    </a:moveTo>
                    <a:cubicBezTo>
                      <a:pt x="1126" y="0"/>
                      <a:pt x="1116" y="1"/>
                      <a:pt x="1105" y="4"/>
                    </a:cubicBezTo>
                    <a:cubicBezTo>
                      <a:pt x="1021" y="16"/>
                      <a:pt x="982" y="85"/>
                      <a:pt x="994" y="200"/>
                    </a:cubicBezTo>
                    <a:cubicBezTo>
                      <a:pt x="996" y="241"/>
                      <a:pt x="1017" y="280"/>
                      <a:pt x="1015" y="317"/>
                    </a:cubicBezTo>
                    <a:cubicBezTo>
                      <a:pt x="1013" y="486"/>
                      <a:pt x="1021" y="654"/>
                      <a:pt x="992" y="822"/>
                    </a:cubicBezTo>
                    <a:cubicBezTo>
                      <a:pt x="966" y="969"/>
                      <a:pt x="888" y="1102"/>
                      <a:pt x="714" y="1125"/>
                    </a:cubicBezTo>
                    <a:cubicBezTo>
                      <a:pt x="706" y="1126"/>
                      <a:pt x="698" y="1126"/>
                      <a:pt x="690" y="1126"/>
                    </a:cubicBezTo>
                    <a:cubicBezTo>
                      <a:pt x="569" y="1126"/>
                      <a:pt x="451" y="1011"/>
                      <a:pt x="407" y="832"/>
                    </a:cubicBezTo>
                    <a:cubicBezTo>
                      <a:pt x="362" y="662"/>
                      <a:pt x="346" y="489"/>
                      <a:pt x="319" y="315"/>
                    </a:cubicBezTo>
                    <a:cubicBezTo>
                      <a:pt x="301" y="198"/>
                      <a:pt x="260" y="143"/>
                      <a:pt x="174" y="139"/>
                    </a:cubicBezTo>
                    <a:cubicBezTo>
                      <a:pt x="169" y="138"/>
                      <a:pt x="164" y="138"/>
                      <a:pt x="159" y="138"/>
                    </a:cubicBezTo>
                    <a:cubicBezTo>
                      <a:pt x="77" y="138"/>
                      <a:pt x="22" y="188"/>
                      <a:pt x="14" y="300"/>
                    </a:cubicBezTo>
                    <a:cubicBezTo>
                      <a:pt x="0" y="621"/>
                      <a:pt x="43" y="939"/>
                      <a:pt x="237" y="1205"/>
                    </a:cubicBezTo>
                    <a:cubicBezTo>
                      <a:pt x="358" y="1371"/>
                      <a:pt x="526" y="1452"/>
                      <a:pt x="695" y="1452"/>
                    </a:cubicBezTo>
                    <a:cubicBezTo>
                      <a:pt x="881" y="1452"/>
                      <a:pt x="1066" y="1354"/>
                      <a:pt x="1189" y="1162"/>
                    </a:cubicBezTo>
                    <a:cubicBezTo>
                      <a:pt x="1260" y="1047"/>
                      <a:pt x="1301" y="926"/>
                      <a:pt x="1324" y="795"/>
                    </a:cubicBezTo>
                    <a:cubicBezTo>
                      <a:pt x="1352" y="630"/>
                      <a:pt x="1348" y="460"/>
                      <a:pt x="1318" y="294"/>
                    </a:cubicBezTo>
                    <a:cubicBezTo>
                      <a:pt x="1309" y="243"/>
                      <a:pt x="1297" y="192"/>
                      <a:pt x="1289" y="141"/>
                    </a:cubicBezTo>
                    <a:cubicBezTo>
                      <a:pt x="1264" y="48"/>
                      <a:pt x="1207"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4"/>
              <p:cNvSpPr/>
              <p:nvPr/>
            </p:nvSpPr>
            <p:spPr>
              <a:xfrm>
                <a:off x="3640925" y="4121550"/>
                <a:ext cx="14125" cy="21125"/>
              </a:xfrm>
              <a:custGeom>
                <a:avLst/>
                <a:gdLst/>
                <a:ahLst/>
                <a:cxnLst/>
                <a:rect l="l" t="t" r="r" b="b"/>
                <a:pathLst>
                  <a:path w="565" h="845" extrusionOk="0">
                    <a:moveTo>
                      <a:pt x="275" y="1"/>
                    </a:moveTo>
                    <a:cubicBezTo>
                      <a:pt x="212" y="1"/>
                      <a:pt x="147" y="37"/>
                      <a:pt x="102" y="104"/>
                    </a:cubicBezTo>
                    <a:cubicBezTo>
                      <a:pt x="0" y="257"/>
                      <a:pt x="17" y="609"/>
                      <a:pt x="133" y="752"/>
                    </a:cubicBezTo>
                    <a:cubicBezTo>
                      <a:pt x="183" y="813"/>
                      <a:pt x="245" y="844"/>
                      <a:pt x="305" y="844"/>
                    </a:cubicBezTo>
                    <a:cubicBezTo>
                      <a:pt x="368" y="844"/>
                      <a:pt x="430" y="809"/>
                      <a:pt x="471" y="736"/>
                    </a:cubicBezTo>
                    <a:cubicBezTo>
                      <a:pt x="481" y="718"/>
                      <a:pt x="491" y="701"/>
                      <a:pt x="497" y="681"/>
                    </a:cubicBezTo>
                    <a:cubicBezTo>
                      <a:pt x="565" y="511"/>
                      <a:pt x="553" y="323"/>
                      <a:pt x="471" y="161"/>
                    </a:cubicBezTo>
                    <a:cubicBezTo>
                      <a:pt x="456" y="135"/>
                      <a:pt x="444" y="110"/>
                      <a:pt x="424" y="87"/>
                    </a:cubicBezTo>
                    <a:cubicBezTo>
                      <a:pt x="385" y="28"/>
                      <a:pt x="331"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3728375" y="4110250"/>
                <a:ext cx="14150" cy="21100"/>
              </a:xfrm>
              <a:custGeom>
                <a:avLst/>
                <a:gdLst/>
                <a:ahLst/>
                <a:cxnLst/>
                <a:rect l="l" t="t" r="r" b="b"/>
                <a:pathLst>
                  <a:path w="566" h="844" extrusionOk="0">
                    <a:moveTo>
                      <a:pt x="277" y="0"/>
                    </a:moveTo>
                    <a:cubicBezTo>
                      <a:pt x="213" y="0"/>
                      <a:pt x="148" y="37"/>
                      <a:pt x="103" y="104"/>
                    </a:cubicBezTo>
                    <a:cubicBezTo>
                      <a:pt x="1" y="257"/>
                      <a:pt x="17" y="607"/>
                      <a:pt x="134" y="750"/>
                    </a:cubicBezTo>
                    <a:cubicBezTo>
                      <a:pt x="183" y="812"/>
                      <a:pt x="246" y="844"/>
                      <a:pt x="306" y="844"/>
                    </a:cubicBezTo>
                    <a:cubicBezTo>
                      <a:pt x="369" y="844"/>
                      <a:pt x="430" y="808"/>
                      <a:pt x="471" y="736"/>
                    </a:cubicBezTo>
                    <a:cubicBezTo>
                      <a:pt x="482" y="717"/>
                      <a:pt x="492" y="699"/>
                      <a:pt x="498" y="679"/>
                    </a:cubicBezTo>
                    <a:cubicBezTo>
                      <a:pt x="565" y="511"/>
                      <a:pt x="553" y="321"/>
                      <a:pt x="471" y="161"/>
                    </a:cubicBezTo>
                    <a:cubicBezTo>
                      <a:pt x="457" y="134"/>
                      <a:pt x="443" y="110"/>
                      <a:pt x="424" y="85"/>
                    </a:cubicBezTo>
                    <a:cubicBezTo>
                      <a:pt x="385" y="27"/>
                      <a:pt x="332"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615"/>
        <p:cNvGrpSpPr/>
        <p:nvPr/>
      </p:nvGrpSpPr>
      <p:grpSpPr>
        <a:xfrm>
          <a:off x="0" y="0"/>
          <a:ext cx="0" cy="0"/>
          <a:chOff x="0" y="0"/>
          <a:chExt cx="0" cy="0"/>
        </a:xfrm>
      </p:grpSpPr>
      <p:sp>
        <p:nvSpPr>
          <p:cNvPr id="616" name="Google Shape;616;p25"/>
          <p:cNvSpPr txBox="1">
            <a:spLocks noGrp="1"/>
          </p:cNvSpPr>
          <p:nvPr>
            <p:ph type="ctrTitle"/>
          </p:nvPr>
        </p:nvSpPr>
        <p:spPr>
          <a:xfrm>
            <a:off x="2429925" y="382600"/>
            <a:ext cx="4284000" cy="95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7" name="Google Shape;617;p25"/>
          <p:cNvSpPr txBox="1">
            <a:spLocks noGrp="1"/>
          </p:cNvSpPr>
          <p:nvPr>
            <p:ph type="subTitle" idx="1"/>
          </p:nvPr>
        </p:nvSpPr>
        <p:spPr>
          <a:xfrm>
            <a:off x="2425050" y="2128400"/>
            <a:ext cx="4293900" cy="1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8" name="Google Shape;618;p25"/>
          <p:cNvSpPr/>
          <p:nvPr/>
        </p:nvSpPr>
        <p:spPr>
          <a:xfrm>
            <a:off x="1378063" y="3422250"/>
            <a:ext cx="1847850" cy="2372500"/>
          </a:xfrm>
          <a:custGeom>
            <a:avLst/>
            <a:gdLst/>
            <a:ahLst/>
            <a:cxnLst/>
            <a:rect l="l" t="t" r="r" b="b"/>
            <a:pathLst>
              <a:path w="73914" h="94900" extrusionOk="0">
                <a:moveTo>
                  <a:pt x="73914" y="92964"/>
                </a:moveTo>
                <a:cubicBezTo>
                  <a:pt x="60684" y="92964"/>
                  <a:pt x="45056" y="98368"/>
                  <a:pt x="34290" y="90678"/>
                </a:cubicBezTo>
                <a:cubicBezTo>
                  <a:pt x="27923" y="86130"/>
                  <a:pt x="22386" y="79240"/>
                  <a:pt x="20574" y="71628"/>
                </a:cubicBezTo>
                <a:cubicBezTo>
                  <a:pt x="16919" y="56276"/>
                  <a:pt x="51472" y="46975"/>
                  <a:pt x="46482" y="32004"/>
                </a:cubicBezTo>
                <a:cubicBezTo>
                  <a:pt x="45466" y="28956"/>
                  <a:pt x="40551" y="28956"/>
                  <a:pt x="37338" y="28956"/>
                </a:cubicBezTo>
                <a:cubicBezTo>
                  <a:pt x="30363" y="28956"/>
                  <a:pt x="23002" y="29647"/>
                  <a:pt x="16764" y="32766"/>
                </a:cubicBezTo>
                <a:cubicBezTo>
                  <a:pt x="14349" y="33974"/>
                  <a:pt x="8759" y="36191"/>
                  <a:pt x="10668" y="38100"/>
                </a:cubicBezTo>
                <a:cubicBezTo>
                  <a:pt x="15258" y="42690"/>
                  <a:pt x="22148" y="27633"/>
                  <a:pt x="20574" y="21336"/>
                </a:cubicBezTo>
                <a:cubicBezTo>
                  <a:pt x="18178" y="11751"/>
                  <a:pt x="8221" y="5480"/>
                  <a:pt x="0" y="0"/>
                </a:cubicBezTo>
              </a:path>
            </a:pathLst>
          </a:custGeom>
          <a:noFill/>
          <a:ln w="19050" cap="flat" cmpd="sng">
            <a:solidFill>
              <a:schemeClr val="accent2"/>
            </a:solidFill>
            <a:prstDash val="dash"/>
            <a:round/>
            <a:headEnd type="none" w="med" len="med"/>
            <a:tailEnd type="none" w="med" len="med"/>
          </a:ln>
        </p:spPr>
      </p:sp>
      <p:sp>
        <p:nvSpPr>
          <p:cNvPr id="619" name="Google Shape;619;p25"/>
          <p:cNvSpPr/>
          <p:nvPr/>
        </p:nvSpPr>
        <p:spPr>
          <a:xfrm>
            <a:off x="4038600" y="1562100"/>
            <a:ext cx="4930750" cy="4095750"/>
          </a:xfrm>
          <a:custGeom>
            <a:avLst/>
            <a:gdLst/>
            <a:ahLst/>
            <a:cxnLst/>
            <a:rect l="l" t="t" r="r" b="b"/>
            <a:pathLst>
              <a:path w="197230" h="163830" extrusionOk="0">
                <a:moveTo>
                  <a:pt x="0" y="163830"/>
                </a:moveTo>
                <a:cubicBezTo>
                  <a:pt x="24904" y="163830"/>
                  <a:pt x="49843" y="163418"/>
                  <a:pt x="74676" y="161544"/>
                </a:cubicBezTo>
                <a:cubicBezTo>
                  <a:pt x="91759" y="160255"/>
                  <a:pt x="110210" y="157707"/>
                  <a:pt x="124206" y="147828"/>
                </a:cubicBezTo>
                <a:cubicBezTo>
                  <a:pt x="126441" y="146250"/>
                  <a:pt x="126482" y="142833"/>
                  <a:pt x="127254" y="140208"/>
                </a:cubicBezTo>
                <a:cubicBezTo>
                  <a:pt x="129788" y="131593"/>
                  <a:pt x="132719" y="122364"/>
                  <a:pt x="131064" y="113538"/>
                </a:cubicBezTo>
                <a:cubicBezTo>
                  <a:pt x="129703" y="106281"/>
                  <a:pt x="112294" y="102782"/>
                  <a:pt x="116586" y="96774"/>
                </a:cubicBezTo>
                <a:cubicBezTo>
                  <a:pt x="120878" y="90766"/>
                  <a:pt x="129072" y="87784"/>
                  <a:pt x="136398" y="86868"/>
                </a:cubicBezTo>
                <a:cubicBezTo>
                  <a:pt x="148809" y="85317"/>
                  <a:pt x="164519" y="93543"/>
                  <a:pt x="169164" y="105156"/>
                </a:cubicBezTo>
                <a:cubicBezTo>
                  <a:pt x="171994" y="112231"/>
                  <a:pt x="162840" y="125292"/>
                  <a:pt x="155448" y="123444"/>
                </a:cubicBezTo>
                <a:cubicBezTo>
                  <a:pt x="151920" y="122562"/>
                  <a:pt x="150980" y="115685"/>
                  <a:pt x="153162" y="112776"/>
                </a:cubicBezTo>
                <a:cubicBezTo>
                  <a:pt x="155483" y="109681"/>
                  <a:pt x="159977" y="108554"/>
                  <a:pt x="163830" y="108204"/>
                </a:cubicBezTo>
                <a:cubicBezTo>
                  <a:pt x="170174" y="107627"/>
                  <a:pt x="176700" y="108183"/>
                  <a:pt x="182880" y="109728"/>
                </a:cubicBezTo>
                <a:cubicBezTo>
                  <a:pt x="186609" y="110660"/>
                  <a:pt x="191112" y="113384"/>
                  <a:pt x="194310" y="111252"/>
                </a:cubicBezTo>
                <a:cubicBezTo>
                  <a:pt x="199189" y="107999"/>
                  <a:pt x="196519" y="99550"/>
                  <a:pt x="195834" y="93726"/>
                </a:cubicBezTo>
                <a:cubicBezTo>
                  <a:pt x="194825" y="85149"/>
                  <a:pt x="191483" y="74485"/>
                  <a:pt x="183642" y="70866"/>
                </a:cubicBezTo>
                <a:cubicBezTo>
                  <a:pt x="175362" y="67044"/>
                  <a:pt x="165858" y="66821"/>
                  <a:pt x="156972" y="64770"/>
                </a:cubicBezTo>
                <a:cubicBezTo>
                  <a:pt x="140566" y="60984"/>
                  <a:pt x="120974" y="52341"/>
                  <a:pt x="115062" y="36576"/>
                </a:cubicBezTo>
                <a:cubicBezTo>
                  <a:pt x="113082" y="31295"/>
                  <a:pt x="113537" y="23969"/>
                  <a:pt x="117348" y="19812"/>
                </a:cubicBezTo>
                <a:cubicBezTo>
                  <a:pt x="126268" y="10081"/>
                  <a:pt x="139831" y="5904"/>
                  <a:pt x="151638" y="0"/>
                </a:cubicBezTo>
              </a:path>
            </a:pathLst>
          </a:custGeom>
          <a:noFill/>
          <a:ln w="19050" cap="flat" cmpd="sng">
            <a:solidFill>
              <a:schemeClr val="accent2"/>
            </a:solidFill>
            <a:prstDash val="dash"/>
            <a:round/>
            <a:headEnd type="none" w="med" len="med"/>
            <a:tailEnd type="none" w="med" len="med"/>
          </a:ln>
        </p:spPr>
      </p:sp>
      <p:sp>
        <p:nvSpPr>
          <p:cNvPr id="620" name="Google Shape;620;p25"/>
          <p:cNvSpPr/>
          <p:nvPr/>
        </p:nvSpPr>
        <p:spPr>
          <a:xfrm rot="-5400000">
            <a:off x="5609175" y="-9588"/>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1111014" y="-742950"/>
            <a:ext cx="6445025" cy="3068950"/>
          </a:xfrm>
          <a:custGeom>
            <a:avLst/>
            <a:gdLst/>
            <a:ahLst/>
            <a:cxnLst/>
            <a:rect l="l" t="t" r="r" b="b"/>
            <a:pathLst>
              <a:path w="257801" h="122758" extrusionOk="0">
                <a:moveTo>
                  <a:pt x="245" y="90678"/>
                </a:moveTo>
                <a:cubicBezTo>
                  <a:pt x="245" y="94750"/>
                  <a:pt x="-625" y="99139"/>
                  <a:pt x="1007" y="102870"/>
                </a:cubicBezTo>
                <a:cubicBezTo>
                  <a:pt x="3815" y="109289"/>
                  <a:pt x="10239" y="113743"/>
                  <a:pt x="16247" y="117348"/>
                </a:cubicBezTo>
                <a:cubicBezTo>
                  <a:pt x="26521" y="123512"/>
                  <a:pt x="40636" y="124004"/>
                  <a:pt x="52061" y="120396"/>
                </a:cubicBezTo>
                <a:cubicBezTo>
                  <a:pt x="73057" y="113766"/>
                  <a:pt x="74642" y="79885"/>
                  <a:pt x="93971" y="69342"/>
                </a:cubicBezTo>
                <a:cubicBezTo>
                  <a:pt x="99550" y="66299"/>
                  <a:pt x="107503" y="65427"/>
                  <a:pt x="113021" y="68580"/>
                </a:cubicBezTo>
                <a:cubicBezTo>
                  <a:pt x="121952" y="73683"/>
                  <a:pt x="132248" y="91830"/>
                  <a:pt x="123689" y="97536"/>
                </a:cubicBezTo>
                <a:cubicBezTo>
                  <a:pt x="121153" y="99227"/>
                  <a:pt x="117081" y="99227"/>
                  <a:pt x="114545" y="97536"/>
                </a:cubicBezTo>
                <a:cubicBezTo>
                  <a:pt x="112135" y="95930"/>
                  <a:pt x="111691" y="91994"/>
                  <a:pt x="112259" y="89154"/>
                </a:cubicBezTo>
                <a:cubicBezTo>
                  <a:pt x="113529" y="82804"/>
                  <a:pt x="122158" y="80779"/>
                  <a:pt x="126737" y="76200"/>
                </a:cubicBezTo>
                <a:cubicBezTo>
                  <a:pt x="130753" y="72184"/>
                  <a:pt x="131017" y="64980"/>
                  <a:pt x="129785" y="59436"/>
                </a:cubicBezTo>
                <a:cubicBezTo>
                  <a:pt x="127460" y="48972"/>
                  <a:pt x="107267" y="30217"/>
                  <a:pt x="103877" y="40386"/>
                </a:cubicBezTo>
                <a:cubicBezTo>
                  <a:pt x="101057" y="48847"/>
                  <a:pt x="120447" y="51980"/>
                  <a:pt x="129023" y="49530"/>
                </a:cubicBezTo>
                <a:cubicBezTo>
                  <a:pt x="142464" y="45690"/>
                  <a:pt x="153284" y="33981"/>
                  <a:pt x="167123" y="32004"/>
                </a:cubicBezTo>
                <a:cubicBezTo>
                  <a:pt x="175793" y="30765"/>
                  <a:pt x="183960" y="36854"/>
                  <a:pt x="192269" y="39624"/>
                </a:cubicBezTo>
                <a:cubicBezTo>
                  <a:pt x="203356" y="43320"/>
                  <a:pt x="215945" y="43063"/>
                  <a:pt x="227321" y="40386"/>
                </a:cubicBezTo>
                <a:cubicBezTo>
                  <a:pt x="232877" y="39079"/>
                  <a:pt x="238647" y="37563"/>
                  <a:pt x="243323" y="34290"/>
                </a:cubicBezTo>
                <a:cubicBezTo>
                  <a:pt x="253487" y="27175"/>
                  <a:pt x="257801" y="12407"/>
                  <a:pt x="257801" y="0"/>
                </a:cubicBezTo>
              </a:path>
            </a:pathLst>
          </a:custGeom>
          <a:noFill/>
          <a:ln w="19050" cap="flat" cmpd="sng">
            <a:solidFill>
              <a:schemeClr val="accent2"/>
            </a:solidFill>
            <a:prstDash val="dash"/>
            <a:round/>
            <a:headEnd type="none" w="med" len="med"/>
            <a:tailEnd type="none" w="med" len="med"/>
          </a:ln>
        </p:spPr>
      </p:sp>
      <p:sp>
        <p:nvSpPr>
          <p:cNvPr id="622" name="Google Shape;622;p25"/>
          <p:cNvSpPr/>
          <p:nvPr/>
        </p:nvSpPr>
        <p:spPr>
          <a:xfrm rot="5400000">
            <a:off x="-1972775" y="1409687"/>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txBox="1"/>
          <p:nvPr/>
        </p:nvSpPr>
        <p:spPr>
          <a:xfrm>
            <a:off x="2779350" y="3572908"/>
            <a:ext cx="3585300" cy="700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lata"/>
                <a:ea typeface="Alata"/>
                <a:cs typeface="Alata"/>
                <a:sym typeface="Alata"/>
              </a:rPr>
              <a:t>CREDITS:</a:t>
            </a:r>
            <a:r>
              <a:rPr lang="en" sz="1200">
                <a:solidFill>
                  <a:schemeClr val="dk1"/>
                </a:solidFill>
                <a:latin typeface="Alata"/>
                <a:ea typeface="Alata"/>
                <a:cs typeface="Alata"/>
                <a:sym typeface="Alata"/>
              </a:rPr>
              <a:t> This presentation template was created by </a:t>
            </a:r>
            <a:r>
              <a:rPr lang="en" sz="1200" b="1">
                <a:solidFill>
                  <a:schemeClr val="dk1"/>
                </a:solidFill>
                <a:uFill>
                  <a:noFill/>
                </a:uFill>
                <a:latin typeface="Alata"/>
                <a:ea typeface="Alata"/>
                <a:cs typeface="Alata"/>
                <a:sym typeface="Alata"/>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b="1">
                <a:solidFill>
                  <a:schemeClr val="dk1"/>
                </a:solidFill>
                <a:latin typeface="Alata"/>
                <a:ea typeface="Alata"/>
                <a:cs typeface="Alata"/>
                <a:sym typeface="Alata"/>
              </a:rPr>
              <a:t>,</a:t>
            </a:r>
            <a:r>
              <a:rPr lang="en" sz="1200">
                <a:solidFill>
                  <a:schemeClr val="dk1"/>
                </a:solidFill>
                <a:latin typeface="Alata"/>
                <a:ea typeface="Alata"/>
                <a:cs typeface="Alata"/>
                <a:sym typeface="Alata"/>
              </a:rPr>
              <a:t> including icons by </a:t>
            </a:r>
            <a:r>
              <a:rPr lang="en" sz="1200" b="1">
                <a:solidFill>
                  <a:schemeClr val="dk1"/>
                </a:solidFill>
                <a:uFill>
                  <a:noFill/>
                </a:uFill>
                <a:latin typeface="Alata"/>
                <a:ea typeface="Alata"/>
                <a:cs typeface="Alata"/>
                <a:sym typeface="Alat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b="1">
                <a:solidFill>
                  <a:schemeClr val="dk1"/>
                </a:solidFill>
                <a:latin typeface="Alata"/>
                <a:ea typeface="Alata"/>
                <a:cs typeface="Alata"/>
                <a:sym typeface="Alata"/>
              </a:rPr>
              <a:t>,</a:t>
            </a:r>
            <a:r>
              <a:rPr lang="en" sz="1200">
                <a:solidFill>
                  <a:schemeClr val="dk1"/>
                </a:solidFill>
                <a:latin typeface="Alata"/>
                <a:ea typeface="Alata"/>
                <a:cs typeface="Alata"/>
                <a:sym typeface="Alata"/>
              </a:rPr>
              <a:t> and infographics &amp; images by </a:t>
            </a:r>
            <a:r>
              <a:rPr lang="en" sz="1200" b="1">
                <a:solidFill>
                  <a:schemeClr val="dk1"/>
                </a:solidFill>
                <a:uFill>
                  <a:noFill/>
                </a:uFill>
                <a:latin typeface="Alata"/>
                <a:ea typeface="Alata"/>
                <a:cs typeface="Alata"/>
                <a:sym typeface="Alat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a:solidFill>
                <a:schemeClr val="dk1"/>
              </a:solidFill>
              <a:latin typeface="Alata"/>
              <a:ea typeface="Alata"/>
              <a:cs typeface="Alata"/>
              <a:sym typeface="Alat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24"/>
        <p:cNvGrpSpPr/>
        <p:nvPr/>
      </p:nvGrpSpPr>
      <p:grpSpPr>
        <a:xfrm>
          <a:off x="0" y="0"/>
          <a:ext cx="0" cy="0"/>
          <a:chOff x="0" y="0"/>
          <a:chExt cx="0" cy="0"/>
        </a:xfrm>
      </p:grpSpPr>
      <p:sp>
        <p:nvSpPr>
          <p:cNvPr id="625" name="Google Shape;625;p26"/>
          <p:cNvSpPr/>
          <p:nvPr/>
        </p:nvSpPr>
        <p:spPr>
          <a:xfrm>
            <a:off x="0" y="3719826"/>
            <a:ext cx="9144100" cy="1652239"/>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p:nvSpPr>
        <p:spPr>
          <a:xfrm>
            <a:off x="-3170715" y="3153319"/>
            <a:ext cx="4331850" cy="2328075"/>
          </a:xfrm>
          <a:custGeom>
            <a:avLst/>
            <a:gdLst/>
            <a:ahLst/>
            <a:cxnLst/>
            <a:rect l="l" t="t" r="r" b="b"/>
            <a:pathLst>
              <a:path w="173274" h="93123" extrusionOk="0">
                <a:moveTo>
                  <a:pt x="933" y="73311"/>
                </a:moveTo>
                <a:cubicBezTo>
                  <a:pt x="933" y="64671"/>
                  <a:pt x="-1514" y="55425"/>
                  <a:pt x="1695" y="47403"/>
                </a:cubicBezTo>
                <a:cubicBezTo>
                  <a:pt x="6925" y="34328"/>
                  <a:pt x="20854" y="24362"/>
                  <a:pt x="34461" y="20733"/>
                </a:cubicBezTo>
                <a:cubicBezTo>
                  <a:pt x="45761" y="17720"/>
                  <a:pt x="58096" y="19720"/>
                  <a:pt x="69513" y="22257"/>
                </a:cubicBezTo>
                <a:cubicBezTo>
                  <a:pt x="76212" y="23746"/>
                  <a:pt x="85234" y="27872"/>
                  <a:pt x="90087" y="23019"/>
                </a:cubicBezTo>
                <a:cubicBezTo>
                  <a:pt x="95478" y="17628"/>
                  <a:pt x="98246" y="2008"/>
                  <a:pt x="90849" y="159"/>
                </a:cubicBezTo>
                <a:cubicBezTo>
                  <a:pt x="85769" y="-1111"/>
                  <a:pt x="82682" y="12494"/>
                  <a:pt x="87039" y="15399"/>
                </a:cubicBezTo>
                <a:cubicBezTo>
                  <a:pt x="105469" y="27686"/>
                  <a:pt x="133521" y="921"/>
                  <a:pt x="153333" y="10827"/>
                </a:cubicBezTo>
                <a:cubicBezTo>
                  <a:pt x="159937" y="14129"/>
                  <a:pt x="166133" y="19076"/>
                  <a:pt x="170097" y="25305"/>
                </a:cubicBezTo>
                <a:cubicBezTo>
                  <a:pt x="175415" y="33662"/>
                  <a:pt x="172818" y="45498"/>
                  <a:pt x="170097" y="55023"/>
                </a:cubicBezTo>
                <a:cubicBezTo>
                  <a:pt x="166028" y="69264"/>
                  <a:pt x="161288" y="88439"/>
                  <a:pt x="147237" y="93123"/>
                </a:cubicBezTo>
              </a:path>
            </a:pathLst>
          </a:custGeom>
          <a:noFill/>
          <a:ln w="19050" cap="flat" cmpd="sng">
            <a:solidFill>
              <a:schemeClr val="accent2"/>
            </a:solidFill>
            <a:prstDash val="dash"/>
            <a:round/>
            <a:headEnd type="none" w="med" len="med"/>
            <a:tailEnd type="none" w="med" len="med"/>
          </a:ln>
        </p:spPr>
      </p:sp>
      <p:sp>
        <p:nvSpPr>
          <p:cNvPr id="627" name="Google Shape;627;p26"/>
          <p:cNvSpPr/>
          <p:nvPr/>
        </p:nvSpPr>
        <p:spPr>
          <a:xfrm>
            <a:off x="7236624" y="-617350"/>
            <a:ext cx="4630125" cy="5588525"/>
          </a:xfrm>
          <a:custGeom>
            <a:avLst/>
            <a:gdLst/>
            <a:ahLst/>
            <a:cxnLst/>
            <a:rect l="l" t="t" r="r" b="b"/>
            <a:pathLst>
              <a:path w="185205" h="223541" extrusionOk="0">
                <a:moveTo>
                  <a:pt x="117387" y="217932"/>
                </a:moveTo>
                <a:cubicBezTo>
                  <a:pt x="80927" y="217932"/>
                  <a:pt x="15177" y="237894"/>
                  <a:pt x="9183" y="201930"/>
                </a:cubicBezTo>
                <a:cubicBezTo>
                  <a:pt x="6531" y="186017"/>
                  <a:pt x="34464" y="180924"/>
                  <a:pt x="49569" y="175260"/>
                </a:cubicBezTo>
                <a:cubicBezTo>
                  <a:pt x="64650" y="169605"/>
                  <a:pt x="79133" y="159200"/>
                  <a:pt x="87669" y="145542"/>
                </a:cubicBezTo>
                <a:cubicBezTo>
                  <a:pt x="89961" y="141874"/>
                  <a:pt x="91026" y="136048"/>
                  <a:pt x="88431" y="132588"/>
                </a:cubicBezTo>
                <a:cubicBezTo>
                  <a:pt x="85974" y="129311"/>
                  <a:pt x="81803" y="127165"/>
                  <a:pt x="77763" y="126492"/>
                </a:cubicBezTo>
                <a:cubicBezTo>
                  <a:pt x="71979" y="125528"/>
                  <a:pt x="65116" y="124763"/>
                  <a:pt x="60237" y="128016"/>
                </a:cubicBezTo>
                <a:cubicBezTo>
                  <a:pt x="57912" y="129566"/>
                  <a:pt x="58261" y="134422"/>
                  <a:pt x="60237" y="136398"/>
                </a:cubicBezTo>
                <a:cubicBezTo>
                  <a:pt x="66728" y="142889"/>
                  <a:pt x="80809" y="136401"/>
                  <a:pt x="86907" y="129540"/>
                </a:cubicBezTo>
                <a:cubicBezTo>
                  <a:pt x="93497" y="122126"/>
                  <a:pt x="96772" y="110036"/>
                  <a:pt x="93765" y="100584"/>
                </a:cubicBezTo>
                <a:cubicBezTo>
                  <a:pt x="89642" y="87626"/>
                  <a:pt x="81282" y="75909"/>
                  <a:pt x="71667" y="66294"/>
                </a:cubicBezTo>
                <a:cubicBezTo>
                  <a:pt x="65129" y="59756"/>
                  <a:pt x="58425" y="52187"/>
                  <a:pt x="49569" y="49530"/>
                </a:cubicBezTo>
                <a:cubicBezTo>
                  <a:pt x="33256" y="44636"/>
                  <a:pt x="-5179" y="50237"/>
                  <a:pt x="801" y="34290"/>
                </a:cubicBezTo>
                <a:cubicBezTo>
                  <a:pt x="11690" y="5254"/>
                  <a:pt x="57480" y="1114"/>
                  <a:pt x="88431" y="3048"/>
                </a:cubicBezTo>
                <a:cubicBezTo>
                  <a:pt x="120642" y="5061"/>
                  <a:pt x="156338" y="14433"/>
                  <a:pt x="185205" y="0"/>
                </a:cubicBezTo>
              </a:path>
            </a:pathLst>
          </a:custGeom>
          <a:noFill/>
          <a:ln w="19050" cap="flat" cmpd="sng">
            <a:solidFill>
              <a:schemeClr val="accent2"/>
            </a:solidFill>
            <a:prstDash val="dash"/>
            <a:round/>
            <a:headEnd type="none" w="med" len="med"/>
            <a:tailEnd type="none" w="med" len="med"/>
          </a:ln>
        </p:spPr>
      </p:sp>
      <p:sp>
        <p:nvSpPr>
          <p:cNvPr id="628" name="Google Shape;628;p26"/>
          <p:cNvSpPr/>
          <p:nvPr/>
        </p:nvSpPr>
        <p:spPr>
          <a:xfrm>
            <a:off x="-1352550" y="-1111443"/>
            <a:ext cx="3543300" cy="3618125"/>
          </a:xfrm>
          <a:custGeom>
            <a:avLst/>
            <a:gdLst/>
            <a:ahLst/>
            <a:cxnLst/>
            <a:rect l="l" t="t" r="r" b="b"/>
            <a:pathLst>
              <a:path w="141732" h="144725" extrusionOk="0">
                <a:moveTo>
                  <a:pt x="0" y="143487"/>
                </a:moveTo>
                <a:cubicBezTo>
                  <a:pt x="19916" y="143487"/>
                  <a:pt x="42865" y="148438"/>
                  <a:pt x="59436" y="137391"/>
                </a:cubicBezTo>
                <a:cubicBezTo>
                  <a:pt x="67175" y="132232"/>
                  <a:pt x="72395" y="123321"/>
                  <a:pt x="75438" y="114531"/>
                </a:cubicBezTo>
                <a:cubicBezTo>
                  <a:pt x="78439" y="105860"/>
                  <a:pt x="75487" y="95973"/>
                  <a:pt x="73152" y="87099"/>
                </a:cubicBezTo>
                <a:cubicBezTo>
                  <a:pt x="70030" y="75234"/>
                  <a:pt x="52137" y="66810"/>
                  <a:pt x="40386" y="70335"/>
                </a:cubicBezTo>
                <a:cubicBezTo>
                  <a:pt x="31138" y="73109"/>
                  <a:pt x="18266" y="85923"/>
                  <a:pt x="23622" y="93957"/>
                </a:cubicBezTo>
                <a:cubicBezTo>
                  <a:pt x="25059" y="96112"/>
                  <a:pt x="29021" y="96814"/>
                  <a:pt x="31242" y="95481"/>
                </a:cubicBezTo>
                <a:cubicBezTo>
                  <a:pt x="35652" y="92835"/>
                  <a:pt x="35567" y="86046"/>
                  <a:pt x="36576" y="81003"/>
                </a:cubicBezTo>
                <a:cubicBezTo>
                  <a:pt x="39295" y="67407"/>
                  <a:pt x="35538" y="51745"/>
                  <a:pt x="42672" y="39855"/>
                </a:cubicBezTo>
                <a:cubicBezTo>
                  <a:pt x="46092" y="34155"/>
                  <a:pt x="59511" y="31623"/>
                  <a:pt x="62484" y="37569"/>
                </a:cubicBezTo>
                <a:cubicBezTo>
                  <a:pt x="67942" y="48486"/>
                  <a:pt x="57973" y="72035"/>
                  <a:pt x="70104" y="73383"/>
                </a:cubicBezTo>
                <a:cubicBezTo>
                  <a:pt x="88999" y="75482"/>
                  <a:pt x="111532" y="66683"/>
                  <a:pt x="122682" y="51285"/>
                </a:cubicBezTo>
                <a:cubicBezTo>
                  <a:pt x="130351" y="40695"/>
                  <a:pt x="126167" y="25367"/>
                  <a:pt x="128016" y="12423"/>
                </a:cubicBezTo>
                <a:cubicBezTo>
                  <a:pt x="128627" y="8148"/>
                  <a:pt x="131059" y="4046"/>
                  <a:pt x="134112" y="993"/>
                </a:cubicBezTo>
                <a:cubicBezTo>
                  <a:pt x="135944" y="-839"/>
                  <a:pt x="139900" y="685"/>
                  <a:pt x="141732" y="2517"/>
                </a:cubicBezTo>
              </a:path>
            </a:pathLst>
          </a:custGeom>
          <a:noFill/>
          <a:ln w="19050" cap="flat" cmpd="sng">
            <a:solidFill>
              <a:schemeClr val="accent2"/>
            </a:solidFill>
            <a:prstDash val="dash"/>
            <a:round/>
            <a:headEnd type="none" w="med" len="med"/>
            <a:tailEnd type="none" w="med" len="med"/>
          </a:ln>
        </p:spPr>
      </p:sp>
      <p:grpSp>
        <p:nvGrpSpPr>
          <p:cNvPr id="629" name="Google Shape;629;p26"/>
          <p:cNvGrpSpPr/>
          <p:nvPr/>
        </p:nvGrpSpPr>
        <p:grpSpPr>
          <a:xfrm>
            <a:off x="8428901" y="3307074"/>
            <a:ext cx="548563" cy="524608"/>
            <a:chOff x="4963976" y="565949"/>
            <a:chExt cx="548563" cy="524608"/>
          </a:xfrm>
        </p:grpSpPr>
        <p:sp>
          <p:nvSpPr>
            <p:cNvPr id="630" name="Google Shape;630;p26"/>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p26"/>
            <p:cNvGrpSpPr/>
            <p:nvPr/>
          </p:nvGrpSpPr>
          <p:grpSpPr>
            <a:xfrm>
              <a:off x="4963976" y="565949"/>
              <a:ext cx="548563" cy="524608"/>
              <a:chOff x="3029225" y="4704750"/>
              <a:chExt cx="325750" cy="311525"/>
            </a:xfrm>
          </p:grpSpPr>
          <p:sp>
            <p:nvSpPr>
              <p:cNvPr id="632" name="Google Shape;632;p26"/>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9" name="Google Shape;649;p26"/>
          <p:cNvGrpSpPr/>
          <p:nvPr/>
        </p:nvGrpSpPr>
        <p:grpSpPr>
          <a:xfrm>
            <a:off x="-208078" y="2163505"/>
            <a:ext cx="999941" cy="957513"/>
            <a:chOff x="-208078" y="2163505"/>
            <a:chExt cx="999941" cy="957513"/>
          </a:xfrm>
        </p:grpSpPr>
        <p:sp>
          <p:nvSpPr>
            <p:cNvPr id="650" name="Google Shape;650;p26"/>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26"/>
            <p:cNvGrpSpPr/>
            <p:nvPr/>
          </p:nvGrpSpPr>
          <p:grpSpPr>
            <a:xfrm>
              <a:off x="-208078" y="2163505"/>
              <a:ext cx="999835" cy="957413"/>
              <a:chOff x="3922550" y="4157250"/>
              <a:chExt cx="410475" cy="393075"/>
            </a:xfrm>
          </p:grpSpPr>
          <p:sp>
            <p:nvSpPr>
              <p:cNvPr id="652" name="Google Shape;652;p26"/>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5" name="Google Shape;685;p26"/>
          <p:cNvGrpSpPr/>
          <p:nvPr/>
        </p:nvGrpSpPr>
        <p:grpSpPr>
          <a:xfrm>
            <a:off x="8060409" y="1384545"/>
            <a:ext cx="1171589" cy="1154012"/>
            <a:chOff x="8060409" y="1384545"/>
            <a:chExt cx="1171589" cy="1154012"/>
          </a:xfrm>
        </p:grpSpPr>
        <p:sp>
          <p:nvSpPr>
            <p:cNvPr id="686" name="Google Shape;686;p26"/>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26"/>
            <p:cNvGrpSpPr/>
            <p:nvPr/>
          </p:nvGrpSpPr>
          <p:grpSpPr>
            <a:xfrm>
              <a:off x="8060409" y="1384545"/>
              <a:ext cx="1171447" cy="1153599"/>
              <a:chOff x="2072625" y="3154250"/>
              <a:chExt cx="511750" cy="503975"/>
            </a:xfrm>
          </p:grpSpPr>
          <p:sp>
            <p:nvSpPr>
              <p:cNvPr id="688" name="Google Shape;688;p26"/>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9" name="Google Shape;739;p26"/>
          <p:cNvGrpSpPr/>
          <p:nvPr/>
        </p:nvGrpSpPr>
        <p:grpSpPr>
          <a:xfrm>
            <a:off x="7244051" y="-255642"/>
            <a:ext cx="1386538" cy="1581289"/>
            <a:chOff x="7244051" y="-255642"/>
            <a:chExt cx="1386538" cy="1581289"/>
          </a:xfrm>
        </p:grpSpPr>
        <p:sp>
          <p:nvSpPr>
            <p:cNvPr id="740" name="Google Shape;740;p26"/>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6"/>
            <p:cNvGrpSpPr/>
            <p:nvPr/>
          </p:nvGrpSpPr>
          <p:grpSpPr>
            <a:xfrm rot="1469790">
              <a:off x="7475484" y="-123414"/>
              <a:ext cx="923673" cy="1316831"/>
              <a:chOff x="4957575" y="2844525"/>
              <a:chExt cx="535950" cy="764075"/>
            </a:xfrm>
          </p:grpSpPr>
          <p:sp>
            <p:nvSpPr>
              <p:cNvPr id="742" name="Google Shape;742;p26"/>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6"/>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6"/>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6"/>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6"/>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6"/>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6"/>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6"/>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6"/>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6"/>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6"/>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6"/>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6"/>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6"/>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6"/>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6"/>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6"/>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7" name="Google Shape;767;p26"/>
          <p:cNvGrpSpPr/>
          <p:nvPr/>
        </p:nvGrpSpPr>
        <p:grpSpPr>
          <a:xfrm>
            <a:off x="7244057" y="3936315"/>
            <a:ext cx="1000003" cy="958052"/>
            <a:chOff x="7195357" y="3622840"/>
            <a:chExt cx="1000003" cy="958052"/>
          </a:xfrm>
        </p:grpSpPr>
        <p:sp>
          <p:nvSpPr>
            <p:cNvPr id="768" name="Google Shape;768;p26"/>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oogle Shape;769;p26"/>
            <p:cNvGrpSpPr/>
            <p:nvPr/>
          </p:nvGrpSpPr>
          <p:grpSpPr>
            <a:xfrm>
              <a:off x="7195472" y="3622840"/>
              <a:ext cx="999887" cy="958011"/>
              <a:chOff x="3842850" y="3710025"/>
              <a:chExt cx="420050" cy="402475"/>
            </a:xfrm>
          </p:grpSpPr>
          <p:sp>
            <p:nvSpPr>
              <p:cNvPr id="770" name="Google Shape;770;p26"/>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6"/>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6"/>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6"/>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6"/>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6"/>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6"/>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6"/>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6"/>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6"/>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6"/>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6"/>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6"/>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6"/>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6"/>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6"/>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6"/>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6"/>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6"/>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6"/>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6"/>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6"/>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6"/>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6"/>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6"/>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6"/>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6"/>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6"/>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6"/>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6"/>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6"/>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6"/>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6"/>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6"/>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6"/>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6"/>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6"/>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6"/>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6"/>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6"/>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6"/>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6"/>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6"/>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6"/>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6"/>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6"/>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6"/>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6"/>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6"/>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6"/>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6"/>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6"/>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6"/>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6"/>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6"/>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26"/>
          <p:cNvGrpSpPr/>
          <p:nvPr/>
        </p:nvGrpSpPr>
        <p:grpSpPr>
          <a:xfrm>
            <a:off x="191253" y="148479"/>
            <a:ext cx="1336743" cy="1843782"/>
            <a:chOff x="435228" y="148479"/>
            <a:chExt cx="1336743" cy="1843782"/>
          </a:xfrm>
        </p:grpSpPr>
        <p:sp>
          <p:nvSpPr>
            <p:cNvPr id="826" name="Google Shape;826;p26"/>
            <p:cNvSpPr/>
            <p:nvPr/>
          </p:nvSpPr>
          <p:spPr>
            <a:xfrm>
              <a:off x="435308" y="148499"/>
              <a:ext cx="1336582" cy="1843742"/>
            </a:xfrm>
            <a:custGeom>
              <a:avLst/>
              <a:gdLst/>
              <a:ahLst/>
              <a:cxnLst/>
              <a:rect l="l" t="t" r="r" b="b"/>
              <a:pathLst>
                <a:path w="33325" h="45970" extrusionOk="0">
                  <a:moveTo>
                    <a:pt x="20482" y="1"/>
                  </a:moveTo>
                  <a:cubicBezTo>
                    <a:pt x="20422" y="1"/>
                    <a:pt x="20362" y="6"/>
                    <a:pt x="20300" y="16"/>
                  </a:cubicBezTo>
                  <a:cubicBezTo>
                    <a:pt x="19969" y="71"/>
                    <a:pt x="19689" y="223"/>
                    <a:pt x="19453" y="458"/>
                  </a:cubicBezTo>
                  <a:cubicBezTo>
                    <a:pt x="19345" y="566"/>
                    <a:pt x="19247" y="683"/>
                    <a:pt x="19130" y="785"/>
                  </a:cubicBezTo>
                  <a:cubicBezTo>
                    <a:pt x="19034" y="869"/>
                    <a:pt x="18925" y="951"/>
                    <a:pt x="18813" y="1010"/>
                  </a:cubicBezTo>
                  <a:cubicBezTo>
                    <a:pt x="18734" y="1051"/>
                    <a:pt x="18656" y="1073"/>
                    <a:pt x="18579" y="1073"/>
                  </a:cubicBezTo>
                  <a:cubicBezTo>
                    <a:pt x="18486" y="1073"/>
                    <a:pt x="18395" y="1041"/>
                    <a:pt x="18306" y="969"/>
                  </a:cubicBezTo>
                  <a:cubicBezTo>
                    <a:pt x="18220" y="904"/>
                    <a:pt x="18126" y="849"/>
                    <a:pt x="18031" y="802"/>
                  </a:cubicBezTo>
                  <a:cubicBezTo>
                    <a:pt x="17908" y="741"/>
                    <a:pt x="17782" y="710"/>
                    <a:pt x="17654" y="710"/>
                  </a:cubicBezTo>
                  <a:cubicBezTo>
                    <a:pt x="17549" y="710"/>
                    <a:pt x="17443" y="731"/>
                    <a:pt x="17338" y="775"/>
                  </a:cubicBezTo>
                  <a:cubicBezTo>
                    <a:pt x="17211" y="828"/>
                    <a:pt x="17088" y="908"/>
                    <a:pt x="16972" y="988"/>
                  </a:cubicBezTo>
                  <a:cubicBezTo>
                    <a:pt x="16853" y="1072"/>
                    <a:pt x="16745" y="1176"/>
                    <a:pt x="16628" y="1264"/>
                  </a:cubicBezTo>
                  <a:cubicBezTo>
                    <a:pt x="16486" y="1370"/>
                    <a:pt x="16335" y="1422"/>
                    <a:pt x="16175" y="1422"/>
                  </a:cubicBezTo>
                  <a:cubicBezTo>
                    <a:pt x="16097" y="1422"/>
                    <a:pt x="16016" y="1410"/>
                    <a:pt x="15934" y="1385"/>
                  </a:cubicBezTo>
                  <a:cubicBezTo>
                    <a:pt x="15832" y="1354"/>
                    <a:pt x="15728" y="1319"/>
                    <a:pt x="15625" y="1289"/>
                  </a:cubicBezTo>
                  <a:cubicBezTo>
                    <a:pt x="15523" y="1259"/>
                    <a:pt x="15420" y="1245"/>
                    <a:pt x="15317" y="1245"/>
                  </a:cubicBezTo>
                  <a:cubicBezTo>
                    <a:pt x="15229" y="1245"/>
                    <a:pt x="15141" y="1255"/>
                    <a:pt x="15053" y="1274"/>
                  </a:cubicBezTo>
                  <a:cubicBezTo>
                    <a:pt x="14848" y="1319"/>
                    <a:pt x="14707" y="1438"/>
                    <a:pt x="14643" y="1643"/>
                  </a:cubicBezTo>
                  <a:cubicBezTo>
                    <a:pt x="14609" y="1745"/>
                    <a:pt x="14582" y="1849"/>
                    <a:pt x="14537" y="1949"/>
                  </a:cubicBezTo>
                  <a:cubicBezTo>
                    <a:pt x="14396" y="2279"/>
                    <a:pt x="14167" y="2439"/>
                    <a:pt x="13836" y="2439"/>
                  </a:cubicBezTo>
                  <a:cubicBezTo>
                    <a:pt x="13797" y="2439"/>
                    <a:pt x="13758" y="2437"/>
                    <a:pt x="13717" y="2432"/>
                  </a:cubicBezTo>
                  <a:cubicBezTo>
                    <a:pt x="13676" y="2428"/>
                    <a:pt x="13637" y="2424"/>
                    <a:pt x="13600" y="2422"/>
                  </a:cubicBezTo>
                  <a:cubicBezTo>
                    <a:pt x="13563" y="2419"/>
                    <a:pt x="13527" y="2417"/>
                    <a:pt x="13493" y="2417"/>
                  </a:cubicBezTo>
                  <a:cubicBezTo>
                    <a:pt x="13098" y="2417"/>
                    <a:pt x="12855" y="2621"/>
                    <a:pt x="12753" y="3028"/>
                  </a:cubicBezTo>
                  <a:cubicBezTo>
                    <a:pt x="12732" y="3105"/>
                    <a:pt x="12724" y="3187"/>
                    <a:pt x="12704" y="3261"/>
                  </a:cubicBezTo>
                  <a:cubicBezTo>
                    <a:pt x="12673" y="3371"/>
                    <a:pt x="12642" y="3478"/>
                    <a:pt x="12604" y="3586"/>
                  </a:cubicBezTo>
                  <a:cubicBezTo>
                    <a:pt x="12559" y="3717"/>
                    <a:pt x="12456" y="3781"/>
                    <a:pt x="12323" y="3801"/>
                  </a:cubicBezTo>
                  <a:cubicBezTo>
                    <a:pt x="12294" y="3806"/>
                    <a:pt x="12265" y="3808"/>
                    <a:pt x="12236" y="3808"/>
                  </a:cubicBezTo>
                  <a:cubicBezTo>
                    <a:pt x="12115" y="3808"/>
                    <a:pt x="12002" y="3768"/>
                    <a:pt x="11898" y="3709"/>
                  </a:cubicBezTo>
                  <a:cubicBezTo>
                    <a:pt x="11697" y="3596"/>
                    <a:pt x="11482" y="3529"/>
                    <a:pt x="11257" y="3502"/>
                  </a:cubicBezTo>
                  <a:cubicBezTo>
                    <a:pt x="11137" y="3486"/>
                    <a:pt x="11045" y="3433"/>
                    <a:pt x="10963" y="3345"/>
                  </a:cubicBezTo>
                  <a:cubicBezTo>
                    <a:pt x="10777" y="3146"/>
                    <a:pt x="10709" y="2909"/>
                    <a:pt x="10717" y="2643"/>
                  </a:cubicBezTo>
                  <a:cubicBezTo>
                    <a:pt x="10730" y="2295"/>
                    <a:pt x="10554" y="2076"/>
                    <a:pt x="10159" y="2021"/>
                  </a:cubicBezTo>
                  <a:cubicBezTo>
                    <a:pt x="9999" y="1999"/>
                    <a:pt x="9831" y="2005"/>
                    <a:pt x="9668" y="1992"/>
                  </a:cubicBezTo>
                  <a:cubicBezTo>
                    <a:pt x="9422" y="1972"/>
                    <a:pt x="9328" y="1892"/>
                    <a:pt x="9267" y="1661"/>
                  </a:cubicBezTo>
                  <a:cubicBezTo>
                    <a:pt x="9187" y="1366"/>
                    <a:pt x="8999" y="1207"/>
                    <a:pt x="8694" y="1192"/>
                  </a:cubicBezTo>
                  <a:cubicBezTo>
                    <a:pt x="8670" y="1191"/>
                    <a:pt x="8646" y="1190"/>
                    <a:pt x="8623" y="1190"/>
                  </a:cubicBezTo>
                  <a:cubicBezTo>
                    <a:pt x="8312" y="1190"/>
                    <a:pt x="8044" y="1306"/>
                    <a:pt x="7837" y="1561"/>
                  </a:cubicBezTo>
                  <a:cubicBezTo>
                    <a:pt x="7765" y="1647"/>
                    <a:pt x="7697" y="1739"/>
                    <a:pt x="7616" y="1816"/>
                  </a:cubicBezTo>
                  <a:cubicBezTo>
                    <a:pt x="7572" y="1859"/>
                    <a:pt x="7534" y="1880"/>
                    <a:pt x="7496" y="1880"/>
                  </a:cubicBezTo>
                  <a:cubicBezTo>
                    <a:pt x="7455" y="1880"/>
                    <a:pt x="7413" y="1855"/>
                    <a:pt x="7364" y="1808"/>
                  </a:cubicBezTo>
                  <a:cubicBezTo>
                    <a:pt x="7335" y="1780"/>
                    <a:pt x="7311" y="1749"/>
                    <a:pt x="7282" y="1722"/>
                  </a:cubicBezTo>
                  <a:cubicBezTo>
                    <a:pt x="7178" y="1625"/>
                    <a:pt x="7043" y="1575"/>
                    <a:pt x="6909" y="1575"/>
                  </a:cubicBezTo>
                  <a:cubicBezTo>
                    <a:pt x="6776" y="1575"/>
                    <a:pt x="6644" y="1624"/>
                    <a:pt x="6544" y="1724"/>
                  </a:cubicBezTo>
                  <a:cubicBezTo>
                    <a:pt x="6464" y="1804"/>
                    <a:pt x="6404" y="1902"/>
                    <a:pt x="6349" y="2001"/>
                  </a:cubicBezTo>
                  <a:cubicBezTo>
                    <a:pt x="6292" y="2103"/>
                    <a:pt x="6251" y="2217"/>
                    <a:pt x="6206" y="2328"/>
                  </a:cubicBezTo>
                  <a:cubicBezTo>
                    <a:pt x="6145" y="2475"/>
                    <a:pt x="6050" y="2567"/>
                    <a:pt x="5877" y="2575"/>
                  </a:cubicBezTo>
                  <a:cubicBezTo>
                    <a:pt x="5600" y="2592"/>
                    <a:pt x="5426" y="2760"/>
                    <a:pt x="5289" y="2985"/>
                  </a:cubicBezTo>
                  <a:cubicBezTo>
                    <a:pt x="5228" y="3085"/>
                    <a:pt x="5152" y="3177"/>
                    <a:pt x="5075" y="3267"/>
                  </a:cubicBezTo>
                  <a:cubicBezTo>
                    <a:pt x="4976" y="3382"/>
                    <a:pt x="4870" y="3494"/>
                    <a:pt x="4768" y="3605"/>
                  </a:cubicBezTo>
                  <a:cubicBezTo>
                    <a:pt x="4727" y="3648"/>
                    <a:pt x="4684" y="3688"/>
                    <a:pt x="4622" y="3748"/>
                  </a:cubicBezTo>
                  <a:cubicBezTo>
                    <a:pt x="4549" y="3645"/>
                    <a:pt x="4487" y="3560"/>
                    <a:pt x="4424" y="3476"/>
                  </a:cubicBezTo>
                  <a:cubicBezTo>
                    <a:pt x="4308" y="3320"/>
                    <a:pt x="4162" y="3235"/>
                    <a:pt x="3999" y="3235"/>
                  </a:cubicBezTo>
                  <a:cubicBezTo>
                    <a:pt x="3924" y="3235"/>
                    <a:pt x="3845" y="3253"/>
                    <a:pt x="3763" y="3292"/>
                  </a:cubicBezTo>
                  <a:cubicBezTo>
                    <a:pt x="3647" y="3349"/>
                    <a:pt x="3530" y="3437"/>
                    <a:pt x="3446" y="3537"/>
                  </a:cubicBezTo>
                  <a:cubicBezTo>
                    <a:pt x="3268" y="3752"/>
                    <a:pt x="3278" y="4008"/>
                    <a:pt x="3329" y="4265"/>
                  </a:cubicBezTo>
                  <a:cubicBezTo>
                    <a:pt x="3372" y="4495"/>
                    <a:pt x="3331" y="4558"/>
                    <a:pt x="3110" y="4634"/>
                  </a:cubicBezTo>
                  <a:cubicBezTo>
                    <a:pt x="3084" y="4644"/>
                    <a:pt x="3057" y="4652"/>
                    <a:pt x="3029" y="4660"/>
                  </a:cubicBezTo>
                  <a:cubicBezTo>
                    <a:pt x="2875" y="4701"/>
                    <a:pt x="2773" y="4795"/>
                    <a:pt x="2701" y="4936"/>
                  </a:cubicBezTo>
                  <a:cubicBezTo>
                    <a:pt x="2626" y="5084"/>
                    <a:pt x="2617" y="5241"/>
                    <a:pt x="2638" y="5401"/>
                  </a:cubicBezTo>
                  <a:cubicBezTo>
                    <a:pt x="2654" y="5520"/>
                    <a:pt x="2681" y="5636"/>
                    <a:pt x="2691" y="5755"/>
                  </a:cubicBezTo>
                  <a:cubicBezTo>
                    <a:pt x="2716" y="5980"/>
                    <a:pt x="2587" y="6154"/>
                    <a:pt x="2370" y="6209"/>
                  </a:cubicBezTo>
                  <a:cubicBezTo>
                    <a:pt x="2292" y="6230"/>
                    <a:pt x="2214" y="6240"/>
                    <a:pt x="2137" y="6258"/>
                  </a:cubicBezTo>
                  <a:cubicBezTo>
                    <a:pt x="1867" y="6328"/>
                    <a:pt x="1674" y="6485"/>
                    <a:pt x="1580" y="6755"/>
                  </a:cubicBezTo>
                  <a:cubicBezTo>
                    <a:pt x="1509" y="6960"/>
                    <a:pt x="1498" y="7164"/>
                    <a:pt x="1535" y="7373"/>
                  </a:cubicBezTo>
                  <a:cubicBezTo>
                    <a:pt x="1556" y="7473"/>
                    <a:pt x="1582" y="7574"/>
                    <a:pt x="1592" y="7676"/>
                  </a:cubicBezTo>
                  <a:cubicBezTo>
                    <a:pt x="1607" y="7823"/>
                    <a:pt x="1551" y="7911"/>
                    <a:pt x="1412" y="7969"/>
                  </a:cubicBezTo>
                  <a:cubicBezTo>
                    <a:pt x="1361" y="7993"/>
                    <a:pt x="1306" y="8005"/>
                    <a:pt x="1249" y="8016"/>
                  </a:cubicBezTo>
                  <a:cubicBezTo>
                    <a:pt x="690" y="8140"/>
                    <a:pt x="436" y="8664"/>
                    <a:pt x="696" y="9180"/>
                  </a:cubicBezTo>
                  <a:cubicBezTo>
                    <a:pt x="766" y="9315"/>
                    <a:pt x="854" y="9442"/>
                    <a:pt x="942" y="9564"/>
                  </a:cubicBezTo>
                  <a:cubicBezTo>
                    <a:pt x="1079" y="9748"/>
                    <a:pt x="1075" y="9931"/>
                    <a:pt x="952" y="10117"/>
                  </a:cubicBezTo>
                  <a:cubicBezTo>
                    <a:pt x="911" y="10178"/>
                    <a:pt x="874" y="10240"/>
                    <a:pt x="835" y="10305"/>
                  </a:cubicBezTo>
                  <a:cubicBezTo>
                    <a:pt x="625" y="10647"/>
                    <a:pt x="737" y="11062"/>
                    <a:pt x="1093" y="11248"/>
                  </a:cubicBezTo>
                  <a:cubicBezTo>
                    <a:pt x="1183" y="11297"/>
                    <a:pt x="1279" y="11332"/>
                    <a:pt x="1369" y="11381"/>
                  </a:cubicBezTo>
                  <a:cubicBezTo>
                    <a:pt x="1494" y="11447"/>
                    <a:pt x="1513" y="11492"/>
                    <a:pt x="1472" y="11629"/>
                  </a:cubicBezTo>
                  <a:cubicBezTo>
                    <a:pt x="1439" y="11737"/>
                    <a:pt x="1400" y="11844"/>
                    <a:pt x="1367" y="11954"/>
                  </a:cubicBezTo>
                  <a:cubicBezTo>
                    <a:pt x="1308" y="12142"/>
                    <a:pt x="1339" y="12322"/>
                    <a:pt x="1472" y="12463"/>
                  </a:cubicBezTo>
                  <a:cubicBezTo>
                    <a:pt x="1566" y="12562"/>
                    <a:pt x="1695" y="12631"/>
                    <a:pt x="1809" y="12713"/>
                  </a:cubicBezTo>
                  <a:cubicBezTo>
                    <a:pt x="1856" y="12746"/>
                    <a:pt x="1903" y="12781"/>
                    <a:pt x="1948" y="12811"/>
                  </a:cubicBezTo>
                  <a:cubicBezTo>
                    <a:pt x="1909" y="12899"/>
                    <a:pt x="1857" y="12927"/>
                    <a:pt x="1800" y="12927"/>
                  </a:cubicBezTo>
                  <a:cubicBezTo>
                    <a:pt x="1771" y="12927"/>
                    <a:pt x="1740" y="12920"/>
                    <a:pt x="1709" y="12909"/>
                  </a:cubicBezTo>
                  <a:cubicBezTo>
                    <a:pt x="1660" y="12894"/>
                    <a:pt x="1612" y="12886"/>
                    <a:pt x="1565" y="12886"/>
                  </a:cubicBezTo>
                  <a:cubicBezTo>
                    <a:pt x="1295" y="12886"/>
                    <a:pt x="1089" y="13136"/>
                    <a:pt x="1091" y="13398"/>
                  </a:cubicBezTo>
                  <a:cubicBezTo>
                    <a:pt x="1093" y="13527"/>
                    <a:pt x="1112" y="13656"/>
                    <a:pt x="1136" y="13785"/>
                  </a:cubicBezTo>
                  <a:cubicBezTo>
                    <a:pt x="1177" y="13994"/>
                    <a:pt x="1155" y="14031"/>
                    <a:pt x="948" y="14035"/>
                  </a:cubicBezTo>
                  <a:cubicBezTo>
                    <a:pt x="930" y="14036"/>
                    <a:pt x="912" y="14036"/>
                    <a:pt x="893" y="14036"/>
                  </a:cubicBezTo>
                  <a:cubicBezTo>
                    <a:pt x="861" y="14036"/>
                    <a:pt x="829" y="14035"/>
                    <a:pt x="797" y="14035"/>
                  </a:cubicBezTo>
                  <a:cubicBezTo>
                    <a:pt x="767" y="14035"/>
                    <a:pt x="739" y="14036"/>
                    <a:pt x="711" y="14039"/>
                  </a:cubicBezTo>
                  <a:cubicBezTo>
                    <a:pt x="610" y="14051"/>
                    <a:pt x="506" y="14059"/>
                    <a:pt x="410" y="14094"/>
                  </a:cubicBezTo>
                  <a:cubicBezTo>
                    <a:pt x="117" y="14198"/>
                    <a:pt x="1" y="14473"/>
                    <a:pt x="142" y="14751"/>
                  </a:cubicBezTo>
                  <a:cubicBezTo>
                    <a:pt x="193" y="14878"/>
                    <a:pt x="281" y="14984"/>
                    <a:pt x="375" y="15070"/>
                  </a:cubicBezTo>
                  <a:cubicBezTo>
                    <a:pt x="498" y="15176"/>
                    <a:pt x="641" y="15258"/>
                    <a:pt x="780" y="15348"/>
                  </a:cubicBezTo>
                  <a:cubicBezTo>
                    <a:pt x="938" y="15450"/>
                    <a:pt x="954" y="15491"/>
                    <a:pt x="893" y="15669"/>
                  </a:cubicBezTo>
                  <a:cubicBezTo>
                    <a:pt x="782" y="15997"/>
                    <a:pt x="899" y="16263"/>
                    <a:pt x="1216" y="16404"/>
                  </a:cubicBezTo>
                  <a:cubicBezTo>
                    <a:pt x="1294" y="16441"/>
                    <a:pt x="1376" y="16465"/>
                    <a:pt x="1455" y="16496"/>
                  </a:cubicBezTo>
                  <a:cubicBezTo>
                    <a:pt x="1564" y="16543"/>
                    <a:pt x="1590" y="16611"/>
                    <a:pt x="1521" y="16709"/>
                  </a:cubicBezTo>
                  <a:cubicBezTo>
                    <a:pt x="1459" y="16786"/>
                    <a:pt x="1380" y="16856"/>
                    <a:pt x="1306" y="16926"/>
                  </a:cubicBezTo>
                  <a:cubicBezTo>
                    <a:pt x="1212" y="17016"/>
                    <a:pt x="1101" y="17091"/>
                    <a:pt x="1018" y="17190"/>
                  </a:cubicBezTo>
                  <a:cubicBezTo>
                    <a:pt x="844" y="17392"/>
                    <a:pt x="848" y="17652"/>
                    <a:pt x="1011" y="17859"/>
                  </a:cubicBezTo>
                  <a:cubicBezTo>
                    <a:pt x="1042" y="17899"/>
                    <a:pt x="1083" y="17930"/>
                    <a:pt x="1114" y="17971"/>
                  </a:cubicBezTo>
                  <a:cubicBezTo>
                    <a:pt x="1216" y="18108"/>
                    <a:pt x="1326" y="18237"/>
                    <a:pt x="1410" y="18384"/>
                  </a:cubicBezTo>
                  <a:cubicBezTo>
                    <a:pt x="1496" y="18532"/>
                    <a:pt x="1478" y="18554"/>
                    <a:pt x="1361" y="18679"/>
                  </a:cubicBezTo>
                  <a:cubicBezTo>
                    <a:pt x="1224" y="18830"/>
                    <a:pt x="1077" y="18974"/>
                    <a:pt x="958" y="19137"/>
                  </a:cubicBezTo>
                  <a:cubicBezTo>
                    <a:pt x="686" y="19512"/>
                    <a:pt x="891" y="19862"/>
                    <a:pt x="1234" y="20005"/>
                  </a:cubicBezTo>
                  <a:cubicBezTo>
                    <a:pt x="1384" y="20066"/>
                    <a:pt x="1533" y="20115"/>
                    <a:pt x="1682" y="20166"/>
                  </a:cubicBezTo>
                  <a:cubicBezTo>
                    <a:pt x="2235" y="20353"/>
                    <a:pt x="2791" y="20533"/>
                    <a:pt x="3344" y="20721"/>
                  </a:cubicBezTo>
                  <a:cubicBezTo>
                    <a:pt x="3724" y="20852"/>
                    <a:pt x="4109" y="20977"/>
                    <a:pt x="4457" y="21183"/>
                  </a:cubicBezTo>
                  <a:cubicBezTo>
                    <a:pt x="4657" y="21302"/>
                    <a:pt x="4680" y="21345"/>
                    <a:pt x="4622" y="21568"/>
                  </a:cubicBezTo>
                  <a:cubicBezTo>
                    <a:pt x="4614" y="21594"/>
                    <a:pt x="4610" y="21623"/>
                    <a:pt x="4600" y="21650"/>
                  </a:cubicBezTo>
                  <a:cubicBezTo>
                    <a:pt x="4479" y="21987"/>
                    <a:pt x="4553" y="22288"/>
                    <a:pt x="4776" y="22554"/>
                  </a:cubicBezTo>
                  <a:cubicBezTo>
                    <a:pt x="4901" y="22707"/>
                    <a:pt x="5038" y="22857"/>
                    <a:pt x="5187" y="22982"/>
                  </a:cubicBezTo>
                  <a:cubicBezTo>
                    <a:pt x="5490" y="23229"/>
                    <a:pt x="5799" y="23468"/>
                    <a:pt x="6114" y="23704"/>
                  </a:cubicBezTo>
                  <a:cubicBezTo>
                    <a:pt x="6546" y="24023"/>
                    <a:pt x="6883" y="24410"/>
                    <a:pt x="7016" y="24942"/>
                  </a:cubicBezTo>
                  <a:cubicBezTo>
                    <a:pt x="7106" y="25300"/>
                    <a:pt x="7202" y="25654"/>
                    <a:pt x="7270" y="26018"/>
                  </a:cubicBezTo>
                  <a:cubicBezTo>
                    <a:pt x="7466" y="27053"/>
                    <a:pt x="7386" y="28084"/>
                    <a:pt x="7200" y="29111"/>
                  </a:cubicBezTo>
                  <a:cubicBezTo>
                    <a:pt x="7010" y="30175"/>
                    <a:pt x="6672" y="31202"/>
                    <a:pt x="6345" y="32227"/>
                  </a:cubicBezTo>
                  <a:cubicBezTo>
                    <a:pt x="6126" y="32910"/>
                    <a:pt x="5922" y="33592"/>
                    <a:pt x="5799" y="34298"/>
                  </a:cubicBezTo>
                  <a:cubicBezTo>
                    <a:pt x="5647" y="35147"/>
                    <a:pt x="5580" y="36006"/>
                    <a:pt x="5607" y="36871"/>
                  </a:cubicBezTo>
                  <a:cubicBezTo>
                    <a:pt x="5647" y="38101"/>
                    <a:pt x="5877" y="39294"/>
                    <a:pt x="6310" y="40444"/>
                  </a:cubicBezTo>
                  <a:cubicBezTo>
                    <a:pt x="6943" y="42113"/>
                    <a:pt x="8072" y="43328"/>
                    <a:pt x="9659" y="44134"/>
                  </a:cubicBezTo>
                  <a:cubicBezTo>
                    <a:pt x="9893" y="44255"/>
                    <a:pt x="10079" y="44431"/>
                    <a:pt x="10198" y="44677"/>
                  </a:cubicBezTo>
                  <a:cubicBezTo>
                    <a:pt x="10296" y="44873"/>
                    <a:pt x="10416" y="45061"/>
                    <a:pt x="10552" y="45233"/>
                  </a:cubicBezTo>
                  <a:cubicBezTo>
                    <a:pt x="10744" y="45477"/>
                    <a:pt x="11014" y="45599"/>
                    <a:pt x="11321" y="45612"/>
                  </a:cubicBezTo>
                  <a:cubicBezTo>
                    <a:pt x="11363" y="45614"/>
                    <a:pt x="11406" y="45615"/>
                    <a:pt x="11449" y="45615"/>
                  </a:cubicBezTo>
                  <a:cubicBezTo>
                    <a:pt x="11553" y="45615"/>
                    <a:pt x="11659" y="45607"/>
                    <a:pt x="11761" y="45587"/>
                  </a:cubicBezTo>
                  <a:cubicBezTo>
                    <a:pt x="11905" y="45560"/>
                    <a:pt x="12047" y="45547"/>
                    <a:pt x="12187" y="45547"/>
                  </a:cubicBezTo>
                  <a:cubicBezTo>
                    <a:pt x="12519" y="45547"/>
                    <a:pt x="12841" y="45619"/>
                    <a:pt x="13160" y="45742"/>
                  </a:cubicBezTo>
                  <a:cubicBezTo>
                    <a:pt x="13348" y="45816"/>
                    <a:pt x="13545" y="45882"/>
                    <a:pt x="13743" y="45929"/>
                  </a:cubicBezTo>
                  <a:cubicBezTo>
                    <a:pt x="13852" y="45956"/>
                    <a:pt x="13959" y="45970"/>
                    <a:pt x="14063" y="45970"/>
                  </a:cubicBezTo>
                  <a:cubicBezTo>
                    <a:pt x="14327" y="45970"/>
                    <a:pt x="14574" y="45882"/>
                    <a:pt x="14801" y="45702"/>
                  </a:cubicBezTo>
                  <a:cubicBezTo>
                    <a:pt x="15008" y="45538"/>
                    <a:pt x="15188" y="45352"/>
                    <a:pt x="15329" y="45129"/>
                  </a:cubicBezTo>
                  <a:cubicBezTo>
                    <a:pt x="15492" y="44869"/>
                    <a:pt x="15724" y="44681"/>
                    <a:pt x="16020" y="44615"/>
                  </a:cubicBezTo>
                  <a:cubicBezTo>
                    <a:pt x="16931" y="44411"/>
                    <a:pt x="17784" y="44067"/>
                    <a:pt x="18584" y="43584"/>
                  </a:cubicBezTo>
                  <a:cubicBezTo>
                    <a:pt x="19312" y="43144"/>
                    <a:pt x="19965" y="42614"/>
                    <a:pt x="20540" y="41988"/>
                  </a:cubicBezTo>
                  <a:cubicBezTo>
                    <a:pt x="21405" y="41047"/>
                    <a:pt x="22070" y="39981"/>
                    <a:pt x="22541" y="38795"/>
                  </a:cubicBezTo>
                  <a:cubicBezTo>
                    <a:pt x="22962" y="37729"/>
                    <a:pt x="23201" y="36626"/>
                    <a:pt x="23169" y="35472"/>
                  </a:cubicBezTo>
                  <a:cubicBezTo>
                    <a:pt x="23150" y="34881"/>
                    <a:pt x="23109" y="34293"/>
                    <a:pt x="23093" y="33704"/>
                  </a:cubicBezTo>
                  <a:cubicBezTo>
                    <a:pt x="23079" y="33275"/>
                    <a:pt x="23056" y="32841"/>
                    <a:pt x="23095" y="32413"/>
                  </a:cubicBezTo>
                  <a:cubicBezTo>
                    <a:pt x="23140" y="31881"/>
                    <a:pt x="23249" y="31351"/>
                    <a:pt x="23320" y="30820"/>
                  </a:cubicBezTo>
                  <a:cubicBezTo>
                    <a:pt x="23386" y="30333"/>
                    <a:pt x="23539" y="29874"/>
                    <a:pt x="23742" y="29426"/>
                  </a:cubicBezTo>
                  <a:cubicBezTo>
                    <a:pt x="24087" y="28667"/>
                    <a:pt x="24550" y="27982"/>
                    <a:pt x="25073" y="27337"/>
                  </a:cubicBezTo>
                  <a:cubicBezTo>
                    <a:pt x="25141" y="27255"/>
                    <a:pt x="25184" y="27153"/>
                    <a:pt x="25243" y="27065"/>
                  </a:cubicBezTo>
                  <a:cubicBezTo>
                    <a:pt x="25292" y="26990"/>
                    <a:pt x="25337" y="26910"/>
                    <a:pt x="25399" y="26846"/>
                  </a:cubicBezTo>
                  <a:cubicBezTo>
                    <a:pt x="25460" y="26779"/>
                    <a:pt x="25507" y="26748"/>
                    <a:pt x="25560" y="26748"/>
                  </a:cubicBezTo>
                  <a:cubicBezTo>
                    <a:pt x="25603" y="26748"/>
                    <a:pt x="25650" y="26768"/>
                    <a:pt x="25712" y="26805"/>
                  </a:cubicBezTo>
                  <a:cubicBezTo>
                    <a:pt x="25804" y="26861"/>
                    <a:pt x="25890" y="26926"/>
                    <a:pt x="25984" y="26977"/>
                  </a:cubicBezTo>
                  <a:cubicBezTo>
                    <a:pt x="26082" y="27028"/>
                    <a:pt x="26184" y="27065"/>
                    <a:pt x="26287" y="27065"/>
                  </a:cubicBezTo>
                  <a:cubicBezTo>
                    <a:pt x="26354" y="27065"/>
                    <a:pt x="26422" y="27049"/>
                    <a:pt x="26489" y="27012"/>
                  </a:cubicBezTo>
                  <a:cubicBezTo>
                    <a:pt x="26718" y="26885"/>
                    <a:pt x="26872" y="26697"/>
                    <a:pt x="26880" y="26417"/>
                  </a:cubicBezTo>
                  <a:cubicBezTo>
                    <a:pt x="26882" y="26314"/>
                    <a:pt x="26880" y="26212"/>
                    <a:pt x="26890" y="26110"/>
                  </a:cubicBezTo>
                  <a:cubicBezTo>
                    <a:pt x="26922" y="25753"/>
                    <a:pt x="27190" y="25510"/>
                    <a:pt x="27531" y="25510"/>
                  </a:cubicBezTo>
                  <a:cubicBezTo>
                    <a:pt x="27561" y="25510"/>
                    <a:pt x="27593" y="25512"/>
                    <a:pt x="27625" y="25516"/>
                  </a:cubicBezTo>
                  <a:cubicBezTo>
                    <a:pt x="27673" y="25524"/>
                    <a:pt x="27718" y="25539"/>
                    <a:pt x="27765" y="25539"/>
                  </a:cubicBezTo>
                  <a:cubicBezTo>
                    <a:pt x="27768" y="25539"/>
                    <a:pt x="27771" y="25539"/>
                    <a:pt x="27774" y="25539"/>
                  </a:cubicBezTo>
                  <a:cubicBezTo>
                    <a:pt x="27783" y="25539"/>
                    <a:pt x="27792" y="25539"/>
                    <a:pt x="27800" y="25539"/>
                  </a:cubicBezTo>
                  <a:cubicBezTo>
                    <a:pt x="27843" y="25539"/>
                    <a:pt x="27885" y="25540"/>
                    <a:pt x="27928" y="25540"/>
                  </a:cubicBezTo>
                  <a:cubicBezTo>
                    <a:pt x="27997" y="25540"/>
                    <a:pt x="28065" y="25536"/>
                    <a:pt x="28128" y="25516"/>
                  </a:cubicBezTo>
                  <a:cubicBezTo>
                    <a:pt x="28447" y="25418"/>
                    <a:pt x="28603" y="25130"/>
                    <a:pt x="28535" y="24792"/>
                  </a:cubicBezTo>
                  <a:cubicBezTo>
                    <a:pt x="28509" y="24669"/>
                    <a:pt x="28466" y="24553"/>
                    <a:pt x="28449" y="24430"/>
                  </a:cubicBezTo>
                  <a:cubicBezTo>
                    <a:pt x="28425" y="24228"/>
                    <a:pt x="28527" y="24107"/>
                    <a:pt x="28730" y="24078"/>
                  </a:cubicBezTo>
                  <a:cubicBezTo>
                    <a:pt x="28852" y="24062"/>
                    <a:pt x="28977" y="24052"/>
                    <a:pt x="29100" y="24025"/>
                  </a:cubicBezTo>
                  <a:cubicBezTo>
                    <a:pt x="29603" y="23923"/>
                    <a:pt x="29820" y="23468"/>
                    <a:pt x="29589" y="23012"/>
                  </a:cubicBezTo>
                  <a:cubicBezTo>
                    <a:pt x="29550" y="22937"/>
                    <a:pt x="29507" y="22861"/>
                    <a:pt x="29470" y="22785"/>
                  </a:cubicBezTo>
                  <a:cubicBezTo>
                    <a:pt x="29374" y="22583"/>
                    <a:pt x="29411" y="22488"/>
                    <a:pt x="29609" y="22390"/>
                  </a:cubicBezTo>
                  <a:cubicBezTo>
                    <a:pt x="29703" y="22345"/>
                    <a:pt x="29800" y="22288"/>
                    <a:pt x="29877" y="22216"/>
                  </a:cubicBezTo>
                  <a:cubicBezTo>
                    <a:pt x="30023" y="22090"/>
                    <a:pt x="30045" y="21907"/>
                    <a:pt x="29953" y="21740"/>
                  </a:cubicBezTo>
                  <a:cubicBezTo>
                    <a:pt x="29920" y="21680"/>
                    <a:pt x="29877" y="21627"/>
                    <a:pt x="29841" y="21570"/>
                  </a:cubicBezTo>
                  <a:cubicBezTo>
                    <a:pt x="29718" y="21384"/>
                    <a:pt x="29736" y="21269"/>
                    <a:pt x="29910" y="21130"/>
                  </a:cubicBezTo>
                  <a:cubicBezTo>
                    <a:pt x="29990" y="21067"/>
                    <a:pt x="30076" y="21007"/>
                    <a:pt x="30143" y="20934"/>
                  </a:cubicBezTo>
                  <a:cubicBezTo>
                    <a:pt x="30356" y="20696"/>
                    <a:pt x="30346" y="20492"/>
                    <a:pt x="30123" y="20263"/>
                  </a:cubicBezTo>
                  <a:cubicBezTo>
                    <a:pt x="30094" y="20236"/>
                    <a:pt x="30066" y="20207"/>
                    <a:pt x="30041" y="20177"/>
                  </a:cubicBezTo>
                  <a:cubicBezTo>
                    <a:pt x="29957" y="20078"/>
                    <a:pt x="29937" y="19970"/>
                    <a:pt x="29978" y="19843"/>
                  </a:cubicBezTo>
                  <a:cubicBezTo>
                    <a:pt x="30045" y="19636"/>
                    <a:pt x="30217" y="19485"/>
                    <a:pt x="30438" y="19473"/>
                  </a:cubicBezTo>
                  <a:cubicBezTo>
                    <a:pt x="30461" y="19471"/>
                    <a:pt x="30484" y="19471"/>
                    <a:pt x="30507" y="19471"/>
                  </a:cubicBezTo>
                  <a:cubicBezTo>
                    <a:pt x="30607" y="19471"/>
                    <a:pt x="30709" y="19483"/>
                    <a:pt x="30810" y="19493"/>
                  </a:cubicBezTo>
                  <a:cubicBezTo>
                    <a:pt x="30884" y="19501"/>
                    <a:pt x="30958" y="19507"/>
                    <a:pt x="31031" y="19507"/>
                  </a:cubicBezTo>
                  <a:cubicBezTo>
                    <a:pt x="31132" y="19507"/>
                    <a:pt x="31232" y="19495"/>
                    <a:pt x="31332" y="19458"/>
                  </a:cubicBezTo>
                  <a:cubicBezTo>
                    <a:pt x="31543" y="19379"/>
                    <a:pt x="31627" y="19213"/>
                    <a:pt x="31565" y="18994"/>
                  </a:cubicBezTo>
                  <a:cubicBezTo>
                    <a:pt x="31547" y="18929"/>
                    <a:pt x="31522" y="18867"/>
                    <a:pt x="31504" y="18800"/>
                  </a:cubicBezTo>
                  <a:cubicBezTo>
                    <a:pt x="31455" y="18603"/>
                    <a:pt x="31526" y="18478"/>
                    <a:pt x="31727" y="18431"/>
                  </a:cubicBezTo>
                  <a:cubicBezTo>
                    <a:pt x="31841" y="18407"/>
                    <a:pt x="31962" y="18399"/>
                    <a:pt x="32079" y="18384"/>
                  </a:cubicBezTo>
                  <a:cubicBezTo>
                    <a:pt x="32240" y="18364"/>
                    <a:pt x="32388" y="18313"/>
                    <a:pt x="32519" y="18215"/>
                  </a:cubicBezTo>
                  <a:cubicBezTo>
                    <a:pt x="32766" y="18028"/>
                    <a:pt x="32838" y="17742"/>
                    <a:pt x="32705" y="17460"/>
                  </a:cubicBezTo>
                  <a:cubicBezTo>
                    <a:pt x="32674" y="17398"/>
                    <a:pt x="32641" y="17341"/>
                    <a:pt x="32621" y="17273"/>
                  </a:cubicBezTo>
                  <a:cubicBezTo>
                    <a:pt x="32572" y="17126"/>
                    <a:pt x="32607" y="17026"/>
                    <a:pt x="32729" y="16932"/>
                  </a:cubicBezTo>
                  <a:cubicBezTo>
                    <a:pt x="32801" y="16874"/>
                    <a:pt x="32879" y="16829"/>
                    <a:pt x="32950" y="16772"/>
                  </a:cubicBezTo>
                  <a:cubicBezTo>
                    <a:pt x="33317" y="16492"/>
                    <a:pt x="33325" y="16093"/>
                    <a:pt x="32971" y="15796"/>
                  </a:cubicBezTo>
                  <a:cubicBezTo>
                    <a:pt x="32889" y="15727"/>
                    <a:pt x="32803" y="15661"/>
                    <a:pt x="32723" y="15588"/>
                  </a:cubicBezTo>
                  <a:cubicBezTo>
                    <a:pt x="32609" y="15481"/>
                    <a:pt x="32580" y="15346"/>
                    <a:pt x="32637" y="15199"/>
                  </a:cubicBezTo>
                  <a:cubicBezTo>
                    <a:pt x="32672" y="15109"/>
                    <a:pt x="32721" y="15025"/>
                    <a:pt x="32766" y="14943"/>
                  </a:cubicBezTo>
                  <a:cubicBezTo>
                    <a:pt x="32821" y="14843"/>
                    <a:pt x="32887" y="14749"/>
                    <a:pt x="32934" y="14646"/>
                  </a:cubicBezTo>
                  <a:cubicBezTo>
                    <a:pt x="33089" y="14274"/>
                    <a:pt x="32969" y="13937"/>
                    <a:pt x="32613" y="13742"/>
                  </a:cubicBezTo>
                  <a:cubicBezTo>
                    <a:pt x="32588" y="13726"/>
                    <a:pt x="32562" y="13716"/>
                    <a:pt x="32539" y="13701"/>
                  </a:cubicBezTo>
                  <a:cubicBezTo>
                    <a:pt x="32455" y="13642"/>
                    <a:pt x="32418" y="13564"/>
                    <a:pt x="32455" y="13466"/>
                  </a:cubicBezTo>
                  <a:cubicBezTo>
                    <a:pt x="32480" y="13396"/>
                    <a:pt x="32517" y="13333"/>
                    <a:pt x="32551" y="13267"/>
                  </a:cubicBezTo>
                  <a:cubicBezTo>
                    <a:pt x="32603" y="13173"/>
                    <a:pt x="32662" y="13081"/>
                    <a:pt x="32703" y="12981"/>
                  </a:cubicBezTo>
                  <a:cubicBezTo>
                    <a:pt x="32832" y="12668"/>
                    <a:pt x="32772" y="12445"/>
                    <a:pt x="32510" y="12224"/>
                  </a:cubicBezTo>
                  <a:lnTo>
                    <a:pt x="32418" y="12148"/>
                  </a:lnTo>
                  <a:cubicBezTo>
                    <a:pt x="32224" y="11977"/>
                    <a:pt x="32191" y="11825"/>
                    <a:pt x="32294" y="11588"/>
                  </a:cubicBezTo>
                  <a:cubicBezTo>
                    <a:pt x="32343" y="11473"/>
                    <a:pt x="32402" y="11363"/>
                    <a:pt x="32439" y="11242"/>
                  </a:cubicBezTo>
                  <a:cubicBezTo>
                    <a:pt x="32547" y="10892"/>
                    <a:pt x="32394" y="10561"/>
                    <a:pt x="32054" y="10422"/>
                  </a:cubicBezTo>
                  <a:cubicBezTo>
                    <a:pt x="31911" y="10362"/>
                    <a:pt x="31821" y="10274"/>
                    <a:pt x="31751" y="10141"/>
                  </a:cubicBezTo>
                  <a:cubicBezTo>
                    <a:pt x="31611" y="9869"/>
                    <a:pt x="31454" y="9736"/>
                    <a:pt x="31262" y="9736"/>
                  </a:cubicBezTo>
                  <a:cubicBezTo>
                    <a:pt x="31132" y="9736"/>
                    <a:pt x="30987" y="9798"/>
                    <a:pt x="30821" y="9918"/>
                  </a:cubicBezTo>
                  <a:cubicBezTo>
                    <a:pt x="30731" y="9983"/>
                    <a:pt x="30656" y="10016"/>
                    <a:pt x="30590" y="10016"/>
                  </a:cubicBezTo>
                  <a:cubicBezTo>
                    <a:pt x="30494" y="10016"/>
                    <a:pt x="30416" y="9949"/>
                    <a:pt x="30338" y="9814"/>
                  </a:cubicBezTo>
                  <a:cubicBezTo>
                    <a:pt x="30270" y="9701"/>
                    <a:pt x="30207" y="9585"/>
                    <a:pt x="30123" y="9489"/>
                  </a:cubicBezTo>
                  <a:cubicBezTo>
                    <a:pt x="30008" y="9356"/>
                    <a:pt x="29866" y="9289"/>
                    <a:pt x="29719" y="9289"/>
                  </a:cubicBezTo>
                  <a:cubicBezTo>
                    <a:pt x="29605" y="9289"/>
                    <a:pt x="29488" y="9330"/>
                    <a:pt x="29378" y="9411"/>
                  </a:cubicBezTo>
                  <a:cubicBezTo>
                    <a:pt x="29307" y="9466"/>
                    <a:pt x="29235" y="9528"/>
                    <a:pt x="29180" y="9595"/>
                  </a:cubicBezTo>
                  <a:cubicBezTo>
                    <a:pt x="29114" y="9674"/>
                    <a:pt x="29035" y="9712"/>
                    <a:pt x="28950" y="9712"/>
                  </a:cubicBezTo>
                  <a:cubicBezTo>
                    <a:pt x="28916" y="9712"/>
                    <a:pt x="28880" y="9706"/>
                    <a:pt x="28844" y="9693"/>
                  </a:cubicBezTo>
                  <a:cubicBezTo>
                    <a:pt x="28711" y="9646"/>
                    <a:pt x="28599" y="9554"/>
                    <a:pt x="28601" y="9397"/>
                  </a:cubicBezTo>
                  <a:cubicBezTo>
                    <a:pt x="28603" y="9186"/>
                    <a:pt x="28547" y="8996"/>
                    <a:pt x="28470" y="8803"/>
                  </a:cubicBezTo>
                  <a:cubicBezTo>
                    <a:pt x="28419" y="8678"/>
                    <a:pt x="28429" y="8556"/>
                    <a:pt x="28494" y="8427"/>
                  </a:cubicBezTo>
                  <a:cubicBezTo>
                    <a:pt x="28580" y="8251"/>
                    <a:pt x="28662" y="8067"/>
                    <a:pt x="28711" y="7874"/>
                  </a:cubicBezTo>
                  <a:cubicBezTo>
                    <a:pt x="28815" y="7463"/>
                    <a:pt x="28638" y="7011"/>
                    <a:pt x="28286" y="6837"/>
                  </a:cubicBezTo>
                  <a:cubicBezTo>
                    <a:pt x="28142" y="6766"/>
                    <a:pt x="27975" y="6741"/>
                    <a:pt x="27813" y="6725"/>
                  </a:cubicBezTo>
                  <a:cubicBezTo>
                    <a:pt x="27441" y="6686"/>
                    <a:pt x="27363" y="6628"/>
                    <a:pt x="27261" y="6264"/>
                  </a:cubicBezTo>
                  <a:cubicBezTo>
                    <a:pt x="27236" y="6176"/>
                    <a:pt x="27211" y="6086"/>
                    <a:pt x="27169" y="6009"/>
                  </a:cubicBezTo>
                  <a:cubicBezTo>
                    <a:pt x="27038" y="5773"/>
                    <a:pt x="26853" y="5610"/>
                    <a:pt x="26565" y="5603"/>
                  </a:cubicBezTo>
                  <a:cubicBezTo>
                    <a:pt x="26558" y="5603"/>
                    <a:pt x="26552" y="5603"/>
                    <a:pt x="26546" y="5603"/>
                  </a:cubicBezTo>
                  <a:cubicBezTo>
                    <a:pt x="26246" y="5603"/>
                    <a:pt x="26008" y="5698"/>
                    <a:pt x="25886" y="6000"/>
                  </a:cubicBezTo>
                  <a:cubicBezTo>
                    <a:pt x="25841" y="6107"/>
                    <a:pt x="25757" y="6187"/>
                    <a:pt x="25646" y="6234"/>
                  </a:cubicBezTo>
                  <a:cubicBezTo>
                    <a:pt x="25592" y="6256"/>
                    <a:pt x="25537" y="6271"/>
                    <a:pt x="25483" y="6271"/>
                  </a:cubicBezTo>
                  <a:cubicBezTo>
                    <a:pt x="25424" y="6271"/>
                    <a:pt x="25365" y="6253"/>
                    <a:pt x="25309" y="6207"/>
                  </a:cubicBezTo>
                  <a:cubicBezTo>
                    <a:pt x="25211" y="6125"/>
                    <a:pt x="25194" y="6021"/>
                    <a:pt x="25217" y="5900"/>
                  </a:cubicBezTo>
                  <a:cubicBezTo>
                    <a:pt x="25245" y="5763"/>
                    <a:pt x="25274" y="5622"/>
                    <a:pt x="25286" y="5481"/>
                  </a:cubicBezTo>
                  <a:cubicBezTo>
                    <a:pt x="25329" y="5031"/>
                    <a:pt x="25153" y="4763"/>
                    <a:pt x="24722" y="4613"/>
                  </a:cubicBezTo>
                  <a:cubicBezTo>
                    <a:pt x="24627" y="4580"/>
                    <a:pt x="24529" y="4542"/>
                    <a:pt x="24445" y="4488"/>
                  </a:cubicBezTo>
                  <a:cubicBezTo>
                    <a:pt x="24323" y="4413"/>
                    <a:pt x="24302" y="4351"/>
                    <a:pt x="24351" y="4218"/>
                  </a:cubicBezTo>
                  <a:cubicBezTo>
                    <a:pt x="24382" y="4132"/>
                    <a:pt x="24419" y="4049"/>
                    <a:pt x="24460" y="3969"/>
                  </a:cubicBezTo>
                  <a:cubicBezTo>
                    <a:pt x="24572" y="3733"/>
                    <a:pt x="24640" y="3492"/>
                    <a:pt x="24597" y="3228"/>
                  </a:cubicBezTo>
                  <a:cubicBezTo>
                    <a:pt x="24539" y="2880"/>
                    <a:pt x="24334" y="2700"/>
                    <a:pt x="23993" y="2700"/>
                  </a:cubicBezTo>
                  <a:cubicBezTo>
                    <a:pt x="23984" y="2700"/>
                    <a:pt x="23974" y="2700"/>
                    <a:pt x="23965" y="2700"/>
                  </a:cubicBezTo>
                  <a:cubicBezTo>
                    <a:pt x="23815" y="2706"/>
                    <a:pt x="23670" y="2725"/>
                    <a:pt x="23523" y="2725"/>
                  </a:cubicBezTo>
                  <a:cubicBezTo>
                    <a:pt x="23518" y="2725"/>
                    <a:pt x="23514" y="2725"/>
                    <a:pt x="23510" y="2725"/>
                  </a:cubicBezTo>
                  <a:cubicBezTo>
                    <a:pt x="23122" y="2725"/>
                    <a:pt x="23053" y="2631"/>
                    <a:pt x="23113" y="2244"/>
                  </a:cubicBezTo>
                  <a:cubicBezTo>
                    <a:pt x="23138" y="2082"/>
                    <a:pt x="23161" y="1917"/>
                    <a:pt x="23148" y="1755"/>
                  </a:cubicBezTo>
                  <a:cubicBezTo>
                    <a:pt x="23119" y="1424"/>
                    <a:pt x="22877" y="1127"/>
                    <a:pt x="22493" y="1127"/>
                  </a:cubicBezTo>
                  <a:cubicBezTo>
                    <a:pt x="22448" y="1127"/>
                    <a:pt x="22401" y="1131"/>
                    <a:pt x="22352" y="1139"/>
                  </a:cubicBezTo>
                  <a:cubicBezTo>
                    <a:pt x="22215" y="1164"/>
                    <a:pt x="22072" y="1170"/>
                    <a:pt x="21931" y="1174"/>
                  </a:cubicBezTo>
                  <a:cubicBezTo>
                    <a:pt x="21924" y="1174"/>
                    <a:pt x="21917" y="1174"/>
                    <a:pt x="21910" y="1174"/>
                  </a:cubicBezTo>
                  <a:cubicBezTo>
                    <a:pt x="21723" y="1174"/>
                    <a:pt x="21599" y="1068"/>
                    <a:pt x="21522" y="898"/>
                  </a:cubicBezTo>
                  <a:cubicBezTo>
                    <a:pt x="21481" y="806"/>
                    <a:pt x="21450" y="705"/>
                    <a:pt x="21409" y="611"/>
                  </a:cubicBezTo>
                  <a:cubicBezTo>
                    <a:pt x="21238" y="229"/>
                    <a:pt x="20883" y="1"/>
                    <a:pt x="204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7" name="Google Shape;827;p26"/>
            <p:cNvGrpSpPr/>
            <p:nvPr/>
          </p:nvGrpSpPr>
          <p:grpSpPr>
            <a:xfrm>
              <a:off x="435228" y="148479"/>
              <a:ext cx="1336743" cy="1843782"/>
              <a:chOff x="4304975" y="2527400"/>
              <a:chExt cx="833225" cy="1149275"/>
            </a:xfrm>
          </p:grpSpPr>
          <p:sp>
            <p:nvSpPr>
              <p:cNvPr id="828" name="Google Shape;828;p26"/>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6"/>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6"/>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6"/>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6"/>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6"/>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6"/>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6"/>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6"/>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6"/>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6"/>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6"/>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6"/>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6"/>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6"/>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6"/>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6" name="Google Shape;856;p26"/>
          <p:cNvGrpSpPr/>
          <p:nvPr/>
        </p:nvGrpSpPr>
        <p:grpSpPr>
          <a:xfrm>
            <a:off x="456310" y="3491086"/>
            <a:ext cx="1171553" cy="1221861"/>
            <a:chOff x="791760" y="3491086"/>
            <a:chExt cx="1171553" cy="1221861"/>
          </a:xfrm>
        </p:grpSpPr>
        <p:sp>
          <p:nvSpPr>
            <p:cNvPr id="857" name="Google Shape;857;p26"/>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26"/>
            <p:cNvGrpSpPr/>
            <p:nvPr/>
          </p:nvGrpSpPr>
          <p:grpSpPr>
            <a:xfrm>
              <a:off x="791760" y="3491086"/>
              <a:ext cx="1171553" cy="1221861"/>
              <a:chOff x="2607975" y="3604300"/>
              <a:chExt cx="479300" cy="499800"/>
            </a:xfrm>
          </p:grpSpPr>
          <p:sp>
            <p:nvSpPr>
              <p:cNvPr id="859" name="Google Shape;859;p26"/>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6"/>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6"/>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865"/>
        <p:cNvGrpSpPr/>
        <p:nvPr/>
      </p:nvGrpSpPr>
      <p:grpSpPr>
        <a:xfrm>
          <a:off x="0" y="0"/>
          <a:ext cx="0" cy="0"/>
          <a:chOff x="0" y="0"/>
          <a:chExt cx="0" cy="0"/>
        </a:xfrm>
      </p:grpSpPr>
      <p:sp>
        <p:nvSpPr>
          <p:cNvPr id="866" name="Google Shape;866;p27"/>
          <p:cNvSpPr/>
          <p:nvPr/>
        </p:nvSpPr>
        <p:spPr>
          <a:xfrm>
            <a:off x="1378063" y="3422250"/>
            <a:ext cx="1847850" cy="2372500"/>
          </a:xfrm>
          <a:custGeom>
            <a:avLst/>
            <a:gdLst/>
            <a:ahLst/>
            <a:cxnLst/>
            <a:rect l="l" t="t" r="r" b="b"/>
            <a:pathLst>
              <a:path w="73914" h="94900" extrusionOk="0">
                <a:moveTo>
                  <a:pt x="73914" y="92964"/>
                </a:moveTo>
                <a:cubicBezTo>
                  <a:pt x="60684" y="92964"/>
                  <a:pt x="45056" y="98368"/>
                  <a:pt x="34290" y="90678"/>
                </a:cubicBezTo>
                <a:cubicBezTo>
                  <a:pt x="27923" y="86130"/>
                  <a:pt x="22386" y="79240"/>
                  <a:pt x="20574" y="71628"/>
                </a:cubicBezTo>
                <a:cubicBezTo>
                  <a:pt x="16919" y="56276"/>
                  <a:pt x="51472" y="46975"/>
                  <a:pt x="46482" y="32004"/>
                </a:cubicBezTo>
                <a:cubicBezTo>
                  <a:pt x="45466" y="28956"/>
                  <a:pt x="40551" y="28956"/>
                  <a:pt x="37338" y="28956"/>
                </a:cubicBezTo>
                <a:cubicBezTo>
                  <a:pt x="30363" y="28956"/>
                  <a:pt x="23002" y="29647"/>
                  <a:pt x="16764" y="32766"/>
                </a:cubicBezTo>
                <a:cubicBezTo>
                  <a:pt x="14349" y="33974"/>
                  <a:pt x="8759" y="36191"/>
                  <a:pt x="10668" y="38100"/>
                </a:cubicBezTo>
                <a:cubicBezTo>
                  <a:pt x="15258" y="42690"/>
                  <a:pt x="22148" y="27633"/>
                  <a:pt x="20574" y="21336"/>
                </a:cubicBezTo>
                <a:cubicBezTo>
                  <a:pt x="18178" y="11751"/>
                  <a:pt x="8221" y="5480"/>
                  <a:pt x="0" y="0"/>
                </a:cubicBezTo>
              </a:path>
            </a:pathLst>
          </a:custGeom>
          <a:noFill/>
          <a:ln w="19050" cap="flat" cmpd="sng">
            <a:solidFill>
              <a:schemeClr val="accent2"/>
            </a:solidFill>
            <a:prstDash val="dash"/>
            <a:round/>
            <a:headEnd type="none" w="med" len="med"/>
            <a:tailEnd type="none" w="med" len="med"/>
          </a:ln>
        </p:spPr>
      </p:sp>
      <p:sp>
        <p:nvSpPr>
          <p:cNvPr id="867" name="Google Shape;867;p27"/>
          <p:cNvSpPr/>
          <p:nvPr/>
        </p:nvSpPr>
        <p:spPr>
          <a:xfrm>
            <a:off x="4038600" y="1562100"/>
            <a:ext cx="4930750" cy="4095750"/>
          </a:xfrm>
          <a:custGeom>
            <a:avLst/>
            <a:gdLst/>
            <a:ahLst/>
            <a:cxnLst/>
            <a:rect l="l" t="t" r="r" b="b"/>
            <a:pathLst>
              <a:path w="197230" h="163830" extrusionOk="0">
                <a:moveTo>
                  <a:pt x="0" y="163830"/>
                </a:moveTo>
                <a:cubicBezTo>
                  <a:pt x="24904" y="163830"/>
                  <a:pt x="49843" y="163418"/>
                  <a:pt x="74676" y="161544"/>
                </a:cubicBezTo>
                <a:cubicBezTo>
                  <a:pt x="91759" y="160255"/>
                  <a:pt x="110210" y="157707"/>
                  <a:pt x="124206" y="147828"/>
                </a:cubicBezTo>
                <a:cubicBezTo>
                  <a:pt x="126441" y="146250"/>
                  <a:pt x="126482" y="142833"/>
                  <a:pt x="127254" y="140208"/>
                </a:cubicBezTo>
                <a:cubicBezTo>
                  <a:pt x="129788" y="131593"/>
                  <a:pt x="132719" y="122364"/>
                  <a:pt x="131064" y="113538"/>
                </a:cubicBezTo>
                <a:cubicBezTo>
                  <a:pt x="129703" y="106281"/>
                  <a:pt x="112294" y="102782"/>
                  <a:pt x="116586" y="96774"/>
                </a:cubicBezTo>
                <a:cubicBezTo>
                  <a:pt x="120878" y="90766"/>
                  <a:pt x="129072" y="87784"/>
                  <a:pt x="136398" y="86868"/>
                </a:cubicBezTo>
                <a:cubicBezTo>
                  <a:pt x="148809" y="85317"/>
                  <a:pt x="164519" y="93543"/>
                  <a:pt x="169164" y="105156"/>
                </a:cubicBezTo>
                <a:cubicBezTo>
                  <a:pt x="171994" y="112231"/>
                  <a:pt x="162840" y="125292"/>
                  <a:pt x="155448" y="123444"/>
                </a:cubicBezTo>
                <a:cubicBezTo>
                  <a:pt x="151920" y="122562"/>
                  <a:pt x="150980" y="115685"/>
                  <a:pt x="153162" y="112776"/>
                </a:cubicBezTo>
                <a:cubicBezTo>
                  <a:pt x="155483" y="109681"/>
                  <a:pt x="159977" y="108554"/>
                  <a:pt x="163830" y="108204"/>
                </a:cubicBezTo>
                <a:cubicBezTo>
                  <a:pt x="170174" y="107627"/>
                  <a:pt x="176700" y="108183"/>
                  <a:pt x="182880" y="109728"/>
                </a:cubicBezTo>
                <a:cubicBezTo>
                  <a:pt x="186609" y="110660"/>
                  <a:pt x="191112" y="113384"/>
                  <a:pt x="194310" y="111252"/>
                </a:cubicBezTo>
                <a:cubicBezTo>
                  <a:pt x="199189" y="107999"/>
                  <a:pt x="196519" y="99550"/>
                  <a:pt x="195834" y="93726"/>
                </a:cubicBezTo>
                <a:cubicBezTo>
                  <a:pt x="194825" y="85149"/>
                  <a:pt x="191483" y="74485"/>
                  <a:pt x="183642" y="70866"/>
                </a:cubicBezTo>
                <a:cubicBezTo>
                  <a:pt x="175362" y="67044"/>
                  <a:pt x="165858" y="66821"/>
                  <a:pt x="156972" y="64770"/>
                </a:cubicBezTo>
                <a:cubicBezTo>
                  <a:pt x="140566" y="60984"/>
                  <a:pt x="120974" y="52341"/>
                  <a:pt x="115062" y="36576"/>
                </a:cubicBezTo>
                <a:cubicBezTo>
                  <a:pt x="113082" y="31295"/>
                  <a:pt x="113537" y="23969"/>
                  <a:pt x="117348" y="19812"/>
                </a:cubicBezTo>
                <a:cubicBezTo>
                  <a:pt x="126268" y="10081"/>
                  <a:pt x="139831" y="5904"/>
                  <a:pt x="151638" y="0"/>
                </a:cubicBezTo>
              </a:path>
            </a:pathLst>
          </a:custGeom>
          <a:noFill/>
          <a:ln w="19050" cap="flat" cmpd="sng">
            <a:solidFill>
              <a:schemeClr val="accent2"/>
            </a:solidFill>
            <a:prstDash val="dash"/>
            <a:round/>
            <a:headEnd type="none" w="med" len="med"/>
            <a:tailEnd type="none" w="med" len="med"/>
          </a:ln>
        </p:spPr>
      </p:sp>
      <p:sp>
        <p:nvSpPr>
          <p:cNvPr id="868" name="Google Shape;868;p27"/>
          <p:cNvSpPr/>
          <p:nvPr/>
        </p:nvSpPr>
        <p:spPr>
          <a:xfrm rot="-5400000">
            <a:off x="5609175" y="-9588"/>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a:off x="-1111014" y="-742950"/>
            <a:ext cx="6445025" cy="3068950"/>
          </a:xfrm>
          <a:custGeom>
            <a:avLst/>
            <a:gdLst/>
            <a:ahLst/>
            <a:cxnLst/>
            <a:rect l="l" t="t" r="r" b="b"/>
            <a:pathLst>
              <a:path w="257801" h="122758" extrusionOk="0">
                <a:moveTo>
                  <a:pt x="245" y="90678"/>
                </a:moveTo>
                <a:cubicBezTo>
                  <a:pt x="245" y="94750"/>
                  <a:pt x="-625" y="99139"/>
                  <a:pt x="1007" y="102870"/>
                </a:cubicBezTo>
                <a:cubicBezTo>
                  <a:pt x="3815" y="109289"/>
                  <a:pt x="10239" y="113743"/>
                  <a:pt x="16247" y="117348"/>
                </a:cubicBezTo>
                <a:cubicBezTo>
                  <a:pt x="26521" y="123512"/>
                  <a:pt x="40636" y="124004"/>
                  <a:pt x="52061" y="120396"/>
                </a:cubicBezTo>
                <a:cubicBezTo>
                  <a:pt x="73057" y="113766"/>
                  <a:pt x="74642" y="79885"/>
                  <a:pt x="93971" y="69342"/>
                </a:cubicBezTo>
                <a:cubicBezTo>
                  <a:pt x="99550" y="66299"/>
                  <a:pt x="107503" y="65427"/>
                  <a:pt x="113021" y="68580"/>
                </a:cubicBezTo>
                <a:cubicBezTo>
                  <a:pt x="121952" y="73683"/>
                  <a:pt x="132248" y="91830"/>
                  <a:pt x="123689" y="97536"/>
                </a:cubicBezTo>
                <a:cubicBezTo>
                  <a:pt x="121153" y="99227"/>
                  <a:pt x="117081" y="99227"/>
                  <a:pt x="114545" y="97536"/>
                </a:cubicBezTo>
                <a:cubicBezTo>
                  <a:pt x="112135" y="95930"/>
                  <a:pt x="111691" y="91994"/>
                  <a:pt x="112259" y="89154"/>
                </a:cubicBezTo>
                <a:cubicBezTo>
                  <a:pt x="113529" y="82804"/>
                  <a:pt x="122158" y="80779"/>
                  <a:pt x="126737" y="76200"/>
                </a:cubicBezTo>
                <a:cubicBezTo>
                  <a:pt x="130753" y="72184"/>
                  <a:pt x="131017" y="64980"/>
                  <a:pt x="129785" y="59436"/>
                </a:cubicBezTo>
                <a:cubicBezTo>
                  <a:pt x="127460" y="48972"/>
                  <a:pt x="107267" y="30217"/>
                  <a:pt x="103877" y="40386"/>
                </a:cubicBezTo>
                <a:cubicBezTo>
                  <a:pt x="101057" y="48847"/>
                  <a:pt x="120447" y="51980"/>
                  <a:pt x="129023" y="49530"/>
                </a:cubicBezTo>
                <a:cubicBezTo>
                  <a:pt x="142464" y="45690"/>
                  <a:pt x="153284" y="33981"/>
                  <a:pt x="167123" y="32004"/>
                </a:cubicBezTo>
                <a:cubicBezTo>
                  <a:pt x="175793" y="30765"/>
                  <a:pt x="183960" y="36854"/>
                  <a:pt x="192269" y="39624"/>
                </a:cubicBezTo>
                <a:cubicBezTo>
                  <a:pt x="203356" y="43320"/>
                  <a:pt x="215945" y="43063"/>
                  <a:pt x="227321" y="40386"/>
                </a:cubicBezTo>
                <a:cubicBezTo>
                  <a:pt x="232877" y="39079"/>
                  <a:pt x="238647" y="37563"/>
                  <a:pt x="243323" y="34290"/>
                </a:cubicBezTo>
                <a:cubicBezTo>
                  <a:pt x="253487" y="27175"/>
                  <a:pt x="257801" y="12407"/>
                  <a:pt x="257801" y="0"/>
                </a:cubicBezTo>
              </a:path>
            </a:pathLst>
          </a:custGeom>
          <a:noFill/>
          <a:ln w="19050" cap="flat" cmpd="sng">
            <a:solidFill>
              <a:schemeClr val="accent2"/>
            </a:solidFill>
            <a:prstDash val="dash"/>
            <a:round/>
            <a:headEnd type="none" w="med" len="med"/>
            <a:tailEnd type="none" w="med" len="med"/>
          </a:ln>
        </p:spPr>
      </p:sp>
      <p:sp>
        <p:nvSpPr>
          <p:cNvPr id="870" name="Google Shape;870;p27"/>
          <p:cNvSpPr/>
          <p:nvPr/>
        </p:nvSpPr>
        <p:spPr>
          <a:xfrm rot="5400000">
            <a:off x="-1972775" y="1409687"/>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1" name="Google Shape;871;p27"/>
          <p:cNvGrpSpPr/>
          <p:nvPr/>
        </p:nvGrpSpPr>
        <p:grpSpPr>
          <a:xfrm>
            <a:off x="7057002" y="317406"/>
            <a:ext cx="715542" cy="801869"/>
            <a:chOff x="2603238" y="3238400"/>
            <a:chExt cx="421900" cy="472800"/>
          </a:xfrm>
        </p:grpSpPr>
        <p:sp>
          <p:nvSpPr>
            <p:cNvPr id="872" name="Google Shape;872;p2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27"/>
            <p:cNvGrpSpPr/>
            <p:nvPr/>
          </p:nvGrpSpPr>
          <p:grpSpPr>
            <a:xfrm>
              <a:off x="2603250" y="3238400"/>
              <a:ext cx="421875" cy="472800"/>
              <a:chOff x="3824550" y="4581400"/>
              <a:chExt cx="421875" cy="472800"/>
            </a:xfrm>
          </p:grpSpPr>
          <p:sp>
            <p:nvSpPr>
              <p:cNvPr id="874" name="Google Shape;874;p2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9" name="Google Shape;889;p27"/>
          <p:cNvGrpSpPr/>
          <p:nvPr/>
        </p:nvGrpSpPr>
        <p:grpSpPr>
          <a:xfrm>
            <a:off x="1314518" y="3726861"/>
            <a:ext cx="595103" cy="565741"/>
            <a:chOff x="2217588" y="3496513"/>
            <a:chExt cx="380525" cy="361750"/>
          </a:xfrm>
        </p:grpSpPr>
        <p:sp>
          <p:nvSpPr>
            <p:cNvPr id="890" name="Google Shape;890;p27"/>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27"/>
            <p:cNvGrpSpPr/>
            <p:nvPr/>
          </p:nvGrpSpPr>
          <p:grpSpPr>
            <a:xfrm>
              <a:off x="2217588" y="3496513"/>
              <a:ext cx="380525" cy="361750"/>
              <a:chOff x="2574375" y="3211025"/>
              <a:chExt cx="380525" cy="361750"/>
            </a:xfrm>
          </p:grpSpPr>
          <p:sp>
            <p:nvSpPr>
              <p:cNvPr id="892" name="Google Shape;892;p27"/>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7"/>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7"/>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7"/>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7"/>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7"/>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7"/>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3" name="Google Shape;923;p27"/>
          <p:cNvGrpSpPr/>
          <p:nvPr/>
        </p:nvGrpSpPr>
        <p:grpSpPr>
          <a:xfrm>
            <a:off x="7057012" y="2982762"/>
            <a:ext cx="1186883" cy="2053915"/>
            <a:chOff x="690550" y="3762375"/>
            <a:chExt cx="452525" cy="783100"/>
          </a:xfrm>
        </p:grpSpPr>
        <p:sp>
          <p:nvSpPr>
            <p:cNvPr id="924" name="Google Shape;924;p27"/>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 name="Google Shape;925;p27"/>
            <p:cNvGrpSpPr/>
            <p:nvPr/>
          </p:nvGrpSpPr>
          <p:grpSpPr>
            <a:xfrm>
              <a:off x="690588" y="3762375"/>
              <a:ext cx="452450" cy="783100"/>
              <a:chOff x="2127025" y="3684525"/>
              <a:chExt cx="452450" cy="783100"/>
            </a:xfrm>
          </p:grpSpPr>
          <p:sp>
            <p:nvSpPr>
              <p:cNvPr id="926" name="Google Shape;926;p27"/>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27"/>
              <p:cNvGrpSpPr/>
              <p:nvPr/>
            </p:nvGrpSpPr>
            <p:grpSpPr>
              <a:xfrm>
                <a:off x="2127025" y="3684525"/>
                <a:ext cx="452450" cy="783100"/>
                <a:chOff x="2127025" y="3684525"/>
                <a:chExt cx="452450" cy="783100"/>
              </a:xfrm>
            </p:grpSpPr>
            <p:sp>
              <p:nvSpPr>
                <p:cNvPr id="928" name="Google Shape;928;p27"/>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1" name="Google Shape;941;p27"/>
          <p:cNvGrpSpPr/>
          <p:nvPr/>
        </p:nvGrpSpPr>
        <p:grpSpPr>
          <a:xfrm rot="723849">
            <a:off x="754461" y="562231"/>
            <a:ext cx="1217996" cy="2336645"/>
            <a:chOff x="411375" y="1594238"/>
            <a:chExt cx="586025" cy="1124250"/>
          </a:xfrm>
        </p:grpSpPr>
        <p:sp>
          <p:nvSpPr>
            <p:cNvPr id="942" name="Google Shape;942;p27"/>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27"/>
            <p:cNvGrpSpPr/>
            <p:nvPr/>
          </p:nvGrpSpPr>
          <p:grpSpPr>
            <a:xfrm>
              <a:off x="411425" y="1594413"/>
              <a:ext cx="585925" cy="1123900"/>
              <a:chOff x="2909650" y="2742950"/>
              <a:chExt cx="585925" cy="1123900"/>
            </a:xfrm>
          </p:grpSpPr>
          <p:sp>
            <p:nvSpPr>
              <p:cNvPr id="944" name="Google Shape;944;p27"/>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7"/>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7"/>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7"/>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7"/>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7"/>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7"/>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7"/>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7"/>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7"/>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7" name="Google Shape;957;p27"/>
          <p:cNvGrpSpPr/>
          <p:nvPr/>
        </p:nvGrpSpPr>
        <p:grpSpPr>
          <a:xfrm>
            <a:off x="-3" y="3258505"/>
            <a:ext cx="999941" cy="957513"/>
            <a:chOff x="-208078" y="2163505"/>
            <a:chExt cx="999941" cy="957513"/>
          </a:xfrm>
        </p:grpSpPr>
        <p:sp>
          <p:nvSpPr>
            <p:cNvPr id="958" name="Google Shape;958;p27"/>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27"/>
            <p:cNvGrpSpPr/>
            <p:nvPr/>
          </p:nvGrpSpPr>
          <p:grpSpPr>
            <a:xfrm>
              <a:off x="-208078" y="2163505"/>
              <a:ext cx="999835" cy="957413"/>
              <a:chOff x="3922550" y="4157250"/>
              <a:chExt cx="410475" cy="393075"/>
            </a:xfrm>
          </p:grpSpPr>
          <p:sp>
            <p:nvSpPr>
              <p:cNvPr id="960" name="Google Shape;960;p27"/>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7"/>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7"/>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7"/>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7"/>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7"/>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 name="Google Shape;993;p27"/>
          <p:cNvGrpSpPr/>
          <p:nvPr/>
        </p:nvGrpSpPr>
        <p:grpSpPr>
          <a:xfrm>
            <a:off x="310226" y="317399"/>
            <a:ext cx="548563" cy="524608"/>
            <a:chOff x="4963976" y="565949"/>
            <a:chExt cx="548563" cy="524608"/>
          </a:xfrm>
        </p:grpSpPr>
        <p:sp>
          <p:nvSpPr>
            <p:cNvPr id="994" name="Google Shape;994;p27"/>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27"/>
            <p:cNvGrpSpPr/>
            <p:nvPr/>
          </p:nvGrpSpPr>
          <p:grpSpPr>
            <a:xfrm>
              <a:off x="4963976" y="565949"/>
              <a:ext cx="548563" cy="524608"/>
              <a:chOff x="3029225" y="4704750"/>
              <a:chExt cx="325750" cy="311525"/>
            </a:xfrm>
          </p:grpSpPr>
          <p:sp>
            <p:nvSpPr>
              <p:cNvPr id="996" name="Google Shape;996;p27"/>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7"/>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7"/>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3" name="Google Shape;1013;p27"/>
          <p:cNvGrpSpPr/>
          <p:nvPr/>
        </p:nvGrpSpPr>
        <p:grpSpPr>
          <a:xfrm>
            <a:off x="7885882" y="1332690"/>
            <a:ext cx="1000003" cy="958052"/>
            <a:chOff x="7195357" y="3622840"/>
            <a:chExt cx="1000003" cy="958052"/>
          </a:xfrm>
        </p:grpSpPr>
        <p:sp>
          <p:nvSpPr>
            <p:cNvPr id="1014" name="Google Shape;1014;p27"/>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5" name="Google Shape;1015;p27"/>
            <p:cNvGrpSpPr/>
            <p:nvPr/>
          </p:nvGrpSpPr>
          <p:grpSpPr>
            <a:xfrm>
              <a:off x="7195472" y="3622840"/>
              <a:ext cx="999887" cy="958011"/>
              <a:chOff x="3842850" y="3710025"/>
              <a:chExt cx="420050" cy="402475"/>
            </a:xfrm>
          </p:grpSpPr>
          <p:sp>
            <p:nvSpPr>
              <p:cNvPr id="1016" name="Google Shape;1016;p27"/>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7"/>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7"/>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7"/>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7"/>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7"/>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7"/>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7"/>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7"/>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7"/>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7"/>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7"/>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7"/>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7"/>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7"/>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7"/>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7"/>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7"/>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7"/>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7"/>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7"/>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7"/>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7"/>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7"/>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7"/>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7"/>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7"/>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7"/>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7"/>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7"/>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7"/>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7"/>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7"/>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7"/>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7"/>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7"/>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7"/>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7"/>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7"/>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7"/>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5"/>
          <p:cNvSpPr txBox="1">
            <a:spLocks noGrp="1"/>
          </p:cNvSpPr>
          <p:nvPr>
            <p:ph type="subTitle" idx="1"/>
          </p:nvPr>
        </p:nvSpPr>
        <p:spPr>
          <a:xfrm>
            <a:off x="715100" y="2160438"/>
            <a:ext cx="2721300" cy="48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04" name="Google Shape;104;p5"/>
          <p:cNvSpPr txBox="1">
            <a:spLocks noGrp="1"/>
          </p:cNvSpPr>
          <p:nvPr>
            <p:ph type="subTitle" idx="2"/>
          </p:nvPr>
        </p:nvSpPr>
        <p:spPr>
          <a:xfrm>
            <a:off x="4567149" y="2160438"/>
            <a:ext cx="2721300" cy="48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05" name="Google Shape;105;p5"/>
          <p:cNvSpPr txBox="1">
            <a:spLocks noGrp="1"/>
          </p:cNvSpPr>
          <p:nvPr>
            <p:ph type="subTitle" idx="3"/>
          </p:nvPr>
        </p:nvSpPr>
        <p:spPr>
          <a:xfrm>
            <a:off x="715100" y="2544088"/>
            <a:ext cx="2721300" cy="105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5"/>
          <p:cNvSpPr txBox="1">
            <a:spLocks noGrp="1"/>
          </p:cNvSpPr>
          <p:nvPr>
            <p:ph type="subTitle" idx="4"/>
          </p:nvPr>
        </p:nvSpPr>
        <p:spPr>
          <a:xfrm>
            <a:off x="4567149" y="2544088"/>
            <a:ext cx="2721300" cy="105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 name="Google Shape;108;p5"/>
          <p:cNvSpPr/>
          <p:nvPr/>
        </p:nvSpPr>
        <p:spPr>
          <a:xfrm>
            <a:off x="6913564" y="-1143000"/>
            <a:ext cx="2992425" cy="5222075"/>
          </a:xfrm>
          <a:custGeom>
            <a:avLst/>
            <a:gdLst/>
            <a:ahLst/>
            <a:cxnLst/>
            <a:rect l="l" t="t" r="r" b="b"/>
            <a:pathLst>
              <a:path w="119697" h="208883" extrusionOk="0">
                <a:moveTo>
                  <a:pt x="14541" y="0"/>
                </a:moveTo>
                <a:cubicBezTo>
                  <a:pt x="14541" y="11753"/>
                  <a:pt x="9667" y="23347"/>
                  <a:pt x="10731" y="35052"/>
                </a:cubicBezTo>
                <a:cubicBezTo>
                  <a:pt x="11317" y="41501"/>
                  <a:pt x="17833" y="46758"/>
                  <a:pt x="23685" y="49530"/>
                </a:cubicBezTo>
                <a:cubicBezTo>
                  <a:pt x="35265" y="55015"/>
                  <a:pt x="48384" y="60781"/>
                  <a:pt x="61023" y="58674"/>
                </a:cubicBezTo>
                <a:cubicBezTo>
                  <a:pt x="73798" y="56545"/>
                  <a:pt x="86558" y="47913"/>
                  <a:pt x="99123" y="51054"/>
                </a:cubicBezTo>
                <a:cubicBezTo>
                  <a:pt x="105889" y="52746"/>
                  <a:pt x="109631" y="61667"/>
                  <a:pt x="110553" y="68580"/>
                </a:cubicBezTo>
                <a:cubicBezTo>
                  <a:pt x="113468" y="90439"/>
                  <a:pt x="96716" y="122375"/>
                  <a:pt x="74739" y="124206"/>
                </a:cubicBezTo>
                <a:cubicBezTo>
                  <a:pt x="55822" y="125782"/>
                  <a:pt x="38095" y="112014"/>
                  <a:pt x="19113" y="112014"/>
                </a:cubicBezTo>
                <a:cubicBezTo>
                  <a:pt x="15049" y="112014"/>
                  <a:pt x="10302" y="109760"/>
                  <a:pt x="6921" y="112014"/>
                </a:cubicBezTo>
                <a:cubicBezTo>
                  <a:pt x="2092" y="115233"/>
                  <a:pt x="368" y="122221"/>
                  <a:pt x="63" y="128016"/>
                </a:cubicBezTo>
                <a:cubicBezTo>
                  <a:pt x="-444" y="137658"/>
                  <a:pt x="14260" y="146875"/>
                  <a:pt x="23685" y="144780"/>
                </a:cubicBezTo>
                <a:cubicBezTo>
                  <a:pt x="27752" y="143876"/>
                  <a:pt x="31728" y="140886"/>
                  <a:pt x="33591" y="137160"/>
                </a:cubicBezTo>
                <a:cubicBezTo>
                  <a:pt x="34921" y="134501"/>
                  <a:pt x="33427" y="129499"/>
                  <a:pt x="30543" y="128778"/>
                </a:cubicBezTo>
                <a:cubicBezTo>
                  <a:pt x="22176" y="126686"/>
                  <a:pt x="23909" y="145316"/>
                  <a:pt x="24447" y="153924"/>
                </a:cubicBezTo>
                <a:cubicBezTo>
                  <a:pt x="25404" y="169229"/>
                  <a:pt x="32916" y="185657"/>
                  <a:pt x="45021" y="195072"/>
                </a:cubicBezTo>
                <a:cubicBezTo>
                  <a:pt x="55609" y="203307"/>
                  <a:pt x="70064" y="211098"/>
                  <a:pt x="83121" y="208026"/>
                </a:cubicBezTo>
                <a:cubicBezTo>
                  <a:pt x="92175" y="205896"/>
                  <a:pt x="99156" y="198343"/>
                  <a:pt x="105981" y="192024"/>
                </a:cubicBezTo>
                <a:cubicBezTo>
                  <a:pt x="111572" y="186847"/>
                  <a:pt x="117287" y="180965"/>
                  <a:pt x="119697" y="173736"/>
                </a:cubicBezTo>
              </a:path>
            </a:pathLst>
          </a:custGeom>
          <a:noFill/>
          <a:ln w="19050" cap="flat" cmpd="sng">
            <a:solidFill>
              <a:schemeClr val="accent2"/>
            </a:solidFill>
            <a:prstDash val="dash"/>
            <a:round/>
            <a:headEnd type="none" w="med" len="med"/>
            <a:tailEnd type="none" w="med" len="med"/>
          </a:ln>
        </p:spPr>
      </p:sp>
      <p:sp>
        <p:nvSpPr>
          <p:cNvPr id="109" name="Google Shape;109;p5"/>
          <p:cNvSpPr/>
          <p:nvPr/>
        </p:nvSpPr>
        <p:spPr>
          <a:xfrm rot="519044">
            <a:off x="342882" y="4026217"/>
            <a:ext cx="6438646" cy="1692829"/>
          </a:xfrm>
          <a:custGeom>
            <a:avLst/>
            <a:gdLst/>
            <a:ahLst/>
            <a:cxnLst/>
            <a:rect l="l" t="t" r="r" b="b"/>
            <a:pathLst>
              <a:path w="271272" h="71322" extrusionOk="0">
                <a:moveTo>
                  <a:pt x="0" y="70880"/>
                </a:moveTo>
                <a:cubicBezTo>
                  <a:pt x="7130" y="70880"/>
                  <a:pt x="14959" y="72545"/>
                  <a:pt x="21336" y="69356"/>
                </a:cubicBezTo>
                <a:cubicBezTo>
                  <a:pt x="30884" y="64582"/>
                  <a:pt x="30558" y="63871"/>
                  <a:pt x="38862" y="57164"/>
                </a:cubicBezTo>
                <a:cubicBezTo>
                  <a:pt x="42931" y="53878"/>
                  <a:pt x="43942" y="48020"/>
                  <a:pt x="46482" y="43448"/>
                </a:cubicBezTo>
                <a:cubicBezTo>
                  <a:pt x="50085" y="36963"/>
                  <a:pt x="54524" y="30700"/>
                  <a:pt x="60198" y="25922"/>
                </a:cubicBezTo>
                <a:cubicBezTo>
                  <a:pt x="77654" y="11223"/>
                  <a:pt x="103189" y="2551"/>
                  <a:pt x="125730" y="6110"/>
                </a:cubicBezTo>
                <a:cubicBezTo>
                  <a:pt x="137911" y="8033"/>
                  <a:pt x="152114" y="14588"/>
                  <a:pt x="156972" y="25922"/>
                </a:cubicBezTo>
                <a:cubicBezTo>
                  <a:pt x="158573" y="29657"/>
                  <a:pt x="159063" y="34629"/>
                  <a:pt x="156972" y="38114"/>
                </a:cubicBezTo>
                <a:cubicBezTo>
                  <a:pt x="153830" y="43350"/>
                  <a:pt x="145239" y="45379"/>
                  <a:pt x="139446" y="43448"/>
                </a:cubicBezTo>
                <a:cubicBezTo>
                  <a:pt x="136277" y="42392"/>
                  <a:pt x="135917" y="36215"/>
                  <a:pt x="137922" y="33542"/>
                </a:cubicBezTo>
                <a:cubicBezTo>
                  <a:pt x="139967" y="30816"/>
                  <a:pt x="143724" y="29638"/>
                  <a:pt x="147066" y="28970"/>
                </a:cubicBezTo>
                <a:cubicBezTo>
                  <a:pt x="158174" y="26748"/>
                  <a:pt x="167896" y="38538"/>
                  <a:pt x="179070" y="40400"/>
                </a:cubicBezTo>
                <a:cubicBezTo>
                  <a:pt x="184229" y="41260"/>
                  <a:pt x="190095" y="37265"/>
                  <a:pt x="192786" y="32780"/>
                </a:cubicBezTo>
                <a:cubicBezTo>
                  <a:pt x="195601" y="28088"/>
                  <a:pt x="195599" y="21917"/>
                  <a:pt x="198882" y="17540"/>
                </a:cubicBezTo>
                <a:cubicBezTo>
                  <a:pt x="203193" y="11793"/>
                  <a:pt x="207696" y="5513"/>
                  <a:pt x="214122" y="2300"/>
                </a:cubicBezTo>
                <a:cubicBezTo>
                  <a:pt x="226197" y="-3738"/>
                  <a:pt x="242298" y="3527"/>
                  <a:pt x="253746" y="10682"/>
                </a:cubicBezTo>
                <a:cubicBezTo>
                  <a:pt x="259660" y="14379"/>
                  <a:pt x="266340" y="17180"/>
                  <a:pt x="271272" y="22112"/>
                </a:cubicBezTo>
              </a:path>
            </a:pathLst>
          </a:custGeom>
          <a:noFill/>
          <a:ln w="19050" cap="flat" cmpd="sng">
            <a:solidFill>
              <a:schemeClr val="accent2"/>
            </a:solidFill>
            <a:prstDash val="dash"/>
            <a:round/>
            <a:headEnd type="none" w="med" len="med"/>
            <a:tailEnd type="none" w="med" len="med"/>
          </a:ln>
        </p:spPr>
      </p:sp>
      <p:sp>
        <p:nvSpPr>
          <p:cNvPr id="110" name="Google Shape;110;p5"/>
          <p:cNvSpPr/>
          <p:nvPr/>
        </p:nvSpPr>
        <p:spPr>
          <a:xfrm rot="10800000" flipH="1">
            <a:off x="6297949" y="2228817"/>
            <a:ext cx="2846041" cy="2914683"/>
          </a:xfrm>
          <a:custGeom>
            <a:avLst/>
            <a:gdLst/>
            <a:ahLst/>
            <a:cxnLst/>
            <a:rect l="l" t="t" r="r" b="b"/>
            <a:pathLst>
              <a:path w="24921" h="34234" extrusionOk="0">
                <a:moveTo>
                  <a:pt x="1" y="1"/>
                </a:moveTo>
                <a:cubicBezTo>
                  <a:pt x="322" y="7272"/>
                  <a:pt x="2047" y="12141"/>
                  <a:pt x="11708" y="11532"/>
                </a:cubicBezTo>
                <a:cubicBezTo>
                  <a:pt x="15523" y="11292"/>
                  <a:pt x="16436" y="14101"/>
                  <a:pt x="15020" y="17598"/>
                </a:cubicBezTo>
                <a:cubicBezTo>
                  <a:pt x="12526" y="23744"/>
                  <a:pt x="9384" y="32054"/>
                  <a:pt x="24920" y="34233"/>
                </a:cubicBezTo>
                <a:lnTo>
                  <a:pt x="24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928099" y="-476086"/>
            <a:ext cx="4680950" cy="2914475"/>
          </a:xfrm>
          <a:custGeom>
            <a:avLst/>
            <a:gdLst/>
            <a:ahLst/>
            <a:cxnLst/>
            <a:rect l="l" t="t" r="r" b="b"/>
            <a:pathLst>
              <a:path w="187238" h="116579" extrusionOk="0">
                <a:moveTo>
                  <a:pt x="12740" y="116579"/>
                </a:moveTo>
                <a:cubicBezTo>
                  <a:pt x="18194" y="116579"/>
                  <a:pt x="24412" y="113635"/>
                  <a:pt x="27218" y="108959"/>
                </a:cubicBezTo>
                <a:cubicBezTo>
                  <a:pt x="31028" y="102609"/>
                  <a:pt x="31846" y="93886"/>
                  <a:pt x="29504" y="86861"/>
                </a:cubicBezTo>
                <a:cubicBezTo>
                  <a:pt x="26425" y="77625"/>
                  <a:pt x="2457" y="73505"/>
                  <a:pt x="548" y="83051"/>
                </a:cubicBezTo>
                <a:cubicBezTo>
                  <a:pt x="0" y="85791"/>
                  <a:pt x="0" y="88693"/>
                  <a:pt x="548" y="91433"/>
                </a:cubicBezTo>
                <a:cubicBezTo>
                  <a:pt x="1541" y="96396"/>
                  <a:pt x="10004" y="96633"/>
                  <a:pt x="15026" y="96005"/>
                </a:cubicBezTo>
                <a:cubicBezTo>
                  <a:pt x="24885" y="94773"/>
                  <a:pt x="34211" y="87951"/>
                  <a:pt x="40172" y="80003"/>
                </a:cubicBezTo>
                <a:cubicBezTo>
                  <a:pt x="44057" y="74822"/>
                  <a:pt x="45553" y="67235"/>
                  <a:pt x="43982" y="60953"/>
                </a:cubicBezTo>
                <a:cubicBezTo>
                  <a:pt x="41822" y="52314"/>
                  <a:pt x="36162" y="40579"/>
                  <a:pt x="42458" y="34283"/>
                </a:cubicBezTo>
                <a:cubicBezTo>
                  <a:pt x="45987" y="30754"/>
                  <a:pt x="52349" y="28507"/>
                  <a:pt x="56936" y="30473"/>
                </a:cubicBezTo>
                <a:cubicBezTo>
                  <a:pt x="60254" y="31895"/>
                  <a:pt x="62019" y="35865"/>
                  <a:pt x="65318" y="37331"/>
                </a:cubicBezTo>
                <a:cubicBezTo>
                  <a:pt x="70430" y="39603"/>
                  <a:pt x="76655" y="39450"/>
                  <a:pt x="82082" y="38093"/>
                </a:cubicBezTo>
                <a:cubicBezTo>
                  <a:pt x="92772" y="35420"/>
                  <a:pt x="90155" y="17342"/>
                  <a:pt x="96560" y="8375"/>
                </a:cubicBezTo>
                <a:cubicBezTo>
                  <a:pt x="101895" y="906"/>
                  <a:pt x="114707" y="-1892"/>
                  <a:pt x="123230" y="1517"/>
                </a:cubicBezTo>
                <a:cubicBezTo>
                  <a:pt x="128577" y="3656"/>
                  <a:pt x="131063" y="9974"/>
                  <a:pt x="134660" y="14471"/>
                </a:cubicBezTo>
                <a:cubicBezTo>
                  <a:pt x="140436" y="21691"/>
                  <a:pt x="147638" y="29715"/>
                  <a:pt x="156758" y="31235"/>
                </a:cubicBezTo>
                <a:cubicBezTo>
                  <a:pt x="163778" y="32405"/>
                  <a:pt x="171729" y="35180"/>
                  <a:pt x="178094" y="31997"/>
                </a:cubicBezTo>
                <a:cubicBezTo>
                  <a:pt x="185015" y="28537"/>
                  <a:pt x="187238" y="18399"/>
                  <a:pt x="187238" y="10661"/>
                </a:cubicBezTo>
              </a:path>
            </a:pathLst>
          </a:custGeom>
          <a:noFill/>
          <a:ln w="19050" cap="flat" cmpd="sng">
            <a:solidFill>
              <a:schemeClr val="accent2"/>
            </a:solidFill>
            <a:prstDash val="dash"/>
            <a:round/>
            <a:headEnd type="none" w="med" len="med"/>
            <a:tailEnd type="none" w="med" len="med"/>
          </a:ln>
        </p:spPr>
      </p:sp>
      <p:sp>
        <p:nvSpPr>
          <p:cNvPr id="112" name="Google Shape;112;p5"/>
          <p:cNvSpPr/>
          <p:nvPr/>
        </p:nvSpPr>
        <p:spPr>
          <a:xfrm rot="-5400000">
            <a:off x="914377" y="2971794"/>
            <a:ext cx="1257329" cy="3086082"/>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5"/>
          <p:cNvGrpSpPr/>
          <p:nvPr/>
        </p:nvGrpSpPr>
        <p:grpSpPr>
          <a:xfrm rot="-10294886" flipH="1">
            <a:off x="161891" y="201606"/>
            <a:ext cx="509487" cy="666858"/>
            <a:chOff x="7438275" y="2843100"/>
            <a:chExt cx="509500" cy="666875"/>
          </a:xfrm>
        </p:grpSpPr>
        <p:sp>
          <p:nvSpPr>
            <p:cNvPr id="114" name="Google Shape;114;p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a:off x="7438275" y="2843100"/>
              <a:ext cx="509500" cy="666875"/>
              <a:chOff x="7514750" y="3302000"/>
              <a:chExt cx="509500" cy="666875"/>
            </a:xfrm>
          </p:grpSpPr>
          <p:sp>
            <p:nvSpPr>
              <p:cNvPr id="116" name="Google Shape;116;p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 name="Google Shape;119;p5"/>
          <p:cNvGrpSpPr/>
          <p:nvPr/>
        </p:nvGrpSpPr>
        <p:grpSpPr>
          <a:xfrm>
            <a:off x="47810" y="3145402"/>
            <a:ext cx="623604" cy="1529952"/>
            <a:chOff x="946175" y="486225"/>
            <a:chExt cx="412600" cy="1012275"/>
          </a:xfrm>
        </p:grpSpPr>
        <p:sp>
          <p:nvSpPr>
            <p:cNvPr id="120" name="Google Shape;120;p5"/>
            <p:cNvSpPr/>
            <p:nvPr/>
          </p:nvSpPr>
          <p:spPr>
            <a:xfrm>
              <a:off x="946175" y="486263"/>
              <a:ext cx="412600" cy="1012200"/>
            </a:xfrm>
            <a:custGeom>
              <a:avLst/>
              <a:gdLst/>
              <a:ahLst/>
              <a:cxnLst/>
              <a:rect l="l" t="t" r="r" b="b"/>
              <a:pathLst>
                <a:path w="16504" h="40488" extrusionOk="0">
                  <a:moveTo>
                    <a:pt x="10762" y="1"/>
                  </a:moveTo>
                  <a:cubicBezTo>
                    <a:pt x="10715" y="1"/>
                    <a:pt x="10667" y="3"/>
                    <a:pt x="10617" y="9"/>
                  </a:cubicBezTo>
                  <a:cubicBezTo>
                    <a:pt x="10310" y="44"/>
                    <a:pt x="10065" y="203"/>
                    <a:pt x="9850" y="414"/>
                  </a:cubicBezTo>
                  <a:cubicBezTo>
                    <a:pt x="9525" y="742"/>
                    <a:pt x="9289" y="1130"/>
                    <a:pt x="9126" y="1558"/>
                  </a:cubicBezTo>
                  <a:cubicBezTo>
                    <a:pt x="9007" y="1865"/>
                    <a:pt x="8933" y="2184"/>
                    <a:pt x="8847" y="2501"/>
                  </a:cubicBezTo>
                  <a:cubicBezTo>
                    <a:pt x="8811" y="2633"/>
                    <a:pt x="8777" y="2695"/>
                    <a:pt x="8718" y="2695"/>
                  </a:cubicBezTo>
                  <a:cubicBezTo>
                    <a:pt x="8679" y="2695"/>
                    <a:pt x="8628" y="2666"/>
                    <a:pt x="8557" y="2612"/>
                  </a:cubicBezTo>
                  <a:cubicBezTo>
                    <a:pt x="8342" y="2444"/>
                    <a:pt x="8108" y="2363"/>
                    <a:pt x="7861" y="2363"/>
                  </a:cubicBezTo>
                  <a:cubicBezTo>
                    <a:pt x="7748" y="2363"/>
                    <a:pt x="7632" y="2380"/>
                    <a:pt x="7513" y="2413"/>
                  </a:cubicBezTo>
                  <a:cubicBezTo>
                    <a:pt x="7051" y="2540"/>
                    <a:pt x="6740" y="2965"/>
                    <a:pt x="6726" y="3487"/>
                  </a:cubicBezTo>
                  <a:cubicBezTo>
                    <a:pt x="6711" y="4015"/>
                    <a:pt x="6857" y="4510"/>
                    <a:pt x="7080" y="4981"/>
                  </a:cubicBezTo>
                  <a:cubicBezTo>
                    <a:pt x="7205" y="5251"/>
                    <a:pt x="7374" y="5502"/>
                    <a:pt x="7530" y="5772"/>
                  </a:cubicBezTo>
                  <a:cubicBezTo>
                    <a:pt x="7480" y="5885"/>
                    <a:pt x="7430" y="5941"/>
                    <a:pt x="7365" y="5941"/>
                  </a:cubicBezTo>
                  <a:cubicBezTo>
                    <a:pt x="7316" y="5941"/>
                    <a:pt x="7259" y="5909"/>
                    <a:pt x="7186" y="5846"/>
                  </a:cubicBezTo>
                  <a:cubicBezTo>
                    <a:pt x="7170" y="5832"/>
                    <a:pt x="7153" y="5815"/>
                    <a:pt x="7135" y="5801"/>
                  </a:cubicBezTo>
                  <a:cubicBezTo>
                    <a:pt x="7021" y="5707"/>
                    <a:pt x="6901" y="5660"/>
                    <a:pt x="6776" y="5660"/>
                  </a:cubicBezTo>
                  <a:cubicBezTo>
                    <a:pt x="6682" y="5660"/>
                    <a:pt x="6586" y="5687"/>
                    <a:pt x="6488" y="5742"/>
                  </a:cubicBezTo>
                  <a:cubicBezTo>
                    <a:pt x="6458" y="5760"/>
                    <a:pt x="6433" y="5781"/>
                    <a:pt x="6403" y="5795"/>
                  </a:cubicBezTo>
                  <a:cubicBezTo>
                    <a:pt x="6373" y="5809"/>
                    <a:pt x="6350" y="5816"/>
                    <a:pt x="6331" y="5816"/>
                  </a:cubicBezTo>
                  <a:cubicBezTo>
                    <a:pt x="6294" y="5816"/>
                    <a:pt x="6272" y="5788"/>
                    <a:pt x="6253" y="5727"/>
                  </a:cubicBezTo>
                  <a:cubicBezTo>
                    <a:pt x="6245" y="5699"/>
                    <a:pt x="6243" y="5670"/>
                    <a:pt x="6239" y="5642"/>
                  </a:cubicBezTo>
                  <a:cubicBezTo>
                    <a:pt x="6190" y="5363"/>
                    <a:pt x="6151" y="5081"/>
                    <a:pt x="6090" y="4807"/>
                  </a:cubicBezTo>
                  <a:cubicBezTo>
                    <a:pt x="5975" y="4281"/>
                    <a:pt x="5785" y="3786"/>
                    <a:pt x="5455" y="3350"/>
                  </a:cubicBezTo>
                  <a:cubicBezTo>
                    <a:pt x="5126" y="2918"/>
                    <a:pt x="4717" y="2614"/>
                    <a:pt x="4162" y="2552"/>
                  </a:cubicBezTo>
                  <a:cubicBezTo>
                    <a:pt x="4119" y="2547"/>
                    <a:pt x="4074" y="2545"/>
                    <a:pt x="4030" y="2545"/>
                  </a:cubicBezTo>
                  <a:cubicBezTo>
                    <a:pt x="3636" y="2545"/>
                    <a:pt x="3224" y="2739"/>
                    <a:pt x="3119" y="3256"/>
                  </a:cubicBezTo>
                  <a:cubicBezTo>
                    <a:pt x="3109" y="3309"/>
                    <a:pt x="3092" y="3360"/>
                    <a:pt x="3070" y="3452"/>
                  </a:cubicBezTo>
                  <a:cubicBezTo>
                    <a:pt x="3012" y="3399"/>
                    <a:pt x="2982" y="3377"/>
                    <a:pt x="2957" y="3350"/>
                  </a:cubicBezTo>
                  <a:cubicBezTo>
                    <a:pt x="2826" y="3203"/>
                    <a:pt x="2699" y="3049"/>
                    <a:pt x="2562" y="2906"/>
                  </a:cubicBezTo>
                  <a:cubicBezTo>
                    <a:pt x="2235" y="2556"/>
                    <a:pt x="1854" y="2284"/>
                    <a:pt x="1392" y="2143"/>
                  </a:cubicBezTo>
                  <a:cubicBezTo>
                    <a:pt x="1274" y="2107"/>
                    <a:pt x="1158" y="2090"/>
                    <a:pt x="1046" y="2090"/>
                  </a:cubicBezTo>
                  <a:cubicBezTo>
                    <a:pt x="580" y="2090"/>
                    <a:pt x="193" y="2391"/>
                    <a:pt x="64" y="2888"/>
                  </a:cubicBezTo>
                  <a:cubicBezTo>
                    <a:pt x="1" y="3135"/>
                    <a:pt x="15" y="3381"/>
                    <a:pt x="72" y="3628"/>
                  </a:cubicBezTo>
                  <a:cubicBezTo>
                    <a:pt x="197" y="4179"/>
                    <a:pt x="476" y="4647"/>
                    <a:pt x="827" y="5079"/>
                  </a:cubicBezTo>
                  <a:cubicBezTo>
                    <a:pt x="936" y="5214"/>
                    <a:pt x="1059" y="5343"/>
                    <a:pt x="1169" y="5478"/>
                  </a:cubicBezTo>
                  <a:cubicBezTo>
                    <a:pt x="1243" y="5570"/>
                    <a:pt x="1218" y="5619"/>
                    <a:pt x="1106" y="5637"/>
                  </a:cubicBezTo>
                  <a:cubicBezTo>
                    <a:pt x="1034" y="5648"/>
                    <a:pt x="956" y="5652"/>
                    <a:pt x="885" y="5664"/>
                  </a:cubicBezTo>
                  <a:cubicBezTo>
                    <a:pt x="357" y="5756"/>
                    <a:pt x="97" y="6192"/>
                    <a:pt x="277" y="6701"/>
                  </a:cubicBezTo>
                  <a:cubicBezTo>
                    <a:pt x="394" y="7039"/>
                    <a:pt x="602" y="7321"/>
                    <a:pt x="850" y="7577"/>
                  </a:cubicBezTo>
                  <a:cubicBezTo>
                    <a:pt x="1241" y="7982"/>
                    <a:pt x="1701" y="8291"/>
                    <a:pt x="2188" y="8565"/>
                  </a:cubicBezTo>
                  <a:cubicBezTo>
                    <a:pt x="2239" y="8596"/>
                    <a:pt x="2290" y="8627"/>
                    <a:pt x="2337" y="8657"/>
                  </a:cubicBezTo>
                  <a:cubicBezTo>
                    <a:pt x="2325" y="8686"/>
                    <a:pt x="2323" y="8698"/>
                    <a:pt x="2315" y="8706"/>
                  </a:cubicBezTo>
                  <a:cubicBezTo>
                    <a:pt x="2290" y="8729"/>
                    <a:pt x="2264" y="8749"/>
                    <a:pt x="2235" y="8770"/>
                  </a:cubicBezTo>
                  <a:cubicBezTo>
                    <a:pt x="2014" y="8933"/>
                    <a:pt x="1916" y="9163"/>
                    <a:pt x="1912" y="9433"/>
                  </a:cubicBezTo>
                  <a:cubicBezTo>
                    <a:pt x="1908" y="9668"/>
                    <a:pt x="1967" y="9895"/>
                    <a:pt x="2096" y="10093"/>
                  </a:cubicBezTo>
                  <a:cubicBezTo>
                    <a:pt x="2274" y="10374"/>
                    <a:pt x="2526" y="10584"/>
                    <a:pt x="2816" y="10728"/>
                  </a:cubicBezTo>
                  <a:cubicBezTo>
                    <a:pt x="3254" y="10943"/>
                    <a:pt x="3698" y="11141"/>
                    <a:pt x="4148" y="11327"/>
                  </a:cubicBezTo>
                  <a:cubicBezTo>
                    <a:pt x="4694" y="11552"/>
                    <a:pt x="5232" y="11785"/>
                    <a:pt x="5738" y="12098"/>
                  </a:cubicBezTo>
                  <a:cubicBezTo>
                    <a:pt x="6382" y="12504"/>
                    <a:pt x="6898" y="13036"/>
                    <a:pt x="7327" y="13662"/>
                  </a:cubicBezTo>
                  <a:cubicBezTo>
                    <a:pt x="7499" y="13909"/>
                    <a:pt x="7477" y="14298"/>
                    <a:pt x="7135" y="14427"/>
                  </a:cubicBezTo>
                  <a:cubicBezTo>
                    <a:pt x="7041" y="14462"/>
                    <a:pt x="6951" y="14513"/>
                    <a:pt x="6859" y="14554"/>
                  </a:cubicBezTo>
                  <a:cubicBezTo>
                    <a:pt x="6116" y="14895"/>
                    <a:pt x="5435" y="15327"/>
                    <a:pt x="4878" y="15933"/>
                  </a:cubicBezTo>
                  <a:cubicBezTo>
                    <a:pt x="4565" y="16270"/>
                    <a:pt x="4316" y="16649"/>
                    <a:pt x="4183" y="17088"/>
                  </a:cubicBezTo>
                  <a:cubicBezTo>
                    <a:pt x="4087" y="17408"/>
                    <a:pt x="4021" y="17735"/>
                    <a:pt x="3949" y="18062"/>
                  </a:cubicBezTo>
                  <a:cubicBezTo>
                    <a:pt x="3677" y="19294"/>
                    <a:pt x="3704" y="20534"/>
                    <a:pt x="3862" y="21772"/>
                  </a:cubicBezTo>
                  <a:cubicBezTo>
                    <a:pt x="3939" y="22383"/>
                    <a:pt x="4056" y="22991"/>
                    <a:pt x="4183" y="23595"/>
                  </a:cubicBezTo>
                  <a:cubicBezTo>
                    <a:pt x="4338" y="24343"/>
                    <a:pt x="4500" y="25094"/>
                    <a:pt x="4698" y="25831"/>
                  </a:cubicBezTo>
                  <a:cubicBezTo>
                    <a:pt x="4962" y="26796"/>
                    <a:pt x="5273" y="27750"/>
                    <a:pt x="5560" y="28711"/>
                  </a:cubicBezTo>
                  <a:cubicBezTo>
                    <a:pt x="6075" y="30428"/>
                    <a:pt x="6662" y="32122"/>
                    <a:pt x="7258" y="33806"/>
                  </a:cubicBezTo>
                  <a:cubicBezTo>
                    <a:pt x="7708" y="35074"/>
                    <a:pt x="8213" y="36318"/>
                    <a:pt x="8884" y="37486"/>
                  </a:cubicBezTo>
                  <a:cubicBezTo>
                    <a:pt x="9445" y="38460"/>
                    <a:pt x="10089" y="39367"/>
                    <a:pt x="10951" y="40103"/>
                  </a:cubicBezTo>
                  <a:cubicBezTo>
                    <a:pt x="11230" y="40341"/>
                    <a:pt x="11527" y="40487"/>
                    <a:pt x="11879" y="40487"/>
                  </a:cubicBezTo>
                  <a:cubicBezTo>
                    <a:pt x="11936" y="40487"/>
                    <a:pt x="11995" y="40484"/>
                    <a:pt x="12055" y="40475"/>
                  </a:cubicBezTo>
                  <a:cubicBezTo>
                    <a:pt x="12481" y="40422"/>
                    <a:pt x="12857" y="40261"/>
                    <a:pt x="13168" y="39972"/>
                  </a:cubicBezTo>
                  <a:cubicBezTo>
                    <a:pt x="13375" y="39780"/>
                    <a:pt x="13569" y="39571"/>
                    <a:pt x="13739" y="39344"/>
                  </a:cubicBezTo>
                  <a:cubicBezTo>
                    <a:pt x="14273" y="38636"/>
                    <a:pt x="14644" y="37836"/>
                    <a:pt x="14940" y="37008"/>
                  </a:cubicBezTo>
                  <a:cubicBezTo>
                    <a:pt x="15396" y="35739"/>
                    <a:pt x="15640" y="34417"/>
                    <a:pt x="15834" y="33088"/>
                  </a:cubicBezTo>
                  <a:cubicBezTo>
                    <a:pt x="15926" y="32488"/>
                    <a:pt x="16020" y="31881"/>
                    <a:pt x="16092" y="31273"/>
                  </a:cubicBezTo>
                  <a:cubicBezTo>
                    <a:pt x="16166" y="30659"/>
                    <a:pt x="16223" y="30045"/>
                    <a:pt x="16280" y="29430"/>
                  </a:cubicBezTo>
                  <a:cubicBezTo>
                    <a:pt x="16301" y="29231"/>
                    <a:pt x="16291" y="29031"/>
                    <a:pt x="16321" y="28836"/>
                  </a:cubicBezTo>
                  <a:cubicBezTo>
                    <a:pt x="16428" y="28192"/>
                    <a:pt x="16471" y="27539"/>
                    <a:pt x="16479" y="26886"/>
                  </a:cubicBezTo>
                  <a:cubicBezTo>
                    <a:pt x="16503" y="25219"/>
                    <a:pt x="16471" y="23552"/>
                    <a:pt x="16387" y="21884"/>
                  </a:cubicBezTo>
                  <a:cubicBezTo>
                    <a:pt x="16338" y="20966"/>
                    <a:pt x="16258" y="20055"/>
                    <a:pt x="16041" y="19155"/>
                  </a:cubicBezTo>
                  <a:cubicBezTo>
                    <a:pt x="15847" y="18345"/>
                    <a:pt x="15630" y="17543"/>
                    <a:pt x="15282" y="16780"/>
                  </a:cubicBezTo>
                  <a:cubicBezTo>
                    <a:pt x="14991" y="16143"/>
                    <a:pt x="14637" y="15552"/>
                    <a:pt x="14110" y="15083"/>
                  </a:cubicBezTo>
                  <a:cubicBezTo>
                    <a:pt x="13078" y="14173"/>
                    <a:pt x="11890" y="13647"/>
                    <a:pt x="10498" y="13629"/>
                  </a:cubicBezTo>
                  <a:cubicBezTo>
                    <a:pt x="10243" y="13625"/>
                    <a:pt x="10110" y="13533"/>
                    <a:pt x="10061" y="13291"/>
                  </a:cubicBezTo>
                  <a:cubicBezTo>
                    <a:pt x="10040" y="13199"/>
                    <a:pt x="10059" y="13087"/>
                    <a:pt x="10091" y="12995"/>
                  </a:cubicBezTo>
                  <a:cubicBezTo>
                    <a:pt x="10290" y="12422"/>
                    <a:pt x="10576" y="11896"/>
                    <a:pt x="10928" y="11405"/>
                  </a:cubicBezTo>
                  <a:cubicBezTo>
                    <a:pt x="11268" y="10928"/>
                    <a:pt x="11624" y="10466"/>
                    <a:pt x="11963" y="9989"/>
                  </a:cubicBezTo>
                  <a:cubicBezTo>
                    <a:pt x="12244" y="9598"/>
                    <a:pt x="12520" y="9201"/>
                    <a:pt x="12778" y="8796"/>
                  </a:cubicBezTo>
                  <a:cubicBezTo>
                    <a:pt x="12980" y="8479"/>
                    <a:pt x="13066" y="8121"/>
                    <a:pt x="13042" y="7739"/>
                  </a:cubicBezTo>
                  <a:cubicBezTo>
                    <a:pt x="13013" y="7264"/>
                    <a:pt x="12751" y="6908"/>
                    <a:pt x="12319" y="6765"/>
                  </a:cubicBezTo>
                  <a:cubicBezTo>
                    <a:pt x="12270" y="6750"/>
                    <a:pt x="12219" y="6740"/>
                    <a:pt x="12172" y="6726"/>
                  </a:cubicBezTo>
                  <a:cubicBezTo>
                    <a:pt x="12041" y="6689"/>
                    <a:pt x="11998" y="6583"/>
                    <a:pt x="12074" y="6468"/>
                  </a:cubicBezTo>
                  <a:cubicBezTo>
                    <a:pt x="12102" y="6425"/>
                    <a:pt x="12141" y="6392"/>
                    <a:pt x="12174" y="6354"/>
                  </a:cubicBezTo>
                  <a:cubicBezTo>
                    <a:pt x="12542" y="5948"/>
                    <a:pt x="12864" y="5513"/>
                    <a:pt x="13144" y="5042"/>
                  </a:cubicBezTo>
                  <a:cubicBezTo>
                    <a:pt x="13355" y="4684"/>
                    <a:pt x="13543" y="4312"/>
                    <a:pt x="13600" y="3896"/>
                  </a:cubicBezTo>
                  <a:cubicBezTo>
                    <a:pt x="13647" y="3559"/>
                    <a:pt x="13661" y="3215"/>
                    <a:pt x="13514" y="2890"/>
                  </a:cubicBezTo>
                  <a:cubicBezTo>
                    <a:pt x="13378" y="2594"/>
                    <a:pt x="13116" y="2427"/>
                    <a:pt x="12811" y="2427"/>
                  </a:cubicBezTo>
                  <a:cubicBezTo>
                    <a:pt x="12753" y="2427"/>
                    <a:pt x="12693" y="2433"/>
                    <a:pt x="12632" y="2446"/>
                  </a:cubicBezTo>
                  <a:cubicBezTo>
                    <a:pt x="12522" y="2468"/>
                    <a:pt x="12411" y="2499"/>
                    <a:pt x="12305" y="2532"/>
                  </a:cubicBezTo>
                  <a:cubicBezTo>
                    <a:pt x="12284" y="2538"/>
                    <a:pt x="12264" y="2541"/>
                    <a:pt x="12247" y="2541"/>
                  </a:cubicBezTo>
                  <a:cubicBezTo>
                    <a:pt x="12181" y="2541"/>
                    <a:pt x="12141" y="2499"/>
                    <a:pt x="12125" y="2429"/>
                  </a:cubicBezTo>
                  <a:cubicBezTo>
                    <a:pt x="12096" y="2321"/>
                    <a:pt x="12080" y="2208"/>
                    <a:pt x="12070" y="2096"/>
                  </a:cubicBezTo>
                  <a:cubicBezTo>
                    <a:pt x="12049" y="1885"/>
                    <a:pt x="12043" y="1677"/>
                    <a:pt x="12015" y="1468"/>
                  </a:cubicBezTo>
                  <a:cubicBezTo>
                    <a:pt x="11970" y="1116"/>
                    <a:pt x="11871" y="778"/>
                    <a:pt x="11661" y="490"/>
                  </a:cubicBezTo>
                  <a:cubicBezTo>
                    <a:pt x="11434" y="177"/>
                    <a:pt x="11136" y="1"/>
                    <a:pt x="1076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946200" y="486225"/>
              <a:ext cx="412550" cy="1012275"/>
              <a:chOff x="3444550" y="3620975"/>
              <a:chExt cx="412550" cy="1012275"/>
            </a:xfrm>
          </p:grpSpPr>
          <p:sp>
            <p:nvSpPr>
              <p:cNvPr id="122" name="Google Shape;122;p5"/>
              <p:cNvSpPr/>
              <p:nvPr/>
            </p:nvSpPr>
            <p:spPr>
              <a:xfrm>
                <a:off x="3546200" y="3969775"/>
                <a:ext cx="302450" cy="656075"/>
              </a:xfrm>
              <a:custGeom>
                <a:avLst/>
                <a:gdLst/>
                <a:ahLst/>
                <a:cxnLst/>
                <a:rect l="l" t="t" r="r" b="b"/>
                <a:pathLst>
                  <a:path w="12098" h="26243" extrusionOk="0">
                    <a:moveTo>
                      <a:pt x="6578" y="0"/>
                    </a:moveTo>
                    <a:cubicBezTo>
                      <a:pt x="6534" y="0"/>
                      <a:pt x="6489" y="1"/>
                      <a:pt x="6445" y="2"/>
                    </a:cubicBezTo>
                    <a:cubicBezTo>
                      <a:pt x="5968" y="15"/>
                      <a:pt x="5731" y="219"/>
                      <a:pt x="5673" y="645"/>
                    </a:cubicBezTo>
                    <a:cubicBezTo>
                      <a:pt x="5588" y="1234"/>
                      <a:pt x="5714" y="1794"/>
                      <a:pt x="5888" y="2349"/>
                    </a:cubicBezTo>
                    <a:cubicBezTo>
                      <a:pt x="5950" y="2545"/>
                      <a:pt x="6101" y="2653"/>
                      <a:pt x="6288" y="2653"/>
                    </a:cubicBezTo>
                    <a:cubicBezTo>
                      <a:pt x="6324" y="2653"/>
                      <a:pt x="6360" y="2649"/>
                      <a:pt x="6398" y="2642"/>
                    </a:cubicBezTo>
                    <a:cubicBezTo>
                      <a:pt x="6490" y="2621"/>
                      <a:pt x="6582" y="2590"/>
                      <a:pt x="6670" y="2554"/>
                    </a:cubicBezTo>
                    <a:cubicBezTo>
                      <a:pt x="7034" y="2400"/>
                      <a:pt x="7361" y="2191"/>
                      <a:pt x="7662" y="1936"/>
                    </a:cubicBezTo>
                    <a:cubicBezTo>
                      <a:pt x="7713" y="1893"/>
                      <a:pt x="7764" y="1846"/>
                      <a:pt x="7824" y="1811"/>
                    </a:cubicBezTo>
                    <a:cubicBezTo>
                      <a:pt x="7852" y="1791"/>
                      <a:pt x="7885" y="1779"/>
                      <a:pt x="7914" y="1779"/>
                    </a:cubicBezTo>
                    <a:cubicBezTo>
                      <a:pt x="7944" y="1779"/>
                      <a:pt x="7971" y="1791"/>
                      <a:pt x="7989" y="1823"/>
                    </a:cubicBezTo>
                    <a:cubicBezTo>
                      <a:pt x="8014" y="1862"/>
                      <a:pt x="8010" y="1934"/>
                      <a:pt x="7987" y="1977"/>
                    </a:cubicBezTo>
                    <a:cubicBezTo>
                      <a:pt x="7957" y="2036"/>
                      <a:pt x="7906" y="2089"/>
                      <a:pt x="7852" y="2128"/>
                    </a:cubicBezTo>
                    <a:cubicBezTo>
                      <a:pt x="7560" y="2333"/>
                      <a:pt x="7282" y="2568"/>
                      <a:pt x="6967" y="2727"/>
                    </a:cubicBezTo>
                    <a:cubicBezTo>
                      <a:pt x="6294" y="3073"/>
                      <a:pt x="5591" y="3243"/>
                      <a:pt x="4864" y="3243"/>
                    </a:cubicBezTo>
                    <a:cubicBezTo>
                      <a:pt x="4571" y="3243"/>
                      <a:pt x="4275" y="3216"/>
                      <a:pt x="3975" y="3161"/>
                    </a:cubicBezTo>
                    <a:cubicBezTo>
                      <a:pt x="3425" y="3059"/>
                      <a:pt x="2903" y="2869"/>
                      <a:pt x="2418" y="2590"/>
                    </a:cubicBezTo>
                    <a:cubicBezTo>
                      <a:pt x="2287" y="2517"/>
                      <a:pt x="2240" y="2418"/>
                      <a:pt x="2300" y="2347"/>
                    </a:cubicBezTo>
                    <a:cubicBezTo>
                      <a:pt x="2330" y="2311"/>
                      <a:pt x="2362" y="2298"/>
                      <a:pt x="2393" y="2298"/>
                    </a:cubicBezTo>
                    <a:cubicBezTo>
                      <a:pt x="2443" y="2298"/>
                      <a:pt x="2494" y="2331"/>
                      <a:pt x="2543" y="2355"/>
                    </a:cubicBezTo>
                    <a:cubicBezTo>
                      <a:pt x="2697" y="2429"/>
                      <a:pt x="2848" y="2509"/>
                      <a:pt x="3004" y="2572"/>
                    </a:cubicBezTo>
                    <a:cubicBezTo>
                      <a:pt x="3315" y="2699"/>
                      <a:pt x="3628" y="2826"/>
                      <a:pt x="3972" y="2826"/>
                    </a:cubicBezTo>
                    <a:cubicBezTo>
                      <a:pt x="3987" y="2826"/>
                      <a:pt x="4003" y="2826"/>
                      <a:pt x="4018" y="2826"/>
                    </a:cubicBezTo>
                    <a:cubicBezTo>
                      <a:pt x="4307" y="2815"/>
                      <a:pt x="4497" y="2582"/>
                      <a:pt x="4415" y="2308"/>
                    </a:cubicBezTo>
                    <a:cubicBezTo>
                      <a:pt x="4301" y="1923"/>
                      <a:pt x="4172" y="1541"/>
                      <a:pt x="4039" y="1162"/>
                    </a:cubicBezTo>
                    <a:cubicBezTo>
                      <a:pt x="4008" y="1078"/>
                      <a:pt x="3943" y="995"/>
                      <a:pt x="3867" y="941"/>
                    </a:cubicBezTo>
                    <a:cubicBezTo>
                      <a:pt x="3716" y="822"/>
                      <a:pt x="3554" y="768"/>
                      <a:pt x="3386" y="768"/>
                    </a:cubicBezTo>
                    <a:cubicBezTo>
                      <a:pt x="3266" y="768"/>
                      <a:pt x="3142" y="796"/>
                      <a:pt x="3018" y="849"/>
                    </a:cubicBezTo>
                    <a:cubicBezTo>
                      <a:pt x="2556" y="1044"/>
                      <a:pt x="2124" y="1293"/>
                      <a:pt x="1719" y="1588"/>
                    </a:cubicBezTo>
                    <a:cubicBezTo>
                      <a:pt x="1238" y="1940"/>
                      <a:pt x="829" y="2363"/>
                      <a:pt x="551" y="2895"/>
                    </a:cubicBezTo>
                    <a:cubicBezTo>
                      <a:pt x="518" y="2959"/>
                      <a:pt x="485" y="3024"/>
                      <a:pt x="465" y="3096"/>
                    </a:cubicBezTo>
                    <a:cubicBezTo>
                      <a:pt x="379" y="3398"/>
                      <a:pt x="305" y="3699"/>
                      <a:pt x="219" y="4000"/>
                    </a:cubicBezTo>
                    <a:cubicBezTo>
                      <a:pt x="168" y="4178"/>
                      <a:pt x="182" y="4350"/>
                      <a:pt x="240" y="4516"/>
                    </a:cubicBezTo>
                    <a:cubicBezTo>
                      <a:pt x="264" y="4595"/>
                      <a:pt x="332" y="4679"/>
                      <a:pt x="403" y="4718"/>
                    </a:cubicBezTo>
                    <a:cubicBezTo>
                      <a:pt x="516" y="4779"/>
                      <a:pt x="645" y="4802"/>
                      <a:pt x="771" y="4837"/>
                    </a:cubicBezTo>
                    <a:cubicBezTo>
                      <a:pt x="853" y="4861"/>
                      <a:pt x="934" y="4871"/>
                      <a:pt x="1013" y="4871"/>
                    </a:cubicBezTo>
                    <a:cubicBezTo>
                      <a:pt x="1164" y="4871"/>
                      <a:pt x="1311" y="4835"/>
                      <a:pt x="1457" y="4790"/>
                    </a:cubicBezTo>
                    <a:cubicBezTo>
                      <a:pt x="1630" y="4737"/>
                      <a:pt x="1803" y="4710"/>
                      <a:pt x="1977" y="4710"/>
                    </a:cubicBezTo>
                    <a:cubicBezTo>
                      <a:pt x="2116" y="4710"/>
                      <a:pt x="2255" y="4728"/>
                      <a:pt x="2394" y="4763"/>
                    </a:cubicBezTo>
                    <a:cubicBezTo>
                      <a:pt x="2510" y="4792"/>
                      <a:pt x="2627" y="4814"/>
                      <a:pt x="2746" y="4835"/>
                    </a:cubicBezTo>
                    <a:cubicBezTo>
                      <a:pt x="2805" y="4845"/>
                      <a:pt x="2864" y="4849"/>
                      <a:pt x="2923" y="4849"/>
                    </a:cubicBezTo>
                    <a:cubicBezTo>
                      <a:pt x="3135" y="4849"/>
                      <a:pt x="3340" y="4790"/>
                      <a:pt x="3546" y="4722"/>
                    </a:cubicBezTo>
                    <a:cubicBezTo>
                      <a:pt x="3592" y="4708"/>
                      <a:pt x="3634" y="4701"/>
                      <a:pt x="3671" y="4701"/>
                    </a:cubicBezTo>
                    <a:cubicBezTo>
                      <a:pt x="3753" y="4701"/>
                      <a:pt x="3809" y="4734"/>
                      <a:pt x="3826" y="4792"/>
                    </a:cubicBezTo>
                    <a:cubicBezTo>
                      <a:pt x="3853" y="4865"/>
                      <a:pt x="3781" y="4951"/>
                      <a:pt x="3648" y="5007"/>
                    </a:cubicBezTo>
                    <a:cubicBezTo>
                      <a:pt x="3409" y="5107"/>
                      <a:pt x="3167" y="5162"/>
                      <a:pt x="2921" y="5162"/>
                    </a:cubicBezTo>
                    <a:cubicBezTo>
                      <a:pt x="2771" y="5162"/>
                      <a:pt x="2619" y="5141"/>
                      <a:pt x="2465" y="5099"/>
                    </a:cubicBezTo>
                    <a:cubicBezTo>
                      <a:pt x="2295" y="5052"/>
                      <a:pt x="2125" y="5026"/>
                      <a:pt x="1956" y="5026"/>
                    </a:cubicBezTo>
                    <a:cubicBezTo>
                      <a:pt x="1787" y="5026"/>
                      <a:pt x="1617" y="5052"/>
                      <a:pt x="1447" y="5109"/>
                    </a:cubicBezTo>
                    <a:cubicBezTo>
                      <a:pt x="1303" y="5156"/>
                      <a:pt x="1156" y="5182"/>
                      <a:pt x="1007" y="5182"/>
                    </a:cubicBezTo>
                    <a:cubicBezTo>
                      <a:pt x="903" y="5182"/>
                      <a:pt x="798" y="5169"/>
                      <a:pt x="692" y="5142"/>
                    </a:cubicBezTo>
                    <a:cubicBezTo>
                      <a:pt x="637" y="5128"/>
                      <a:pt x="584" y="5121"/>
                      <a:pt x="533" y="5121"/>
                    </a:cubicBezTo>
                    <a:cubicBezTo>
                      <a:pt x="303" y="5121"/>
                      <a:pt x="122" y="5261"/>
                      <a:pt x="70" y="5508"/>
                    </a:cubicBezTo>
                    <a:cubicBezTo>
                      <a:pt x="21" y="5743"/>
                      <a:pt x="0" y="5991"/>
                      <a:pt x="4" y="6232"/>
                    </a:cubicBezTo>
                    <a:cubicBezTo>
                      <a:pt x="14" y="6952"/>
                      <a:pt x="66" y="7672"/>
                      <a:pt x="195" y="8382"/>
                    </a:cubicBezTo>
                    <a:cubicBezTo>
                      <a:pt x="260" y="8732"/>
                      <a:pt x="321" y="9086"/>
                      <a:pt x="399" y="9434"/>
                    </a:cubicBezTo>
                    <a:cubicBezTo>
                      <a:pt x="469" y="9731"/>
                      <a:pt x="673" y="9943"/>
                      <a:pt x="970" y="9968"/>
                    </a:cubicBezTo>
                    <a:cubicBezTo>
                      <a:pt x="1279" y="9997"/>
                      <a:pt x="1576" y="10056"/>
                      <a:pt x="1868" y="10150"/>
                    </a:cubicBezTo>
                    <a:cubicBezTo>
                      <a:pt x="2004" y="10194"/>
                      <a:pt x="2137" y="10216"/>
                      <a:pt x="2268" y="10216"/>
                    </a:cubicBezTo>
                    <a:cubicBezTo>
                      <a:pt x="2439" y="10216"/>
                      <a:pt x="2607" y="10179"/>
                      <a:pt x="2776" y="10099"/>
                    </a:cubicBezTo>
                    <a:cubicBezTo>
                      <a:pt x="3060" y="9967"/>
                      <a:pt x="3345" y="9899"/>
                      <a:pt x="3635" y="9899"/>
                    </a:cubicBezTo>
                    <a:cubicBezTo>
                      <a:pt x="3863" y="9899"/>
                      <a:pt x="4093" y="9941"/>
                      <a:pt x="4327" y="10027"/>
                    </a:cubicBezTo>
                    <a:cubicBezTo>
                      <a:pt x="4527" y="10100"/>
                      <a:pt x="4729" y="10134"/>
                      <a:pt x="4932" y="10134"/>
                    </a:cubicBezTo>
                    <a:cubicBezTo>
                      <a:pt x="5137" y="10134"/>
                      <a:pt x="5344" y="10099"/>
                      <a:pt x="5549" y="10038"/>
                    </a:cubicBezTo>
                    <a:cubicBezTo>
                      <a:pt x="5688" y="9995"/>
                      <a:pt x="5829" y="9950"/>
                      <a:pt x="5974" y="9919"/>
                    </a:cubicBezTo>
                    <a:cubicBezTo>
                      <a:pt x="6156" y="9880"/>
                      <a:pt x="6339" y="9869"/>
                      <a:pt x="6522" y="9869"/>
                    </a:cubicBezTo>
                    <a:cubicBezTo>
                      <a:pt x="6756" y="9869"/>
                      <a:pt x="6990" y="9887"/>
                      <a:pt x="7223" y="9887"/>
                    </a:cubicBezTo>
                    <a:cubicBezTo>
                      <a:pt x="7249" y="9887"/>
                      <a:pt x="7274" y="9887"/>
                      <a:pt x="7300" y="9886"/>
                    </a:cubicBezTo>
                    <a:cubicBezTo>
                      <a:pt x="7304" y="9886"/>
                      <a:pt x="7309" y="9886"/>
                      <a:pt x="7313" y="9886"/>
                    </a:cubicBezTo>
                    <a:cubicBezTo>
                      <a:pt x="7374" y="9886"/>
                      <a:pt x="7454" y="9901"/>
                      <a:pt x="7482" y="9988"/>
                    </a:cubicBezTo>
                    <a:cubicBezTo>
                      <a:pt x="7394" y="10087"/>
                      <a:pt x="7290" y="10150"/>
                      <a:pt x="7159" y="10162"/>
                    </a:cubicBezTo>
                    <a:cubicBezTo>
                      <a:pt x="7056" y="10176"/>
                      <a:pt x="6948" y="10192"/>
                      <a:pt x="6843" y="10192"/>
                    </a:cubicBezTo>
                    <a:cubicBezTo>
                      <a:pt x="6818" y="10192"/>
                      <a:pt x="6794" y="10191"/>
                      <a:pt x="6770" y="10189"/>
                    </a:cubicBezTo>
                    <a:cubicBezTo>
                      <a:pt x="6693" y="10182"/>
                      <a:pt x="6615" y="10179"/>
                      <a:pt x="6539" y="10179"/>
                    </a:cubicBezTo>
                    <a:cubicBezTo>
                      <a:pt x="6219" y="10179"/>
                      <a:pt x="5906" y="10236"/>
                      <a:pt x="5596" y="10338"/>
                    </a:cubicBezTo>
                    <a:cubicBezTo>
                      <a:pt x="5376" y="10413"/>
                      <a:pt x="5157" y="10448"/>
                      <a:pt x="4937" y="10448"/>
                    </a:cubicBezTo>
                    <a:cubicBezTo>
                      <a:pt x="4694" y="10448"/>
                      <a:pt x="4451" y="10405"/>
                      <a:pt x="4209" y="10328"/>
                    </a:cubicBezTo>
                    <a:cubicBezTo>
                      <a:pt x="4080" y="10287"/>
                      <a:pt x="3947" y="10254"/>
                      <a:pt x="3812" y="10232"/>
                    </a:cubicBezTo>
                    <a:cubicBezTo>
                      <a:pt x="3744" y="10220"/>
                      <a:pt x="3677" y="10215"/>
                      <a:pt x="3611" y="10215"/>
                    </a:cubicBezTo>
                    <a:cubicBezTo>
                      <a:pt x="3381" y="10215"/>
                      <a:pt x="3159" y="10280"/>
                      <a:pt x="2950" y="10375"/>
                    </a:cubicBezTo>
                    <a:cubicBezTo>
                      <a:pt x="2723" y="10480"/>
                      <a:pt x="2496" y="10531"/>
                      <a:pt x="2269" y="10531"/>
                    </a:cubicBezTo>
                    <a:cubicBezTo>
                      <a:pt x="2073" y="10531"/>
                      <a:pt x="1877" y="10493"/>
                      <a:pt x="1678" y="10418"/>
                    </a:cubicBezTo>
                    <a:cubicBezTo>
                      <a:pt x="1641" y="10404"/>
                      <a:pt x="1600" y="10400"/>
                      <a:pt x="1565" y="10385"/>
                    </a:cubicBezTo>
                    <a:cubicBezTo>
                      <a:pt x="1482" y="10347"/>
                      <a:pt x="1400" y="10330"/>
                      <a:pt x="1319" y="10330"/>
                    </a:cubicBezTo>
                    <a:cubicBezTo>
                      <a:pt x="1201" y="10330"/>
                      <a:pt x="1085" y="10367"/>
                      <a:pt x="968" y="10430"/>
                    </a:cubicBezTo>
                    <a:cubicBezTo>
                      <a:pt x="843" y="10500"/>
                      <a:pt x="761" y="10594"/>
                      <a:pt x="745" y="10731"/>
                    </a:cubicBezTo>
                    <a:cubicBezTo>
                      <a:pt x="731" y="10835"/>
                      <a:pt x="731" y="10948"/>
                      <a:pt x="753" y="11052"/>
                    </a:cubicBezTo>
                    <a:cubicBezTo>
                      <a:pt x="816" y="11347"/>
                      <a:pt x="880" y="11642"/>
                      <a:pt x="968" y="11928"/>
                    </a:cubicBezTo>
                    <a:cubicBezTo>
                      <a:pt x="1408" y="13393"/>
                      <a:pt x="1856" y="14856"/>
                      <a:pt x="2306" y="16319"/>
                    </a:cubicBezTo>
                    <a:cubicBezTo>
                      <a:pt x="2353" y="16480"/>
                      <a:pt x="2439" y="16630"/>
                      <a:pt x="2523" y="16779"/>
                    </a:cubicBezTo>
                    <a:cubicBezTo>
                      <a:pt x="2568" y="16861"/>
                      <a:pt x="2639" y="16932"/>
                      <a:pt x="2715" y="16992"/>
                    </a:cubicBezTo>
                    <a:cubicBezTo>
                      <a:pt x="2819" y="17073"/>
                      <a:pt x="2931" y="17109"/>
                      <a:pt x="3045" y="17109"/>
                    </a:cubicBezTo>
                    <a:cubicBezTo>
                      <a:pt x="3138" y="17109"/>
                      <a:pt x="3232" y="17085"/>
                      <a:pt x="3325" y="17043"/>
                    </a:cubicBezTo>
                    <a:cubicBezTo>
                      <a:pt x="3591" y="16919"/>
                      <a:pt x="3862" y="16866"/>
                      <a:pt x="4137" y="16866"/>
                    </a:cubicBezTo>
                    <a:cubicBezTo>
                      <a:pt x="4303" y="16866"/>
                      <a:pt x="4471" y="16885"/>
                      <a:pt x="4640" y="16920"/>
                    </a:cubicBezTo>
                    <a:cubicBezTo>
                      <a:pt x="4679" y="16926"/>
                      <a:pt x="4720" y="16930"/>
                      <a:pt x="4757" y="16934"/>
                    </a:cubicBezTo>
                    <a:cubicBezTo>
                      <a:pt x="4809" y="16942"/>
                      <a:pt x="4860" y="16945"/>
                      <a:pt x="4911" y="16945"/>
                    </a:cubicBezTo>
                    <a:cubicBezTo>
                      <a:pt x="5086" y="16945"/>
                      <a:pt x="5254" y="16901"/>
                      <a:pt x="5416" y="16814"/>
                    </a:cubicBezTo>
                    <a:cubicBezTo>
                      <a:pt x="5493" y="16771"/>
                      <a:pt x="5579" y="16732"/>
                      <a:pt x="5663" y="16705"/>
                    </a:cubicBezTo>
                    <a:cubicBezTo>
                      <a:pt x="5684" y="16698"/>
                      <a:pt x="5706" y="16694"/>
                      <a:pt x="5727" y="16694"/>
                    </a:cubicBezTo>
                    <a:cubicBezTo>
                      <a:pt x="5779" y="16694"/>
                      <a:pt x="5828" y="16718"/>
                      <a:pt x="5858" y="16771"/>
                    </a:cubicBezTo>
                    <a:cubicBezTo>
                      <a:pt x="5903" y="16850"/>
                      <a:pt x="5856" y="16920"/>
                      <a:pt x="5790" y="16961"/>
                    </a:cubicBezTo>
                    <a:cubicBezTo>
                      <a:pt x="5562" y="17108"/>
                      <a:pt x="5322" y="17258"/>
                      <a:pt x="5034" y="17258"/>
                    </a:cubicBezTo>
                    <a:cubicBezTo>
                      <a:pt x="5031" y="17258"/>
                      <a:pt x="5027" y="17258"/>
                      <a:pt x="5023" y="17258"/>
                    </a:cubicBezTo>
                    <a:cubicBezTo>
                      <a:pt x="4804" y="17251"/>
                      <a:pt x="4581" y="17229"/>
                      <a:pt x="4364" y="17200"/>
                    </a:cubicBezTo>
                    <a:cubicBezTo>
                      <a:pt x="4285" y="17190"/>
                      <a:pt x="4207" y="17185"/>
                      <a:pt x="4130" y="17185"/>
                    </a:cubicBezTo>
                    <a:cubicBezTo>
                      <a:pt x="3943" y="17185"/>
                      <a:pt x="3760" y="17216"/>
                      <a:pt x="3578" y="17288"/>
                    </a:cubicBezTo>
                    <a:cubicBezTo>
                      <a:pt x="3417" y="17352"/>
                      <a:pt x="3243" y="17387"/>
                      <a:pt x="3073" y="17423"/>
                    </a:cubicBezTo>
                    <a:cubicBezTo>
                      <a:pt x="2901" y="17458"/>
                      <a:pt x="2830" y="17513"/>
                      <a:pt x="2817" y="17683"/>
                    </a:cubicBezTo>
                    <a:cubicBezTo>
                      <a:pt x="2809" y="17775"/>
                      <a:pt x="2819" y="17878"/>
                      <a:pt x="2850" y="17966"/>
                    </a:cubicBezTo>
                    <a:cubicBezTo>
                      <a:pt x="3110" y="18720"/>
                      <a:pt x="3372" y="19477"/>
                      <a:pt x="3642" y="20226"/>
                    </a:cubicBezTo>
                    <a:cubicBezTo>
                      <a:pt x="4016" y="21257"/>
                      <a:pt x="4444" y="22264"/>
                      <a:pt x="4982" y="23221"/>
                    </a:cubicBezTo>
                    <a:cubicBezTo>
                      <a:pt x="5181" y="23571"/>
                      <a:pt x="5613" y="23809"/>
                      <a:pt x="6018" y="23809"/>
                    </a:cubicBezTo>
                    <a:cubicBezTo>
                      <a:pt x="6067" y="23809"/>
                      <a:pt x="6116" y="23806"/>
                      <a:pt x="6165" y="23798"/>
                    </a:cubicBezTo>
                    <a:cubicBezTo>
                      <a:pt x="6325" y="23773"/>
                      <a:pt x="6486" y="23757"/>
                      <a:pt x="6646" y="23757"/>
                    </a:cubicBezTo>
                    <a:cubicBezTo>
                      <a:pt x="6789" y="23757"/>
                      <a:pt x="6933" y="23769"/>
                      <a:pt x="7077" y="23798"/>
                    </a:cubicBezTo>
                    <a:cubicBezTo>
                      <a:pt x="7218" y="23826"/>
                      <a:pt x="7360" y="23847"/>
                      <a:pt x="7501" y="23847"/>
                    </a:cubicBezTo>
                    <a:cubicBezTo>
                      <a:pt x="7602" y="23847"/>
                      <a:pt x="7702" y="23836"/>
                      <a:pt x="7803" y="23811"/>
                    </a:cubicBezTo>
                    <a:cubicBezTo>
                      <a:pt x="7904" y="23786"/>
                      <a:pt x="7998" y="23747"/>
                      <a:pt x="8098" y="23727"/>
                    </a:cubicBezTo>
                    <a:cubicBezTo>
                      <a:pt x="8146" y="23717"/>
                      <a:pt x="8197" y="23704"/>
                      <a:pt x="8246" y="23704"/>
                    </a:cubicBezTo>
                    <a:cubicBezTo>
                      <a:pt x="8300" y="23704"/>
                      <a:pt x="8353" y="23719"/>
                      <a:pt x="8403" y="23770"/>
                    </a:cubicBezTo>
                    <a:cubicBezTo>
                      <a:pt x="8364" y="23882"/>
                      <a:pt x="8290" y="23960"/>
                      <a:pt x="8188" y="24003"/>
                    </a:cubicBezTo>
                    <a:cubicBezTo>
                      <a:pt x="8069" y="24054"/>
                      <a:pt x="7947" y="24103"/>
                      <a:pt x="7822" y="24134"/>
                    </a:cubicBezTo>
                    <a:cubicBezTo>
                      <a:pt x="7715" y="24160"/>
                      <a:pt x="7606" y="24171"/>
                      <a:pt x="7498" y="24171"/>
                    </a:cubicBezTo>
                    <a:cubicBezTo>
                      <a:pt x="7335" y="24171"/>
                      <a:pt x="7172" y="24147"/>
                      <a:pt x="7012" y="24114"/>
                    </a:cubicBezTo>
                    <a:cubicBezTo>
                      <a:pt x="6889" y="24088"/>
                      <a:pt x="6767" y="24078"/>
                      <a:pt x="6646" y="24078"/>
                    </a:cubicBezTo>
                    <a:cubicBezTo>
                      <a:pt x="6445" y="24078"/>
                      <a:pt x="6246" y="24105"/>
                      <a:pt x="6046" y="24136"/>
                    </a:cubicBezTo>
                    <a:cubicBezTo>
                      <a:pt x="5882" y="24163"/>
                      <a:pt x="5798" y="24271"/>
                      <a:pt x="5811" y="24439"/>
                    </a:cubicBezTo>
                    <a:cubicBezTo>
                      <a:pt x="5817" y="24506"/>
                      <a:pt x="5845" y="24584"/>
                      <a:pt x="5886" y="24637"/>
                    </a:cubicBezTo>
                    <a:cubicBezTo>
                      <a:pt x="6234" y="25104"/>
                      <a:pt x="6606" y="25546"/>
                      <a:pt x="7057" y="25912"/>
                    </a:cubicBezTo>
                    <a:cubicBezTo>
                      <a:pt x="7293" y="26102"/>
                      <a:pt x="7550" y="26243"/>
                      <a:pt x="7848" y="26243"/>
                    </a:cubicBezTo>
                    <a:cubicBezTo>
                      <a:pt x="7912" y="26243"/>
                      <a:pt x="7977" y="26237"/>
                      <a:pt x="8045" y="26223"/>
                    </a:cubicBezTo>
                    <a:cubicBezTo>
                      <a:pt x="8356" y="26161"/>
                      <a:pt x="8648" y="26045"/>
                      <a:pt x="8875" y="25822"/>
                    </a:cubicBezTo>
                    <a:cubicBezTo>
                      <a:pt x="9090" y="25615"/>
                      <a:pt x="9297" y="25392"/>
                      <a:pt x="9477" y="25151"/>
                    </a:cubicBezTo>
                    <a:cubicBezTo>
                      <a:pt x="9943" y="24517"/>
                      <a:pt x="10289" y="23815"/>
                      <a:pt x="10582" y="23084"/>
                    </a:cubicBezTo>
                    <a:cubicBezTo>
                      <a:pt x="10700" y="22786"/>
                      <a:pt x="10796" y="22477"/>
                      <a:pt x="10813" y="22149"/>
                    </a:cubicBezTo>
                    <a:cubicBezTo>
                      <a:pt x="10828" y="21894"/>
                      <a:pt x="10700" y="21737"/>
                      <a:pt x="10464" y="21737"/>
                    </a:cubicBezTo>
                    <a:cubicBezTo>
                      <a:pt x="10445" y="21737"/>
                      <a:pt x="10425" y="21738"/>
                      <a:pt x="10404" y="21740"/>
                    </a:cubicBezTo>
                    <a:cubicBezTo>
                      <a:pt x="10168" y="21765"/>
                      <a:pt x="9933" y="21810"/>
                      <a:pt x="9706" y="21867"/>
                    </a:cubicBezTo>
                    <a:cubicBezTo>
                      <a:pt x="9490" y="21924"/>
                      <a:pt x="9278" y="21979"/>
                      <a:pt x="9056" y="21979"/>
                    </a:cubicBezTo>
                    <a:cubicBezTo>
                      <a:pt x="9016" y="21979"/>
                      <a:pt x="8977" y="21977"/>
                      <a:pt x="8937" y="21973"/>
                    </a:cubicBezTo>
                    <a:cubicBezTo>
                      <a:pt x="8756" y="21956"/>
                      <a:pt x="8576" y="21926"/>
                      <a:pt x="8395" y="21926"/>
                    </a:cubicBezTo>
                    <a:cubicBezTo>
                      <a:pt x="8299" y="21926"/>
                      <a:pt x="8204" y="21935"/>
                      <a:pt x="8108" y="21957"/>
                    </a:cubicBezTo>
                    <a:cubicBezTo>
                      <a:pt x="8094" y="21961"/>
                      <a:pt x="8079" y="21962"/>
                      <a:pt x="8065" y="21962"/>
                    </a:cubicBezTo>
                    <a:cubicBezTo>
                      <a:pt x="7998" y="21962"/>
                      <a:pt x="7941" y="21922"/>
                      <a:pt x="7924" y="21845"/>
                    </a:cubicBezTo>
                    <a:cubicBezTo>
                      <a:pt x="7904" y="21753"/>
                      <a:pt x="7957" y="21693"/>
                      <a:pt x="8037" y="21660"/>
                    </a:cubicBezTo>
                    <a:cubicBezTo>
                      <a:pt x="8071" y="21646"/>
                      <a:pt x="8110" y="21630"/>
                      <a:pt x="8149" y="21628"/>
                    </a:cubicBezTo>
                    <a:cubicBezTo>
                      <a:pt x="8272" y="21622"/>
                      <a:pt x="8396" y="21612"/>
                      <a:pt x="8519" y="21612"/>
                    </a:cubicBezTo>
                    <a:cubicBezTo>
                      <a:pt x="8559" y="21612"/>
                      <a:pt x="8600" y="21613"/>
                      <a:pt x="8640" y="21615"/>
                    </a:cubicBezTo>
                    <a:cubicBezTo>
                      <a:pt x="8793" y="21625"/>
                      <a:pt x="8948" y="21649"/>
                      <a:pt x="9101" y="21649"/>
                    </a:cubicBezTo>
                    <a:cubicBezTo>
                      <a:pt x="9202" y="21649"/>
                      <a:pt x="9302" y="21639"/>
                      <a:pt x="9401" y="21607"/>
                    </a:cubicBezTo>
                    <a:cubicBezTo>
                      <a:pt x="9755" y="21499"/>
                      <a:pt x="10115" y="21425"/>
                      <a:pt x="10483" y="21390"/>
                    </a:cubicBezTo>
                    <a:cubicBezTo>
                      <a:pt x="10721" y="21366"/>
                      <a:pt x="10905" y="21243"/>
                      <a:pt x="11011" y="21034"/>
                    </a:cubicBezTo>
                    <a:cubicBezTo>
                      <a:pt x="11107" y="20832"/>
                      <a:pt x="11208" y="20623"/>
                      <a:pt x="11247" y="20402"/>
                    </a:cubicBezTo>
                    <a:cubicBezTo>
                      <a:pt x="11380" y="19662"/>
                      <a:pt x="11496" y="18917"/>
                      <a:pt x="11601" y="18170"/>
                    </a:cubicBezTo>
                    <a:cubicBezTo>
                      <a:pt x="11719" y="17315"/>
                      <a:pt x="11826" y="16462"/>
                      <a:pt x="11922" y="15605"/>
                    </a:cubicBezTo>
                    <a:cubicBezTo>
                      <a:pt x="11946" y="15371"/>
                      <a:pt x="11924" y="15130"/>
                      <a:pt x="11895" y="14895"/>
                    </a:cubicBezTo>
                    <a:cubicBezTo>
                      <a:pt x="11876" y="14738"/>
                      <a:pt x="11772" y="14649"/>
                      <a:pt x="11638" y="14649"/>
                    </a:cubicBezTo>
                    <a:cubicBezTo>
                      <a:pt x="11596" y="14649"/>
                      <a:pt x="11552" y="14658"/>
                      <a:pt x="11506" y="14676"/>
                    </a:cubicBezTo>
                    <a:cubicBezTo>
                      <a:pt x="11406" y="14715"/>
                      <a:pt x="11312" y="14772"/>
                      <a:pt x="11218" y="14825"/>
                    </a:cubicBezTo>
                    <a:cubicBezTo>
                      <a:pt x="11043" y="14919"/>
                      <a:pt x="10858" y="14962"/>
                      <a:pt x="10660" y="14962"/>
                    </a:cubicBezTo>
                    <a:cubicBezTo>
                      <a:pt x="10638" y="14962"/>
                      <a:pt x="10616" y="14961"/>
                      <a:pt x="10594" y="14960"/>
                    </a:cubicBezTo>
                    <a:cubicBezTo>
                      <a:pt x="10552" y="14958"/>
                      <a:pt x="10510" y="14957"/>
                      <a:pt x="10468" y="14957"/>
                    </a:cubicBezTo>
                    <a:cubicBezTo>
                      <a:pt x="10352" y="14957"/>
                      <a:pt x="10237" y="14964"/>
                      <a:pt x="10121" y="14968"/>
                    </a:cubicBezTo>
                    <a:cubicBezTo>
                      <a:pt x="10109" y="14969"/>
                      <a:pt x="10096" y="14969"/>
                      <a:pt x="10084" y="14969"/>
                    </a:cubicBezTo>
                    <a:cubicBezTo>
                      <a:pt x="10012" y="14969"/>
                      <a:pt x="9948" y="14955"/>
                      <a:pt x="9927" y="14874"/>
                    </a:cubicBezTo>
                    <a:cubicBezTo>
                      <a:pt x="9902" y="14784"/>
                      <a:pt x="9962" y="14723"/>
                      <a:pt x="10040" y="14684"/>
                    </a:cubicBezTo>
                    <a:cubicBezTo>
                      <a:pt x="10080" y="14663"/>
                      <a:pt x="10123" y="14643"/>
                      <a:pt x="10166" y="14641"/>
                    </a:cubicBezTo>
                    <a:cubicBezTo>
                      <a:pt x="10260" y="14633"/>
                      <a:pt x="10358" y="14620"/>
                      <a:pt x="10452" y="14620"/>
                    </a:cubicBezTo>
                    <a:cubicBezTo>
                      <a:pt x="10480" y="14620"/>
                      <a:pt x="10509" y="14622"/>
                      <a:pt x="10537" y="14625"/>
                    </a:cubicBezTo>
                    <a:cubicBezTo>
                      <a:pt x="10576" y="14629"/>
                      <a:pt x="10615" y="14632"/>
                      <a:pt x="10653" y="14632"/>
                    </a:cubicBezTo>
                    <a:cubicBezTo>
                      <a:pt x="10826" y="14632"/>
                      <a:pt x="10985" y="14584"/>
                      <a:pt x="11144" y="14502"/>
                    </a:cubicBezTo>
                    <a:cubicBezTo>
                      <a:pt x="11294" y="14426"/>
                      <a:pt x="11453" y="14348"/>
                      <a:pt x="11617" y="14318"/>
                    </a:cubicBezTo>
                    <a:cubicBezTo>
                      <a:pt x="11795" y="14283"/>
                      <a:pt x="11901" y="14189"/>
                      <a:pt x="11967" y="14035"/>
                    </a:cubicBezTo>
                    <a:cubicBezTo>
                      <a:pt x="12051" y="13841"/>
                      <a:pt x="12098" y="13638"/>
                      <a:pt x="12098" y="13426"/>
                    </a:cubicBezTo>
                    <a:cubicBezTo>
                      <a:pt x="12085" y="11955"/>
                      <a:pt x="12077" y="10488"/>
                      <a:pt x="12057" y="9017"/>
                    </a:cubicBezTo>
                    <a:cubicBezTo>
                      <a:pt x="12049" y="8524"/>
                      <a:pt x="12018" y="8033"/>
                      <a:pt x="11993" y="7539"/>
                    </a:cubicBezTo>
                    <a:cubicBezTo>
                      <a:pt x="11983" y="7373"/>
                      <a:pt x="11902" y="7285"/>
                      <a:pt x="11782" y="7285"/>
                    </a:cubicBezTo>
                    <a:cubicBezTo>
                      <a:pt x="11733" y="7285"/>
                      <a:pt x="11678" y="7299"/>
                      <a:pt x="11619" y="7329"/>
                    </a:cubicBezTo>
                    <a:cubicBezTo>
                      <a:pt x="11494" y="7390"/>
                      <a:pt x="11361" y="7439"/>
                      <a:pt x="11226" y="7474"/>
                    </a:cubicBezTo>
                    <a:cubicBezTo>
                      <a:pt x="11105" y="7505"/>
                      <a:pt x="10977" y="7503"/>
                      <a:pt x="10854" y="7515"/>
                    </a:cubicBezTo>
                    <a:cubicBezTo>
                      <a:pt x="10594" y="7544"/>
                      <a:pt x="10338" y="7591"/>
                      <a:pt x="10134" y="7779"/>
                    </a:cubicBezTo>
                    <a:cubicBezTo>
                      <a:pt x="9907" y="7992"/>
                      <a:pt x="9624" y="8096"/>
                      <a:pt x="9325" y="8147"/>
                    </a:cubicBezTo>
                    <a:cubicBezTo>
                      <a:pt x="9239" y="8162"/>
                      <a:pt x="9150" y="8164"/>
                      <a:pt x="9060" y="8164"/>
                    </a:cubicBezTo>
                    <a:cubicBezTo>
                      <a:pt x="9024" y="8164"/>
                      <a:pt x="8987" y="8163"/>
                      <a:pt x="8951" y="8163"/>
                    </a:cubicBezTo>
                    <a:cubicBezTo>
                      <a:pt x="8879" y="8159"/>
                      <a:pt x="8814" y="8127"/>
                      <a:pt x="8804" y="8047"/>
                    </a:cubicBezTo>
                    <a:cubicBezTo>
                      <a:pt x="8791" y="7959"/>
                      <a:pt x="8857" y="7918"/>
                      <a:pt x="8931" y="7889"/>
                    </a:cubicBezTo>
                    <a:cubicBezTo>
                      <a:pt x="8969" y="7877"/>
                      <a:pt x="9008" y="7873"/>
                      <a:pt x="9049" y="7869"/>
                    </a:cubicBezTo>
                    <a:cubicBezTo>
                      <a:pt x="9405" y="7830"/>
                      <a:pt x="9737" y="7734"/>
                      <a:pt x="10011" y="7482"/>
                    </a:cubicBezTo>
                    <a:cubicBezTo>
                      <a:pt x="10146" y="7359"/>
                      <a:pt x="10318" y="7286"/>
                      <a:pt x="10500" y="7257"/>
                    </a:cubicBezTo>
                    <a:cubicBezTo>
                      <a:pt x="10721" y="7218"/>
                      <a:pt x="10950" y="7194"/>
                      <a:pt x="11171" y="7161"/>
                    </a:cubicBezTo>
                    <a:cubicBezTo>
                      <a:pt x="11443" y="7122"/>
                      <a:pt x="11641" y="6967"/>
                      <a:pt x="11772" y="6735"/>
                    </a:cubicBezTo>
                    <a:cubicBezTo>
                      <a:pt x="11862" y="6578"/>
                      <a:pt x="11918" y="6410"/>
                      <a:pt x="11875" y="6216"/>
                    </a:cubicBezTo>
                    <a:cubicBezTo>
                      <a:pt x="11764" y="5721"/>
                      <a:pt x="11682" y="5213"/>
                      <a:pt x="11560" y="4720"/>
                    </a:cubicBezTo>
                    <a:cubicBezTo>
                      <a:pt x="11468" y="4348"/>
                      <a:pt x="11343" y="3982"/>
                      <a:pt x="11220" y="3617"/>
                    </a:cubicBezTo>
                    <a:cubicBezTo>
                      <a:pt x="11166" y="3453"/>
                      <a:pt x="11071" y="3381"/>
                      <a:pt x="10964" y="3381"/>
                    </a:cubicBezTo>
                    <a:cubicBezTo>
                      <a:pt x="10890" y="3381"/>
                      <a:pt x="10810" y="3415"/>
                      <a:pt x="10735" y="3478"/>
                    </a:cubicBezTo>
                    <a:cubicBezTo>
                      <a:pt x="10596" y="3591"/>
                      <a:pt x="10430" y="3656"/>
                      <a:pt x="10250" y="3669"/>
                    </a:cubicBezTo>
                    <a:cubicBezTo>
                      <a:pt x="9943" y="3689"/>
                      <a:pt x="9663" y="3779"/>
                      <a:pt x="9401" y="3941"/>
                    </a:cubicBezTo>
                    <a:cubicBezTo>
                      <a:pt x="9305" y="4000"/>
                      <a:pt x="9201" y="4045"/>
                      <a:pt x="9094" y="4084"/>
                    </a:cubicBezTo>
                    <a:cubicBezTo>
                      <a:pt x="9017" y="4115"/>
                      <a:pt x="8931" y="4133"/>
                      <a:pt x="8849" y="4143"/>
                    </a:cubicBezTo>
                    <a:cubicBezTo>
                      <a:pt x="8734" y="4129"/>
                      <a:pt x="8648" y="4096"/>
                      <a:pt x="8599" y="3994"/>
                    </a:cubicBezTo>
                    <a:cubicBezTo>
                      <a:pt x="8622" y="3883"/>
                      <a:pt x="8710" y="3849"/>
                      <a:pt x="8804" y="3816"/>
                    </a:cubicBezTo>
                    <a:cubicBezTo>
                      <a:pt x="8931" y="3769"/>
                      <a:pt x="9064" y="3734"/>
                      <a:pt x="9182" y="3667"/>
                    </a:cubicBezTo>
                    <a:cubicBezTo>
                      <a:pt x="9512" y="3478"/>
                      <a:pt x="9857" y="3358"/>
                      <a:pt x="10238" y="3321"/>
                    </a:cubicBezTo>
                    <a:cubicBezTo>
                      <a:pt x="10619" y="3286"/>
                      <a:pt x="10940" y="2867"/>
                      <a:pt x="10678" y="2416"/>
                    </a:cubicBezTo>
                    <a:cubicBezTo>
                      <a:pt x="10463" y="2046"/>
                      <a:pt x="10213" y="1702"/>
                      <a:pt x="9902" y="1408"/>
                    </a:cubicBezTo>
                    <a:cubicBezTo>
                      <a:pt x="9375" y="902"/>
                      <a:pt x="8751" y="549"/>
                      <a:pt x="8077" y="281"/>
                    </a:cubicBezTo>
                    <a:cubicBezTo>
                      <a:pt x="7595" y="88"/>
                      <a:pt x="7092" y="0"/>
                      <a:pt x="6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3619800" y="3628150"/>
                <a:ext cx="159550" cy="326600"/>
              </a:xfrm>
              <a:custGeom>
                <a:avLst/>
                <a:gdLst/>
                <a:ahLst/>
                <a:cxnLst/>
                <a:rect l="l" t="t" r="r" b="b"/>
                <a:pathLst>
                  <a:path w="6382" h="13064" extrusionOk="0">
                    <a:moveTo>
                      <a:pt x="3768" y="1"/>
                    </a:moveTo>
                    <a:cubicBezTo>
                      <a:pt x="3634" y="1"/>
                      <a:pt x="3494" y="37"/>
                      <a:pt x="3356" y="111"/>
                    </a:cubicBezTo>
                    <a:cubicBezTo>
                      <a:pt x="3165" y="209"/>
                      <a:pt x="3018" y="359"/>
                      <a:pt x="2887" y="524"/>
                    </a:cubicBezTo>
                    <a:cubicBezTo>
                      <a:pt x="2644" y="829"/>
                      <a:pt x="2466" y="1169"/>
                      <a:pt x="2333" y="1535"/>
                    </a:cubicBezTo>
                    <a:cubicBezTo>
                      <a:pt x="2173" y="1977"/>
                      <a:pt x="2089" y="2433"/>
                      <a:pt x="2079" y="2900"/>
                    </a:cubicBezTo>
                    <a:cubicBezTo>
                      <a:pt x="2077" y="3037"/>
                      <a:pt x="2056" y="3172"/>
                      <a:pt x="2028" y="3303"/>
                    </a:cubicBezTo>
                    <a:cubicBezTo>
                      <a:pt x="2018" y="3346"/>
                      <a:pt x="1956" y="3395"/>
                      <a:pt x="1913" y="3401"/>
                    </a:cubicBezTo>
                    <a:cubicBezTo>
                      <a:pt x="1912" y="3401"/>
                      <a:pt x="1910" y="3401"/>
                      <a:pt x="1908" y="3401"/>
                    </a:cubicBezTo>
                    <a:cubicBezTo>
                      <a:pt x="1877" y="3401"/>
                      <a:pt x="1828" y="3348"/>
                      <a:pt x="1809" y="3311"/>
                    </a:cubicBezTo>
                    <a:cubicBezTo>
                      <a:pt x="1774" y="3247"/>
                      <a:pt x="1758" y="3174"/>
                      <a:pt x="1737" y="3104"/>
                    </a:cubicBezTo>
                    <a:cubicBezTo>
                      <a:pt x="1657" y="2846"/>
                      <a:pt x="1514" y="2636"/>
                      <a:pt x="1279" y="2492"/>
                    </a:cubicBezTo>
                    <a:cubicBezTo>
                      <a:pt x="1157" y="2417"/>
                      <a:pt x="1003" y="2375"/>
                      <a:pt x="846" y="2375"/>
                    </a:cubicBezTo>
                    <a:cubicBezTo>
                      <a:pt x="548" y="2375"/>
                      <a:pt x="236" y="2527"/>
                      <a:pt x="92" y="2893"/>
                    </a:cubicBezTo>
                    <a:cubicBezTo>
                      <a:pt x="21" y="3078"/>
                      <a:pt x="0" y="3268"/>
                      <a:pt x="21" y="3462"/>
                    </a:cubicBezTo>
                    <a:cubicBezTo>
                      <a:pt x="92" y="4094"/>
                      <a:pt x="299" y="4675"/>
                      <a:pt x="688" y="5187"/>
                    </a:cubicBezTo>
                    <a:cubicBezTo>
                      <a:pt x="868" y="5422"/>
                      <a:pt x="1046" y="5655"/>
                      <a:pt x="1220" y="5893"/>
                    </a:cubicBezTo>
                    <a:cubicBezTo>
                      <a:pt x="1269" y="5956"/>
                      <a:pt x="1303" y="6036"/>
                      <a:pt x="1236" y="6108"/>
                    </a:cubicBezTo>
                    <a:cubicBezTo>
                      <a:pt x="1205" y="6138"/>
                      <a:pt x="1173" y="6149"/>
                      <a:pt x="1141" y="6149"/>
                    </a:cubicBezTo>
                    <a:cubicBezTo>
                      <a:pt x="1100" y="6149"/>
                      <a:pt x="1059" y="6131"/>
                      <a:pt x="1017" y="6108"/>
                    </a:cubicBezTo>
                    <a:cubicBezTo>
                      <a:pt x="935" y="6058"/>
                      <a:pt x="849" y="6015"/>
                      <a:pt x="765" y="5970"/>
                    </a:cubicBezTo>
                    <a:cubicBezTo>
                      <a:pt x="730" y="5953"/>
                      <a:pt x="695" y="5940"/>
                      <a:pt x="661" y="5940"/>
                    </a:cubicBezTo>
                    <a:cubicBezTo>
                      <a:pt x="627" y="5940"/>
                      <a:pt x="593" y="5952"/>
                      <a:pt x="561" y="5985"/>
                    </a:cubicBezTo>
                    <a:cubicBezTo>
                      <a:pt x="499" y="6044"/>
                      <a:pt x="532" y="6108"/>
                      <a:pt x="544" y="6173"/>
                    </a:cubicBezTo>
                    <a:cubicBezTo>
                      <a:pt x="587" y="6384"/>
                      <a:pt x="653" y="6594"/>
                      <a:pt x="657" y="6807"/>
                    </a:cubicBezTo>
                    <a:cubicBezTo>
                      <a:pt x="663" y="7325"/>
                      <a:pt x="645" y="7855"/>
                      <a:pt x="641" y="8381"/>
                    </a:cubicBezTo>
                    <a:cubicBezTo>
                      <a:pt x="579" y="9088"/>
                      <a:pt x="686" y="9784"/>
                      <a:pt x="810" y="10476"/>
                    </a:cubicBezTo>
                    <a:cubicBezTo>
                      <a:pt x="905" y="11001"/>
                      <a:pt x="1044" y="11523"/>
                      <a:pt x="1171" y="12049"/>
                    </a:cubicBezTo>
                    <a:cubicBezTo>
                      <a:pt x="1209" y="12202"/>
                      <a:pt x="1279" y="12348"/>
                      <a:pt x="1342" y="12493"/>
                    </a:cubicBezTo>
                    <a:cubicBezTo>
                      <a:pt x="1355" y="12522"/>
                      <a:pt x="1402" y="12536"/>
                      <a:pt x="1432" y="12556"/>
                    </a:cubicBezTo>
                    <a:cubicBezTo>
                      <a:pt x="1453" y="12526"/>
                      <a:pt x="1484" y="12497"/>
                      <a:pt x="1492" y="12464"/>
                    </a:cubicBezTo>
                    <a:cubicBezTo>
                      <a:pt x="1502" y="12415"/>
                      <a:pt x="1496" y="12362"/>
                      <a:pt x="1494" y="12311"/>
                    </a:cubicBezTo>
                    <a:cubicBezTo>
                      <a:pt x="1447" y="11413"/>
                      <a:pt x="1471" y="10519"/>
                      <a:pt x="1553" y="9627"/>
                    </a:cubicBezTo>
                    <a:cubicBezTo>
                      <a:pt x="1637" y="8679"/>
                      <a:pt x="1831" y="7755"/>
                      <a:pt x="2054" y="6830"/>
                    </a:cubicBezTo>
                    <a:cubicBezTo>
                      <a:pt x="2200" y="6234"/>
                      <a:pt x="2384" y="5651"/>
                      <a:pt x="2652" y="5097"/>
                    </a:cubicBezTo>
                    <a:cubicBezTo>
                      <a:pt x="2691" y="5015"/>
                      <a:pt x="2734" y="4933"/>
                      <a:pt x="2791" y="4864"/>
                    </a:cubicBezTo>
                    <a:cubicBezTo>
                      <a:pt x="2863" y="4774"/>
                      <a:pt x="2955" y="4714"/>
                      <a:pt x="3063" y="4714"/>
                    </a:cubicBezTo>
                    <a:cubicBezTo>
                      <a:pt x="3091" y="4714"/>
                      <a:pt x="3119" y="4718"/>
                      <a:pt x="3149" y="4727"/>
                    </a:cubicBezTo>
                    <a:cubicBezTo>
                      <a:pt x="3300" y="4767"/>
                      <a:pt x="3333" y="4896"/>
                      <a:pt x="3351" y="5029"/>
                    </a:cubicBezTo>
                    <a:cubicBezTo>
                      <a:pt x="3362" y="5097"/>
                      <a:pt x="3366" y="5166"/>
                      <a:pt x="3356" y="5234"/>
                    </a:cubicBezTo>
                    <a:cubicBezTo>
                      <a:pt x="3333" y="5394"/>
                      <a:pt x="3315" y="5551"/>
                      <a:pt x="3272" y="5702"/>
                    </a:cubicBezTo>
                    <a:cubicBezTo>
                      <a:pt x="3028" y="6511"/>
                      <a:pt x="2834" y="7335"/>
                      <a:pt x="2674" y="8164"/>
                    </a:cubicBezTo>
                    <a:cubicBezTo>
                      <a:pt x="2474" y="9224"/>
                      <a:pt x="2351" y="10296"/>
                      <a:pt x="2357" y="11376"/>
                    </a:cubicBezTo>
                    <a:cubicBezTo>
                      <a:pt x="2361" y="11836"/>
                      <a:pt x="2402" y="12292"/>
                      <a:pt x="2429" y="12751"/>
                    </a:cubicBezTo>
                    <a:cubicBezTo>
                      <a:pt x="2435" y="12828"/>
                      <a:pt x="2455" y="12910"/>
                      <a:pt x="2484" y="12982"/>
                    </a:cubicBezTo>
                    <a:cubicBezTo>
                      <a:pt x="2496" y="13016"/>
                      <a:pt x="2537" y="13064"/>
                      <a:pt x="2566" y="13064"/>
                    </a:cubicBezTo>
                    <a:cubicBezTo>
                      <a:pt x="2567" y="13064"/>
                      <a:pt x="2567" y="13064"/>
                      <a:pt x="2568" y="13064"/>
                    </a:cubicBezTo>
                    <a:cubicBezTo>
                      <a:pt x="2611" y="13060"/>
                      <a:pt x="2660" y="13029"/>
                      <a:pt x="2691" y="12998"/>
                    </a:cubicBezTo>
                    <a:cubicBezTo>
                      <a:pt x="2717" y="12974"/>
                      <a:pt x="2723" y="12927"/>
                      <a:pt x="2734" y="12892"/>
                    </a:cubicBezTo>
                    <a:cubicBezTo>
                      <a:pt x="2946" y="12176"/>
                      <a:pt x="3282" y="11523"/>
                      <a:pt x="3716" y="10922"/>
                    </a:cubicBezTo>
                    <a:cubicBezTo>
                      <a:pt x="4041" y="10469"/>
                      <a:pt x="4383" y="10032"/>
                      <a:pt x="4712" y="9582"/>
                    </a:cubicBezTo>
                    <a:cubicBezTo>
                      <a:pt x="4990" y="9197"/>
                      <a:pt x="5260" y="8806"/>
                      <a:pt x="5522" y="8405"/>
                    </a:cubicBezTo>
                    <a:cubicBezTo>
                      <a:pt x="5706" y="8125"/>
                      <a:pt x="5782" y="7806"/>
                      <a:pt x="5751" y="7464"/>
                    </a:cubicBezTo>
                    <a:cubicBezTo>
                      <a:pt x="5709" y="7004"/>
                      <a:pt x="5398" y="6717"/>
                      <a:pt x="4939" y="6717"/>
                    </a:cubicBezTo>
                    <a:cubicBezTo>
                      <a:pt x="4934" y="6717"/>
                      <a:pt x="4930" y="6717"/>
                      <a:pt x="4925" y="6717"/>
                    </a:cubicBezTo>
                    <a:cubicBezTo>
                      <a:pt x="4737" y="6721"/>
                      <a:pt x="4565" y="6772"/>
                      <a:pt x="4424" y="6897"/>
                    </a:cubicBezTo>
                    <a:cubicBezTo>
                      <a:pt x="4315" y="6993"/>
                      <a:pt x="4215" y="7104"/>
                      <a:pt x="4106" y="7206"/>
                    </a:cubicBezTo>
                    <a:cubicBezTo>
                      <a:pt x="4071" y="7241"/>
                      <a:pt x="4033" y="7264"/>
                      <a:pt x="3991" y="7264"/>
                    </a:cubicBezTo>
                    <a:cubicBezTo>
                      <a:pt x="3965" y="7264"/>
                      <a:pt x="3937" y="7255"/>
                      <a:pt x="3908" y="7235"/>
                    </a:cubicBezTo>
                    <a:cubicBezTo>
                      <a:pt x="3838" y="7186"/>
                      <a:pt x="3834" y="7118"/>
                      <a:pt x="3871" y="7053"/>
                    </a:cubicBezTo>
                    <a:cubicBezTo>
                      <a:pt x="3928" y="6965"/>
                      <a:pt x="3988" y="6871"/>
                      <a:pt x="4063" y="6801"/>
                    </a:cubicBezTo>
                    <a:cubicBezTo>
                      <a:pt x="4530" y="6351"/>
                      <a:pt x="4982" y="5887"/>
                      <a:pt x="5373" y="5371"/>
                    </a:cubicBezTo>
                    <a:cubicBezTo>
                      <a:pt x="5702" y="4935"/>
                      <a:pt x="6005" y="4483"/>
                      <a:pt x="6199" y="3970"/>
                    </a:cubicBezTo>
                    <a:cubicBezTo>
                      <a:pt x="6341" y="3595"/>
                      <a:pt x="6381" y="3206"/>
                      <a:pt x="6291" y="2816"/>
                    </a:cubicBezTo>
                    <a:cubicBezTo>
                      <a:pt x="6235" y="2570"/>
                      <a:pt x="6041" y="2427"/>
                      <a:pt x="5787" y="2427"/>
                    </a:cubicBezTo>
                    <a:cubicBezTo>
                      <a:pt x="5786" y="2427"/>
                      <a:pt x="5784" y="2427"/>
                      <a:pt x="5782" y="2427"/>
                    </a:cubicBezTo>
                    <a:cubicBezTo>
                      <a:pt x="5483" y="2433"/>
                      <a:pt x="5240" y="2572"/>
                      <a:pt x="5021" y="2760"/>
                    </a:cubicBezTo>
                    <a:cubicBezTo>
                      <a:pt x="4960" y="2812"/>
                      <a:pt x="4904" y="2869"/>
                      <a:pt x="4839" y="2914"/>
                    </a:cubicBezTo>
                    <a:cubicBezTo>
                      <a:pt x="4809" y="2933"/>
                      <a:pt x="4780" y="2942"/>
                      <a:pt x="4754" y="2942"/>
                    </a:cubicBezTo>
                    <a:cubicBezTo>
                      <a:pt x="4690" y="2942"/>
                      <a:pt x="4645" y="2889"/>
                      <a:pt x="4647" y="2801"/>
                    </a:cubicBezTo>
                    <a:cubicBezTo>
                      <a:pt x="4649" y="2734"/>
                      <a:pt x="4655" y="2664"/>
                      <a:pt x="4669" y="2599"/>
                    </a:cubicBezTo>
                    <a:cubicBezTo>
                      <a:pt x="4775" y="2173"/>
                      <a:pt x="4780" y="1744"/>
                      <a:pt x="4726" y="1312"/>
                    </a:cubicBezTo>
                    <a:cubicBezTo>
                      <a:pt x="4683" y="991"/>
                      <a:pt x="4612" y="676"/>
                      <a:pt x="4434" y="397"/>
                    </a:cubicBezTo>
                    <a:cubicBezTo>
                      <a:pt x="4272" y="138"/>
                      <a:pt x="4031" y="1"/>
                      <a:pt x="3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3452550" y="3680850"/>
                <a:ext cx="178175" cy="268275"/>
              </a:xfrm>
              <a:custGeom>
                <a:avLst/>
                <a:gdLst/>
                <a:ahLst/>
                <a:cxnLst/>
                <a:rect l="l" t="t" r="r" b="b"/>
                <a:pathLst>
                  <a:path w="7127" h="10731" extrusionOk="0">
                    <a:moveTo>
                      <a:pt x="723" y="1"/>
                    </a:moveTo>
                    <a:cubicBezTo>
                      <a:pt x="413" y="1"/>
                      <a:pt x="161" y="188"/>
                      <a:pt x="59" y="515"/>
                    </a:cubicBezTo>
                    <a:cubicBezTo>
                      <a:pt x="31" y="599"/>
                      <a:pt x="18" y="695"/>
                      <a:pt x="16" y="781"/>
                    </a:cubicBezTo>
                    <a:cubicBezTo>
                      <a:pt x="0" y="1217"/>
                      <a:pt x="154" y="1606"/>
                      <a:pt x="366" y="1974"/>
                    </a:cubicBezTo>
                    <a:cubicBezTo>
                      <a:pt x="681" y="2512"/>
                      <a:pt x="1097" y="2968"/>
                      <a:pt x="1567" y="3371"/>
                    </a:cubicBezTo>
                    <a:cubicBezTo>
                      <a:pt x="1667" y="3457"/>
                      <a:pt x="1770" y="3539"/>
                      <a:pt x="1862" y="3631"/>
                    </a:cubicBezTo>
                    <a:cubicBezTo>
                      <a:pt x="1909" y="3678"/>
                      <a:pt x="1944" y="3746"/>
                      <a:pt x="1884" y="3815"/>
                    </a:cubicBezTo>
                    <a:cubicBezTo>
                      <a:pt x="1859" y="3846"/>
                      <a:pt x="1830" y="3858"/>
                      <a:pt x="1799" y="3858"/>
                    </a:cubicBezTo>
                    <a:cubicBezTo>
                      <a:pt x="1772" y="3858"/>
                      <a:pt x="1744" y="3849"/>
                      <a:pt x="1715" y="3838"/>
                    </a:cubicBezTo>
                    <a:cubicBezTo>
                      <a:pt x="1584" y="3781"/>
                      <a:pt x="1453" y="3727"/>
                      <a:pt x="1322" y="3672"/>
                    </a:cubicBezTo>
                    <a:cubicBezTo>
                      <a:pt x="1151" y="3598"/>
                      <a:pt x="978" y="3553"/>
                      <a:pt x="791" y="3553"/>
                    </a:cubicBezTo>
                    <a:cubicBezTo>
                      <a:pt x="775" y="3553"/>
                      <a:pt x="760" y="3553"/>
                      <a:pt x="745" y="3554"/>
                    </a:cubicBezTo>
                    <a:cubicBezTo>
                      <a:pt x="289" y="3572"/>
                      <a:pt x="90" y="3869"/>
                      <a:pt x="284" y="4280"/>
                    </a:cubicBezTo>
                    <a:cubicBezTo>
                      <a:pt x="387" y="4497"/>
                      <a:pt x="522" y="4709"/>
                      <a:pt x="683" y="4885"/>
                    </a:cubicBezTo>
                    <a:cubicBezTo>
                      <a:pt x="1230" y="5479"/>
                      <a:pt x="1893" y="5908"/>
                      <a:pt x="2647" y="6193"/>
                    </a:cubicBezTo>
                    <a:cubicBezTo>
                      <a:pt x="2701" y="6213"/>
                      <a:pt x="2750" y="6240"/>
                      <a:pt x="2801" y="6266"/>
                    </a:cubicBezTo>
                    <a:cubicBezTo>
                      <a:pt x="2862" y="6301"/>
                      <a:pt x="2932" y="6348"/>
                      <a:pt x="2901" y="6424"/>
                    </a:cubicBezTo>
                    <a:cubicBezTo>
                      <a:pt x="2883" y="6469"/>
                      <a:pt x="2813" y="6518"/>
                      <a:pt x="2764" y="6526"/>
                    </a:cubicBezTo>
                    <a:cubicBezTo>
                      <a:pt x="2627" y="6547"/>
                      <a:pt x="2484" y="6549"/>
                      <a:pt x="2343" y="6553"/>
                    </a:cubicBezTo>
                    <a:cubicBezTo>
                      <a:pt x="2075" y="6563"/>
                      <a:pt x="1915" y="6700"/>
                      <a:pt x="1893" y="6962"/>
                    </a:cubicBezTo>
                    <a:cubicBezTo>
                      <a:pt x="1870" y="7208"/>
                      <a:pt x="1929" y="7437"/>
                      <a:pt x="2085" y="7633"/>
                    </a:cubicBezTo>
                    <a:cubicBezTo>
                      <a:pt x="2257" y="7852"/>
                      <a:pt x="2472" y="8020"/>
                      <a:pt x="2719" y="8138"/>
                    </a:cubicBezTo>
                    <a:cubicBezTo>
                      <a:pt x="3116" y="8331"/>
                      <a:pt x="3517" y="8521"/>
                      <a:pt x="3928" y="8677"/>
                    </a:cubicBezTo>
                    <a:cubicBezTo>
                      <a:pt x="5072" y="9114"/>
                      <a:pt x="6130" y="9673"/>
                      <a:pt x="6907" y="10659"/>
                    </a:cubicBezTo>
                    <a:cubicBezTo>
                      <a:pt x="6934" y="10690"/>
                      <a:pt x="6975" y="10706"/>
                      <a:pt x="7009" y="10731"/>
                    </a:cubicBezTo>
                    <a:cubicBezTo>
                      <a:pt x="7024" y="10722"/>
                      <a:pt x="7036" y="10716"/>
                      <a:pt x="7046" y="10712"/>
                    </a:cubicBezTo>
                    <a:cubicBezTo>
                      <a:pt x="7038" y="10669"/>
                      <a:pt x="7038" y="10622"/>
                      <a:pt x="7024" y="10579"/>
                    </a:cubicBezTo>
                    <a:cubicBezTo>
                      <a:pt x="6962" y="10407"/>
                      <a:pt x="6897" y="10240"/>
                      <a:pt x="6833" y="10068"/>
                    </a:cubicBezTo>
                    <a:cubicBezTo>
                      <a:pt x="6404" y="8900"/>
                      <a:pt x="5849" y="7787"/>
                      <a:pt x="5295" y="6676"/>
                    </a:cubicBezTo>
                    <a:cubicBezTo>
                      <a:pt x="4970" y="6029"/>
                      <a:pt x="4583" y="5413"/>
                      <a:pt x="4231" y="4781"/>
                    </a:cubicBezTo>
                    <a:cubicBezTo>
                      <a:pt x="4098" y="4546"/>
                      <a:pt x="3947" y="4317"/>
                      <a:pt x="3908" y="4036"/>
                    </a:cubicBezTo>
                    <a:cubicBezTo>
                      <a:pt x="3885" y="3867"/>
                      <a:pt x="3971" y="3744"/>
                      <a:pt x="4139" y="3729"/>
                    </a:cubicBezTo>
                    <a:cubicBezTo>
                      <a:pt x="4160" y="3728"/>
                      <a:pt x="4182" y="3727"/>
                      <a:pt x="4203" y="3727"/>
                    </a:cubicBezTo>
                    <a:cubicBezTo>
                      <a:pt x="4306" y="3727"/>
                      <a:pt x="4406" y="3750"/>
                      <a:pt x="4493" y="3817"/>
                    </a:cubicBezTo>
                    <a:cubicBezTo>
                      <a:pt x="4591" y="3893"/>
                      <a:pt x="4693" y="3969"/>
                      <a:pt x="4779" y="4055"/>
                    </a:cubicBezTo>
                    <a:cubicBezTo>
                      <a:pt x="5113" y="4392"/>
                      <a:pt x="5381" y="4779"/>
                      <a:pt x="5632" y="5176"/>
                    </a:cubicBezTo>
                    <a:cubicBezTo>
                      <a:pt x="6117" y="5949"/>
                      <a:pt x="6533" y="6764"/>
                      <a:pt x="6911" y="7594"/>
                    </a:cubicBezTo>
                    <a:cubicBezTo>
                      <a:pt x="6944" y="7652"/>
                      <a:pt x="6985" y="7711"/>
                      <a:pt x="7020" y="7768"/>
                    </a:cubicBezTo>
                    <a:cubicBezTo>
                      <a:pt x="7036" y="7762"/>
                      <a:pt x="7050" y="7756"/>
                      <a:pt x="7067" y="7752"/>
                    </a:cubicBezTo>
                    <a:cubicBezTo>
                      <a:pt x="7126" y="7631"/>
                      <a:pt x="7071" y="7510"/>
                      <a:pt x="7054" y="7390"/>
                    </a:cubicBezTo>
                    <a:cubicBezTo>
                      <a:pt x="6985" y="6864"/>
                      <a:pt x="7007" y="6336"/>
                      <a:pt x="7024" y="5810"/>
                    </a:cubicBezTo>
                    <a:cubicBezTo>
                      <a:pt x="7038" y="5381"/>
                      <a:pt x="7038" y="4949"/>
                      <a:pt x="7016" y="4519"/>
                    </a:cubicBezTo>
                    <a:cubicBezTo>
                      <a:pt x="6997" y="4202"/>
                      <a:pt x="6876" y="3910"/>
                      <a:pt x="6662" y="3670"/>
                    </a:cubicBezTo>
                    <a:cubicBezTo>
                      <a:pt x="6590" y="3588"/>
                      <a:pt x="6515" y="3547"/>
                      <a:pt x="6441" y="3547"/>
                    </a:cubicBezTo>
                    <a:cubicBezTo>
                      <a:pt x="6364" y="3547"/>
                      <a:pt x="6288" y="3592"/>
                      <a:pt x="6218" y="3682"/>
                    </a:cubicBezTo>
                    <a:cubicBezTo>
                      <a:pt x="6146" y="3775"/>
                      <a:pt x="6099" y="3887"/>
                      <a:pt x="6046" y="3993"/>
                    </a:cubicBezTo>
                    <a:cubicBezTo>
                      <a:pt x="6021" y="4045"/>
                      <a:pt x="6007" y="4102"/>
                      <a:pt x="5986" y="4153"/>
                    </a:cubicBezTo>
                    <a:cubicBezTo>
                      <a:pt x="5961" y="4218"/>
                      <a:pt x="5917" y="4264"/>
                      <a:pt x="5841" y="4264"/>
                    </a:cubicBezTo>
                    <a:cubicBezTo>
                      <a:pt x="5838" y="4264"/>
                      <a:pt x="5834" y="4264"/>
                      <a:pt x="5831" y="4263"/>
                    </a:cubicBezTo>
                    <a:cubicBezTo>
                      <a:pt x="5747" y="4255"/>
                      <a:pt x="5720" y="4188"/>
                      <a:pt x="5704" y="4124"/>
                    </a:cubicBezTo>
                    <a:cubicBezTo>
                      <a:pt x="5690" y="4075"/>
                      <a:pt x="5690" y="4024"/>
                      <a:pt x="5688" y="3971"/>
                    </a:cubicBezTo>
                    <a:cubicBezTo>
                      <a:pt x="5653" y="3376"/>
                      <a:pt x="5585" y="2784"/>
                      <a:pt x="5414" y="2211"/>
                    </a:cubicBezTo>
                    <a:cubicBezTo>
                      <a:pt x="5264" y="1710"/>
                      <a:pt x="5045" y="1248"/>
                      <a:pt x="4667" y="877"/>
                    </a:cubicBezTo>
                    <a:cubicBezTo>
                      <a:pt x="4452" y="667"/>
                      <a:pt x="4202" y="515"/>
                      <a:pt x="3900" y="464"/>
                    </a:cubicBezTo>
                    <a:cubicBezTo>
                      <a:pt x="3830" y="453"/>
                      <a:pt x="3765" y="447"/>
                      <a:pt x="3704" y="447"/>
                    </a:cubicBezTo>
                    <a:cubicBezTo>
                      <a:pt x="3290" y="447"/>
                      <a:pt x="3060" y="703"/>
                      <a:pt x="3067" y="1180"/>
                    </a:cubicBezTo>
                    <a:cubicBezTo>
                      <a:pt x="3069" y="1293"/>
                      <a:pt x="3085" y="1405"/>
                      <a:pt x="3091" y="1522"/>
                    </a:cubicBezTo>
                    <a:cubicBezTo>
                      <a:pt x="3098" y="1614"/>
                      <a:pt x="3108" y="1706"/>
                      <a:pt x="2995" y="1749"/>
                    </a:cubicBezTo>
                    <a:cubicBezTo>
                      <a:pt x="2968" y="1760"/>
                      <a:pt x="2943" y="1764"/>
                      <a:pt x="2919" y="1764"/>
                    </a:cubicBezTo>
                    <a:cubicBezTo>
                      <a:pt x="2848" y="1764"/>
                      <a:pt x="2794" y="1719"/>
                      <a:pt x="2748" y="1657"/>
                    </a:cubicBezTo>
                    <a:cubicBezTo>
                      <a:pt x="2692" y="1585"/>
                      <a:pt x="2639" y="1510"/>
                      <a:pt x="2588" y="1436"/>
                    </a:cubicBezTo>
                    <a:cubicBezTo>
                      <a:pt x="2375" y="1119"/>
                      <a:pt x="2140" y="822"/>
                      <a:pt x="1858" y="564"/>
                    </a:cubicBezTo>
                    <a:cubicBezTo>
                      <a:pt x="1594" y="327"/>
                      <a:pt x="1301" y="133"/>
                      <a:pt x="958" y="35"/>
                    </a:cubicBezTo>
                    <a:cubicBezTo>
                      <a:pt x="877" y="12"/>
                      <a:pt x="798"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557700" y="3783200"/>
                <a:ext cx="118025" cy="256950"/>
              </a:xfrm>
              <a:custGeom>
                <a:avLst/>
                <a:gdLst/>
                <a:ahLst/>
                <a:cxnLst/>
                <a:rect l="l" t="t" r="r" b="b"/>
                <a:pathLst>
                  <a:path w="4721" h="10278" extrusionOk="0">
                    <a:moveTo>
                      <a:pt x="158" y="0"/>
                    </a:moveTo>
                    <a:cubicBezTo>
                      <a:pt x="135" y="0"/>
                      <a:pt x="110" y="9"/>
                      <a:pt x="82" y="32"/>
                    </a:cubicBezTo>
                    <a:cubicBezTo>
                      <a:pt x="0" y="102"/>
                      <a:pt x="86" y="169"/>
                      <a:pt x="113" y="227"/>
                    </a:cubicBezTo>
                    <a:cubicBezTo>
                      <a:pt x="205" y="405"/>
                      <a:pt x="307" y="573"/>
                      <a:pt x="406" y="744"/>
                    </a:cubicBezTo>
                    <a:cubicBezTo>
                      <a:pt x="712" y="1287"/>
                      <a:pt x="1036" y="1819"/>
                      <a:pt x="1324" y="2371"/>
                    </a:cubicBezTo>
                    <a:cubicBezTo>
                      <a:pt x="1637" y="2974"/>
                      <a:pt x="1913" y="3596"/>
                      <a:pt x="2210" y="4210"/>
                    </a:cubicBezTo>
                    <a:cubicBezTo>
                      <a:pt x="2705" y="5233"/>
                      <a:pt x="3082" y="6301"/>
                      <a:pt x="3474" y="7365"/>
                    </a:cubicBezTo>
                    <a:cubicBezTo>
                      <a:pt x="3806" y="8263"/>
                      <a:pt x="4127" y="9165"/>
                      <a:pt x="4358" y="10096"/>
                    </a:cubicBezTo>
                    <a:cubicBezTo>
                      <a:pt x="4387" y="10208"/>
                      <a:pt x="4464" y="10278"/>
                      <a:pt x="4550" y="10278"/>
                    </a:cubicBezTo>
                    <a:cubicBezTo>
                      <a:pt x="4557" y="10278"/>
                      <a:pt x="4564" y="10277"/>
                      <a:pt x="4571" y="10276"/>
                    </a:cubicBezTo>
                    <a:cubicBezTo>
                      <a:pt x="4661" y="10266"/>
                      <a:pt x="4720" y="10170"/>
                      <a:pt x="4716" y="10045"/>
                    </a:cubicBezTo>
                    <a:cubicBezTo>
                      <a:pt x="4706" y="10006"/>
                      <a:pt x="4696" y="9963"/>
                      <a:pt x="4684" y="9920"/>
                    </a:cubicBezTo>
                    <a:cubicBezTo>
                      <a:pt x="4045" y="7713"/>
                      <a:pt x="3280" y="5550"/>
                      <a:pt x="2347" y="3447"/>
                    </a:cubicBezTo>
                    <a:cubicBezTo>
                      <a:pt x="1942" y="2535"/>
                      <a:pt x="1482" y="1649"/>
                      <a:pt x="901" y="834"/>
                    </a:cubicBezTo>
                    <a:cubicBezTo>
                      <a:pt x="717" y="575"/>
                      <a:pt x="502" y="339"/>
                      <a:pt x="295" y="102"/>
                    </a:cubicBezTo>
                    <a:cubicBezTo>
                      <a:pt x="258" y="59"/>
                      <a:pt x="215" y="0"/>
                      <a:pt x="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3663975" y="3756000"/>
                <a:ext cx="33600" cy="278025"/>
              </a:xfrm>
              <a:custGeom>
                <a:avLst/>
                <a:gdLst/>
                <a:ahLst/>
                <a:cxnLst/>
                <a:rect l="l" t="t" r="r" b="b"/>
                <a:pathLst>
                  <a:path w="1344" h="11121" extrusionOk="0">
                    <a:moveTo>
                      <a:pt x="1218" y="0"/>
                    </a:moveTo>
                    <a:cubicBezTo>
                      <a:pt x="1145" y="0"/>
                      <a:pt x="1146" y="100"/>
                      <a:pt x="1124" y="153"/>
                    </a:cubicBezTo>
                    <a:cubicBezTo>
                      <a:pt x="568" y="1483"/>
                      <a:pt x="300" y="2884"/>
                      <a:pt x="107" y="4300"/>
                    </a:cubicBezTo>
                    <a:cubicBezTo>
                      <a:pt x="3" y="5073"/>
                      <a:pt x="1" y="5851"/>
                      <a:pt x="23" y="6628"/>
                    </a:cubicBezTo>
                    <a:cubicBezTo>
                      <a:pt x="42" y="7266"/>
                      <a:pt x="73" y="7909"/>
                      <a:pt x="107" y="8547"/>
                    </a:cubicBezTo>
                    <a:cubicBezTo>
                      <a:pt x="122" y="8750"/>
                      <a:pt x="136" y="8956"/>
                      <a:pt x="193" y="9151"/>
                    </a:cubicBezTo>
                    <a:cubicBezTo>
                      <a:pt x="369" y="9773"/>
                      <a:pt x="566" y="10386"/>
                      <a:pt x="756" y="11006"/>
                    </a:cubicBezTo>
                    <a:cubicBezTo>
                      <a:pt x="762" y="11029"/>
                      <a:pt x="770" y="11049"/>
                      <a:pt x="778" y="11070"/>
                    </a:cubicBezTo>
                    <a:cubicBezTo>
                      <a:pt x="789" y="11100"/>
                      <a:pt x="813" y="11119"/>
                      <a:pt x="842" y="11121"/>
                    </a:cubicBezTo>
                    <a:cubicBezTo>
                      <a:pt x="850" y="11072"/>
                      <a:pt x="870" y="11021"/>
                      <a:pt x="862" y="10972"/>
                    </a:cubicBezTo>
                    <a:cubicBezTo>
                      <a:pt x="850" y="10888"/>
                      <a:pt x="823" y="10806"/>
                      <a:pt x="807" y="10724"/>
                    </a:cubicBezTo>
                    <a:cubicBezTo>
                      <a:pt x="639" y="9983"/>
                      <a:pt x="537" y="9228"/>
                      <a:pt x="449" y="8473"/>
                    </a:cubicBezTo>
                    <a:cubicBezTo>
                      <a:pt x="326" y="7426"/>
                      <a:pt x="251" y="6374"/>
                      <a:pt x="320" y="5319"/>
                    </a:cubicBezTo>
                    <a:cubicBezTo>
                      <a:pt x="414" y="3866"/>
                      <a:pt x="676" y="2438"/>
                      <a:pt x="1065" y="1034"/>
                    </a:cubicBezTo>
                    <a:cubicBezTo>
                      <a:pt x="1140" y="758"/>
                      <a:pt x="1218" y="480"/>
                      <a:pt x="1288" y="198"/>
                    </a:cubicBezTo>
                    <a:cubicBezTo>
                      <a:pt x="1302" y="134"/>
                      <a:pt x="1343" y="32"/>
                      <a:pt x="1249" y="5"/>
                    </a:cubicBezTo>
                    <a:cubicBezTo>
                      <a:pt x="1237" y="2"/>
                      <a:pt x="1227" y="0"/>
                      <a:pt x="1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3444550" y="3620975"/>
                <a:ext cx="412550" cy="1012275"/>
              </a:xfrm>
              <a:custGeom>
                <a:avLst/>
                <a:gdLst/>
                <a:ahLst/>
                <a:cxnLst/>
                <a:rect l="l" t="t" r="r" b="b"/>
                <a:pathLst>
                  <a:path w="16502" h="40491" extrusionOk="0">
                    <a:moveTo>
                      <a:pt x="1043" y="2396"/>
                    </a:moveTo>
                    <a:cubicBezTo>
                      <a:pt x="1118" y="2396"/>
                      <a:pt x="1197" y="2407"/>
                      <a:pt x="1278" y="2430"/>
                    </a:cubicBezTo>
                    <a:cubicBezTo>
                      <a:pt x="1621" y="2528"/>
                      <a:pt x="1914" y="2722"/>
                      <a:pt x="2178" y="2959"/>
                    </a:cubicBezTo>
                    <a:cubicBezTo>
                      <a:pt x="2460" y="3217"/>
                      <a:pt x="2695" y="3514"/>
                      <a:pt x="2908" y="3831"/>
                    </a:cubicBezTo>
                    <a:cubicBezTo>
                      <a:pt x="2959" y="3905"/>
                      <a:pt x="3012" y="3980"/>
                      <a:pt x="3068" y="4052"/>
                    </a:cubicBezTo>
                    <a:cubicBezTo>
                      <a:pt x="3114" y="4114"/>
                      <a:pt x="3168" y="4159"/>
                      <a:pt x="3239" y="4159"/>
                    </a:cubicBezTo>
                    <a:cubicBezTo>
                      <a:pt x="3263" y="4159"/>
                      <a:pt x="3288" y="4155"/>
                      <a:pt x="3315" y="4144"/>
                    </a:cubicBezTo>
                    <a:cubicBezTo>
                      <a:pt x="3428" y="4101"/>
                      <a:pt x="3418" y="4009"/>
                      <a:pt x="3411" y="3917"/>
                    </a:cubicBezTo>
                    <a:cubicBezTo>
                      <a:pt x="3405" y="3800"/>
                      <a:pt x="3389" y="3688"/>
                      <a:pt x="3387" y="3575"/>
                    </a:cubicBezTo>
                    <a:cubicBezTo>
                      <a:pt x="3380" y="3098"/>
                      <a:pt x="3610" y="2842"/>
                      <a:pt x="4024" y="2842"/>
                    </a:cubicBezTo>
                    <a:cubicBezTo>
                      <a:pt x="4085" y="2842"/>
                      <a:pt x="4150" y="2848"/>
                      <a:pt x="4220" y="2859"/>
                    </a:cubicBezTo>
                    <a:cubicBezTo>
                      <a:pt x="4522" y="2910"/>
                      <a:pt x="4772" y="3062"/>
                      <a:pt x="4987" y="3272"/>
                    </a:cubicBezTo>
                    <a:cubicBezTo>
                      <a:pt x="5365" y="3643"/>
                      <a:pt x="5584" y="4105"/>
                      <a:pt x="5734" y="4606"/>
                    </a:cubicBezTo>
                    <a:cubicBezTo>
                      <a:pt x="5905" y="5179"/>
                      <a:pt x="5973" y="5771"/>
                      <a:pt x="6008" y="6366"/>
                    </a:cubicBezTo>
                    <a:cubicBezTo>
                      <a:pt x="6010" y="6419"/>
                      <a:pt x="6010" y="6470"/>
                      <a:pt x="6024" y="6519"/>
                    </a:cubicBezTo>
                    <a:cubicBezTo>
                      <a:pt x="6040" y="6583"/>
                      <a:pt x="6067" y="6650"/>
                      <a:pt x="6151" y="6658"/>
                    </a:cubicBezTo>
                    <a:cubicBezTo>
                      <a:pt x="6154" y="6659"/>
                      <a:pt x="6158" y="6659"/>
                      <a:pt x="6161" y="6659"/>
                    </a:cubicBezTo>
                    <a:cubicBezTo>
                      <a:pt x="6237" y="6659"/>
                      <a:pt x="6281" y="6613"/>
                      <a:pt x="6306" y="6548"/>
                    </a:cubicBezTo>
                    <a:cubicBezTo>
                      <a:pt x="6327" y="6497"/>
                      <a:pt x="6341" y="6440"/>
                      <a:pt x="6366" y="6388"/>
                    </a:cubicBezTo>
                    <a:cubicBezTo>
                      <a:pt x="6419" y="6282"/>
                      <a:pt x="6466" y="6170"/>
                      <a:pt x="6538" y="6077"/>
                    </a:cubicBezTo>
                    <a:cubicBezTo>
                      <a:pt x="6608" y="5987"/>
                      <a:pt x="6684" y="5942"/>
                      <a:pt x="6761" y="5942"/>
                    </a:cubicBezTo>
                    <a:cubicBezTo>
                      <a:pt x="6835" y="5942"/>
                      <a:pt x="6910" y="5983"/>
                      <a:pt x="6982" y="6065"/>
                    </a:cubicBezTo>
                    <a:cubicBezTo>
                      <a:pt x="7196" y="6305"/>
                      <a:pt x="7317" y="6597"/>
                      <a:pt x="7336" y="6914"/>
                    </a:cubicBezTo>
                    <a:cubicBezTo>
                      <a:pt x="7358" y="7344"/>
                      <a:pt x="7358" y="7776"/>
                      <a:pt x="7344" y="8205"/>
                    </a:cubicBezTo>
                    <a:cubicBezTo>
                      <a:pt x="7327" y="8731"/>
                      <a:pt x="7305" y="9259"/>
                      <a:pt x="7374" y="9785"/>
                    </a:cubicBezTo>
                    <a:cubicBezTo>
                      <a:pt x="7391" y="9905"/>
                      <a:pt x="7446" y="10026"/>
                      <a:pt x="7387" y="10147"/>
                    </a:cubicBezTo>
                    <a:cubicBezTo>
                      <a:pt x="7370" y="10151"/>
                      <a:pt x="7356" y="10157"/>
                      <a:pt x="7340" y="10163"/>
                    </a:cubicBezTo>
                    <a:cubicBezTo>
                      <a:pt x="7305" y="10106"/>
                      <a:pt x="7264" y="10047"/>
                      <a:pt x="7231" y="9989"/>
                    </a:cubicBezTo>
                    <a:cubicBezTo>
                      <a:pt x="6853" y="9159"/>
                      <a:pt x="6437" y="8344"/>
                      <a:pt x="5952" y="7571"/>
                    </a:cubicBezTo>
                    <a:cubicBezTo>
                      <a:pt x="5701" y="7174"/>
                      <a:pt x="5433" y="6787"/>
                      <a:pt x="5099" y="6450"/>
                    </a:cubicBezTo>
                    <a:cubicBezTo>
                      <a:pt x="5013" y="6364"/>
                      <a:pt x="4911" y="6288"/>
                      <a:pt x="4813" y="6212"/>
                    </a:cubicBezTo>
                    <a:cubicBezTo>
                      <a:pt x="4726" y="6145"/>
                      <a:pt x="4626" y="6122"/>
                      <a:pt x="4523" y="6122"/>
                    </a:cubicBezTo>
                    <a:cubicBezTo>
                      <a:pt x="4502" y="6122"/>
                      <a:pt x="4480" y="6123"/>
                      <a:pt x="4459" y="6124"/>
                    </a:cubicBezTo>
                    <a:cubicBezTo>
                      <a:pt x="4291" y="6139"/>
                      <a:pt x="4205" y="6262"/>
                      <a:pt x="4228" y="6431"/>
                    </a:cubicBezTo>
                    <a:cubicBezTo>
                      <a:pt x="4267" y="6712"/>
                      <a:pt x="4418" y="6941"/>
                      <a:pt x="4551" y="7176"/>
                    </a:cubicBezTo>
                    <a:cubicBezTo>
                      <a:pt x="4903" y="7808"/>
                      <a:pt x="5290" y="8424"/>
                      <a:pt x="5615" y="9071"/>
                    </a:cubicBezTo>
                    <a:cubicBezTo>
                      <a:pt x="6169" y="10182"/>
                      <a:pt x="6724" y="11295"/>
                      <a:pt x="7153" y="12463"/>
                    </a:cubicBezTo>
                    <a:cubicBezTo>
                      <a:pt x="7217" y="12635"/>
                      <a:pt x="7282" y="12802"/>
                      <a:pt x="7344" y="12974"/>
                    </a:cubicBezTo>
                    <a:cubicBezTo>
                      <a:pt x="7358" y="13017"/>
                      <a:pt x="7358" y="13064"/>
                      <a:pt x="7366" y="13107"/>
                    </a:cubicBezTo>
                    <a:cubicBezTo>
                      <a:pt x="7356" y="13111"/>
                      <a:pt x="7344" y="13117"/>
                      <a:pt x="7329" y="13126"/>
                    </a:cubicBezTo>
                    <a:cubicBezTo>
                      <a:pt x="7295" y="13101"/>
                      <a:pt x="7254" y="13085"/>
                      <a:pt x="7227" y="13054"/>
                    </a:cubicBezTo>
                    <a:cubicBezTo>
                      <a:pt x="6450" y="12068"/>
                      <a:pt x="5392" y="11509"/>
                      <a:pt x="4248" y="11072"/>
                    </a:cubicBezTo>
                    <a:cubicBezTo>
                      <a:pt x="3837" y="10916"/>
                      <a:pt x="3436" y="10726"/>
                      <a:pt x="3039" y="10533"/>
                    </a:cubicBezTo>
                    <a:cubicBezTo>
                      <a:pt x="2792" y="10415"/>
                      <a:pt x="2577" y="10247"/>
                      <a:pt x="2405" y="10028"/>
                    </a:cubicBezTo>
                    <a:cubicBezTo>
                      <a:pt x="2249" y="9832"/>
                      <a:pt x="2190" y="9603"/>
                      <a:pt x="2213" y="9357"/>
                    </a:cubicBezTo>
                    <a:cubicBezTo>
                      <a:pt x="2235" y="9095"/>
                      <a:pt x="2395" y="8958"/>
                      <a:pt x="2663" y="8948"/>
                    </a:cubicBezTo>
                    <a:cubicBezTo>
                      <a:pt x="2804" y="8944"/>
                      <a:pt x="2947" y="8942"/>
                      <a:pt x="3084" y="8921"/>
                    </a:cubicBezTo>
                    <a:cubicBezTo>
                      <a:pt x="3133" y="8913"/>
                      <a:pt x="3203" y="8864"/>
                      <a:pt x="3221" y="8819"/>
                    </a:cubicBezTo>
                    <a:cubicBezTo>
                      <a:pt x="3252" y="8743"/>
                      <a:pt x="3182" y="8696"/>
                      <a:pt x="3121" y="8661"/>
                    </a:cubicBezTo>
                    <a:cubicBezTo>
                      <a:pt x="3070" y="8635"/>
                      <a:pt x="3021" y="8608"/>
                      <a:pt x="2967" y="8588"/>
                    </a:cubicBezTo>
                    <a:cubicBezTo>
                      <a:pt x="2213" y="8303"/>
                      <a:pt x="1550" y="7874"/>
                      <a:pt x="1003" y="7280"/>
                    </a:cubicBezTo>
                    <a:cubicBezTo>
                      <a:pt x="842" y="7104"/>
                      <a:pt x="707" y="6892"/>
                      <a:pt x="604" y="6675"/>
                    </a:cubicBezTo>
                    <a:cubicBezTo>
                      <a:pt x="410" y="6264"/>
                      <a:pt x="609" y="5967"/>
                      <a:pt x="1065" y="5949"/>
                    </a:cubicBezTo>
                    <a:cubicBezTo>
                      <a:pt x="1080" y="5948"/>
                      <a:pt x="1095" y="5948"/>
                      <a:pt x="1111" y="5948"/>
                    </a:cubicBezTo>
                    <a:cubicBezTo>
                      <a:pt x="1298" y="5948"/>
                      <a:pt x="1471" y="5993"/>
                      <a:pt x="1642" y="6067"/>
                    </a:cubicBezTo>
                    <a:cubicBezTo>
                      <a:pt x="1773" y="6122"/>
                      <a:pt x="1904" y="6176"/>
                      <a:pt x="2035" y="6233"/>
                    </a:cubicBezTo>
                    <a:cubicBezTo>
                      <a:pt x="2064" y="6244"/>
                      <a:pt x="2092" y="6253"/>
                      <a:pt x="2119" y="6253"/>
                    </a:cubicBezTo>
                    <a:cubicBezTo>
                      <a:pt x="2150" y="6253"/>
                      <a:pt x="2179" y="6241"/>
                      <a:pt x="2204" y="6210"/>
                    </a:cubicBezTo>
                    <a:cubicBezTo>
                      <a:pt x="2264" y="6141"/>
                      <a:pt x="2229" y="6073"/>
                      <a:pt x="2182" y="6026"/>
                    </a:cubicBezTo>
                    <a:cubicBezTo>
                      <a:pt x="2090" y="5934"/>
                      <a:pt x="1987" y="5852"/>
                      <a:pt x="1887" y="5766"/>
                    </a:cubicBezTo>
                    <a:cubicBezTo>
                      <a:pt x="1417" y="5363"/>
                      <a:pt x="1001" y="4907"/>
                      <a:pt x="686" y="4369"/>
                    </a:cubicBezTo>
                    <a:cubicBezTo>
                      <a:pt x="474" y="4001"/>
                      <a:pt x="320" y="3612"/>
                      <a:pt x="336" y="3176"/>
                    </a:cubicBezTo>
                    <a:cubicBezTo>
                      <a:pt x="338" y="3090"/>
                      <a:pt x="351" y="2994"/>
                      <a:pt x="379" y="2910"/>
                    </a:cubicBezTo>
                    <a:cubicBezTo>
                      <a:pt x="481" y="2583"/>
                      <a:pt x="733" y="2396"/>
                      <a:pt x="1043" y="2396"/>
                    </a:cubicBezTo>
                    <a:close/>
                    <a:moveTo>
                      <a:pt x="10778" y="288"/>
                    </a:moveTo>
                    <a:cubicBezTo>
                      <a:pt x="11041" y="288"/>
                      <a:pt x="11282" y="425"/>
                      <a:pt x="11444" y="684"/>
                    </a:cubicBezTo>
                    <a:cubicBezTo>
                      <a:pt x="11622" y="963"/>
                      <a:pt x="11693" y="1278"/>
                      <a:pt x="11736" y="1599"/>
                    </a:cubicBezTo>
                    <a:cubicBezTo>
                      <a:pt x="11790" y="2031"/>
                      <a:pt x="11785" y="2460"/>
                      <a:pt x="11679" y="2886"/>
                    </a:cubicBezTo>
                    <a:cubicBezTo>
                      <a:pt x="11665" y="2951"/>
                      <a:pt x="11659" y="3021"/>
                      <a:pt x="11657" y="3088"/>
                    </a:cubicBezTo>
                    <a:cubicBezTo>
                      <a:pt x="11655" y="3176"/>
                      <a:pt x="11700" y="3229"/>
                      <a:pt x="11764" y="3229"/>
                    </a:cubicBezTo>
                    <a:cubicBezTo>
                      <a:pt x="11790" y="3229"/>
                      <a:pt x="11819" y="3220"/>
                      <a:pt x="11849" y="3201"/>
                    </a:cubicBezTo>
                    <a:cubicBezTo>
                      <a:pt x="11914" y="3156"/>
                      <a:pt x="11970" y="3099"/>
                      <a:pt x="12031" y="3047"/>
                    </a:cubicBezTo>
                    <a:cubicBezTo>
                      <a:pt x="12250" y="2859"/>
                      <a:pt x="12493" y="2720"/>
                      <a:pt x="12792" y="2714"/>
                    </a:cubicBezTo>
                    <a:cubicBezTo>
                      <a:pt x="12794" y="2714"/>
                      <a:pt x="12796" y="2714"/>
                      <a:pt x="12797" y="2714"/>
                    </a:cubicBezTo>
                    <a:cubicBezTo>
                      <a:pt x="13051" y="2714"/>
                      <a:pt x="13245" y="2857"/>
                      <a:pt x="13301" y="3103"/>
                    </a:cubicBezTo>
                    <a:cubicBezTo>
                      <a:pt x="13391" y="3493"/>
                      <a:pt x="13351" y="3882"/>
                      <a:pt x="13209" y="4257"/>
                    </a:cubicBezTo>
                    <a:cubicBezTo>
                      <a:pt x="13015" y="4770"/>
                      <a:pt x="12712" y="5222"/>
                      <a:pt x="12383" y="5658"/>
                    </a:cubicBezTo>
                    <a:cubicBezTo>
                      <a:pt x="11992" y="6174"/>
                      <a:pt x="11540" y="6638"/>
                      <a:pt x="11073" y="7088"/>
                    </a:cubicBezTo>
                    <a:cubicBezTo>
                      <a:pt x="10998" y="7158"/>
                      <a:pt x="10938" y="7252"/>
                      <a:pt x="10881" y="7340"/>
                    </a:cubicBezTo>
                    <a:cubicBezTo>
                      <a:pt x="10844" y="7405"/>
                      <a:pt x="10848" y="7473"/>
                      <a:pt x="10918" y="7522"/>
                    </a:cubicBezTo>
                    <a:cubicBezTo>
                      <a:pt x="10947" y="7542"/>
                      <a:pt x="10975" y="7551"/>
                      <a:pt x="11001" y="7551"/>
                    </a:cubicBezTo>
                    <a:cubicBezTo>
                      <a:pt x="11043" y="7551"/>
                      <a:pt x="11081" y="7528"/>
                      <a:pt x="11116" y="7493"/>
                    </a:cubicBezTo>
                    <a:cubicBezTo>
                      <a:pt x="11225" y="7391"/>
                      <a:pt x="11325" y="7280"/>
                      <a:pt x="11434" y="7184"/>
                    </a:cubicBezTo>
                    <a:cubicBezTo>
                      <a:pt x="11575" y="7059"/>
                      <a:pt x="11747" y="7008"/>
                      <a:pt x="11935" y="7004"/>
                    </a:cubicBezTo>
                    <a:cubicBezTo>
                      <a:pt x="11940" y="7004"/>
                      <a:pt x="11944" y="7004"/>
                      <a:pt x="11949" y="7004"/>
                    </a:cubicBezTo>
                    <a:cubicBezTo>
                      <a:pt x="12408" y="7004"/>
                      <a:pt x="12719" y="7291"/>
                      <a:pt x="12761" y="7751"/>
                    </a:cubicBezTo>
                    <a:cubicBezTo>
                      <a:pt x="12792" y="8093"/>
                      <a:pt x="12716" y="8412"/>
                      <a:pt x="12532" y="8692"/>
                    </a:cubicBezTo>
                    <a:cubicBezTo>
                      <a:pt x="12270" y="9093"/>
                      <a:pt x="12000" y="9484"/>
                      <a:pt x="11722" y="9869"/>
                    </a:cubicBezTo>
                    <a:cubicBezTo>
                      <a:pt x="11393" y="10319"/>
                      <a:pt x="11051" y="10756"/>
                      <a:pt x="10726" y="11209"/>
                    </a:cubicBezTo>
                    <a:cubicBezTo>
                      <a:pt x="10292" y="11810"/>
                      <a:pt x="9956" y="12463"/>
                      <a:pt x="9744" y="13179"/>
                    </a:cubicBezTo>
                    <a:cubicBezTo>
                      <a:pt x="9733" y="13214"/>
                      <a:pt x="9727" y="13261"/>
                      <a:pt x="9701" y="13285"/>
                    </a:cubicBezTo>
                    <a:cubicBezTo>
                      <a:pt x="9670" y="13316"/>
                      <a:pt x="9621" y="13347"/>
                      <a:pt x="9578" y="13351"/>
                    </a:cubicBezTo>
                    <a:cubicBezTo>
                      <a:pt x="9577" y="13351"/>
                      <a:pt x="9577" y="13351"/>
                      <a:pt x="9576" y="13351"/>
                    </a:cubicBezTo>
                    <a:cubicBezTo>
                      <a:pt x="9547" y="13351"/>
                      <a:pt x="9506" y="13303"/>
                      <a:pt x="9494" y="13269"/>
                    </a:cubicBezTo>
                    <a:cubicBezTo>
                      <a:pt x="9465" y="13197"/>
                      <a:pt x="9445" y="13115"/>
                      <a:pt x="9439" y="13038"/>
                    </a:cubicBezTo>
                    <a:cubicBezTo>
                      <a:pt x="9412" y="12579"/>
                      <a:pt x="9371" y="12123"/>
                      <a:pt x="9367" y="11663"/>
                    </a:cubicBezTo>
                    <a:cubicBezTo>
                      <a:pt x="9361" y="10583"/>
                      <a:pt x="9484" y="9511"/>
                      <a:pt x="9684" y="8451"/>
                    </a:cubicBezTo>
                    <a:cubicBezTo>
                      <a:pt x="9844" y="7622"/>
                      <a:pt x="10038" y="6798"/>
                      <a:pt x="10282" y="5989"/>
                    </a:cubicBezTo>
                    <a:cubicBezTo>
                      <a:pt x="10325" y="5838"/>
                      <a:pt x="10343" y="5681"/>
                      <a:pt x="10366" y="5521"/>
                    </a:cubicBezTo>
                    <a:cubicBezTo>
                      <a:pt x="10376" y="5453"/>
                      <a:pt x="10372" y="5384"/>
                      <a:pt x="10361" y="5316"/>
                    </a:cubicBezTo>
                    <a:cubicBezTo>
                      <a:pt x="10343" y="5183"/>
                      <a:pt x="10310" y="5054"/>
                      <a:pt x="10159" y="5014"/>
                    </a:cubicBezTo>
                    <a:cubicBezTo>
                      <a:pt x="10129" y="5005"/>
                      <a:pt x="10101" y="5001"/>
                      <a:pt x="10073" y="5001"/>
                    </a:cubicBezTo>
                    <a:cubicBezTo>
                      <a:pt x="9965" y="5001"/>
                      <a:pt x="9873" y="5061"/>
                      <a:pt x="9801" y="5151"/>
                    </a:cubicBezTo>
                    <a:cubicBezTo>
                      <a:pt x="9744" y="5220"/>
                      <a:pt x="9701" y="5302"/>
                      <a:pt x="9662" y="5384"/>
                    </a:cubicBezTo>
                    <a:cubicBezTo>
                      <a:pt x="9394" y="5938"/>
                      <a:pt x="9210" y="6521"/>
                      <a:pt x="9064" y="7117"/>
                    </a:cubicBezTo>
                    <a:cubicBezTo>
                      <a:pt x="8841" y="8042"/>
                      <a:pt x="8647" y="8966"/>
                      <a:pt x="8563" y="9914"/>
                    </a:cubicBezTo>
                    <a:cubicBezTo>
                      <a:pt x="8481" y="10806"/>
                      <a:pt x="8457" y="11700"/>
                      <a:pt x="8504" y="12598"/>
                    </a:cubicBezTo>
                    <a:cubicBezTo>
                      <a:pt x="8506" y="12649"/>
                      <a:pt x="8512" y="12702"/>
                      <a:pt x="8502" y="12751"/>
                    </a:cubicBezTo>
                    <a:cubicBezTo>
                      <a:pt x="8494" y="12784"/>
                      <a:pt x="8463" y="12813"/>
                      <a:pt x="8442" y="12843"/>
                    </a:cubicBezTo>
                    <a:cubicBezTo>
                      <a:pt x="8412" y="12823"/>
                      <a:pt x="8365" y="12809"/>
                      <a:pt x="8352" y="12780"/>
                    </a:cubicBezTo>
                    <a:cubicBezTo>
                      <a:pt x="8289" y="12635"/>
                      <a:pt x="8219" y="12489"/>
                      <a:pt x="8181" y="12336"/>
                    </a:cubicBezTo>
                    <a:cubicBezTo>
                      <a:pt x="8054" y="11810"/>
                      <a:pt x="7915" y="11288"/>
                      <a:pt x="7820" y="10763"/>
                    </a:cubicBezTo>
                    <a:cubicBezTo>
                      <a:pt x="7696" y="10071"/>
                      <a:pt x="7589" y="9375"/>
                      <a:pt x="7651" y="8668"/>
                    </a:cubicBezTo>
                    <a:cubicBezTo>
                      <a:pt x="7655" y="8142"/>
                      <a:pt x="7673" y="7612"/>
                      <a:pt x="7667" y="7094"/>
                    </a:cubicBezTo>
                    <a:cubicBezTo>
                      <a:pt x="7663" y="6881"/>
                      <a:pt x="7597" y="6671"/>
                      <a:pt x="7554" y="6460"/>
                    </a:cubicBezTo>
                    <a:cubicBezTo>
                      <a:pt x="7542" y="6395"/>
                      <a:pt x="7509" y="6331"/>
                      <a:pt x="7571" y="6272"/>
                    </a:cubicBezTo>
                    <a:cubicBezTo>
                      <a:pt x="7603" y="6239"/>
                      <a:pt x="7637" y="6227"/>
                      <a:pt x="7671" y="6227"/>
                    </a:cubicBezTo>
                    <a:cubicBezTo>
                      <a:pt x="7705" y="6227"/>
                      <a:pt x="7740" y="6240"/>
                      <a:pt x="7775" y="6257"/>
                    </a:cubicBezTo>
                    <a:cubicBezTo>
                      <a:pt x="7859" y="6302"/>
                      <a:pt x="7945" y="6345"/>
                      <a:pt x="8027" y="6395"/>
                    </a:cubicBezTo>
                    <a:cubicBezTo>
                      <a:pt x="8069" y="6418"/>
                      <a:pt x="8110" y="6436"/>
                      <a:pt x="8151" y="6436"/>
                    </a:cubicBezTo>
                    <a:cubicBezTo>
                      <a:pt x="8183" y="6436"/>
                      <a:pt x="8215" y="6425"/>
                      <a:pt x="8246" y="6395"/>
                    </a:cubicBezTo>
                    <a:cubicBezTo>
                      <a:pt x="8313" y="6323"/>
                      <a:pt x="8279" y="6243"/>
                      <a:pt x="8230" y="6180"/>
                    </a:cubicBezTo>
                    <a:cubicBezTo>
                      <a:pt x="8056" y="5942"/>
                      <a:pt x="7878" y="5709"/>
                      <a:pt x="7698" y="5474"/>
                    </a:cubicBezTo>
                    <a:cubicBezTo>
                      <a:pt x="7309" y="4962"/>
                      <a:pt x="7102" y="4381"/>
                      <a:pt x="7031" y="3749"/>
                    </a:cubicBezTo>
                    <a:cubicBezTo>
                      <a:pt x="7010" y="3555"/>
                      <a:pt x="7031" y="3365"/>
                      <a:pt x="7102" y="3180"/>
                    </a:cubicBezTo>
                    <a:cubicBezTo>
                      <a:pt x="7246" y="2814"/>
                      <a:pt x="7558" y="2662"/>
                      <a:pt x="7856" y="2662"/>
                    </a:cubicBezTo>
                    <a:cubicBezTo>
                      <a:pt x="8013" y="2662"/>
                      <a:pt x="8167" y="2704"/>
                      <a:pt x="8289" y="2779"/>
                    </a:cubicBezTo>
                    <a:cubicBezTo>
                      <a:pt x="8524" y="2923"/>
                      <a:pt x="8667" y="3133"/>
                      <a:pt x="8747" y="3391"/>
                    </a:cubicBezTo>
                    <a:cubicBezTo>
                      <a:pt x="8768" y="3461"/>
                      <a:pt x="8784" y="3534"/>
                      <a:pt x="8819" y="3598"/>
                    </a:cubicBezTo>
                    <a:cubicBezTo>
                      <a:pt x="8838" y="3635"/>
                      <a:pt x="8887" y="3688"/>
                      <a:pt x="8918" y="3688"/>
                    </a:cubicBezTo>
                    <a:cubicBezTo>
                      <a:pt x="8920" y="3688"/>
                      <a:pt x="8922" y="3688"/>
                      <a:pt x="8923" y="3688"/>
                    </a:cubicBezTo>
                    <a:cubicBezTo>
                      <a:pt x="8966" y="3682"/>
                      <a:pt x="9028" y="3633"/>
                      <a:pt x="9038" y="3590"/>
                    </a:cubicBezTo>
                    <a:cubicBezTo>
                      <a:pt x="9066" y="3459"/>
                      <a:pt x="9087" y="3324"/>
                      <a:pt x="9089" y="3187"/>
                    </a:cubicBezTo>
                    <a:cubicBezTo>
                      <a:pt x="9099" y="2720"/>
                      <a:pt x="9183" y="2264"/>
                      <a:pt x="9343" y="1822"/>
                    </a:cubicBezTo>
                    <a:cubicBezTo>
                      <a:pt x="9476" y="1456"/>
                      <a:pt x="9654" y="1116"/>
                      <a:pt x="9897" y="811"/>
                    </a:cubicBezTo>
                    <a:cubicBezTo>
                      <a:pt x="10028" y="646"/>
                      <a:pt x="10175" y="496"/>
                      <a:pt x="10366" y="398"/>
                    </a:cubicBezTo>
                    <a:cubicBezTo>
                      <a:pt x="10504" y="324"/>
                      <a:pt x="10644" y="288"/>
                      <a:pt x="10778" y="288"/>
                    </a:cubicBezTo>
                    <a:close/>
                    <a:moveTo>
                      <a:pt x="9995" y="5401"/>
                    </a:moveTo>
                    <a:cubicBezTo>
                      <a:pt x="10004" y="5401"/>
                      <a:pt x="10014" y="5403"/>
                      <a:pt x="10026" y="5406"/>
                    </a:cubicBezTo>
                    <a:cubicBezTo>
                      <a:pt x="10120" y="5433"/>
                      <a:pt x="10079" y="5535"/>
                      <a:pt x="10065" y="5599"/>
                    </a:cubicBezTo>
                    <a:cubicBezTo>
                      <a:pt x="9995" y="5881"/>
                      <a:pt x="9917" y="6159"/>
                      <a:pt x="9842" y="6435"/>
                    </a:cubicBezTo>
                    <a:cubicBezTo>
                      <a:pt x="9453" y="7839"/>
                      <a:pt x="9191" y="9267"/>
                      <a:pt x="9097" y="10720"/>
                    </a:cubicBezTo>
                    <a:cubicBezTo>
                      <a:pt x="9028" y="11775"/>
                      <a:pt x="9103" y="12827"/>
                      <a:pt x="9226" y="13874"/>
                    </a:cubicBezTo>
                    <a:cubicBezTo>
                      <a:pt x="9314" y="14629"/>
                      <a:pt x="9416" y="15384"/>
                      <a:pt x="9584" y="16125"/>
                    </a:cubicBezTo>
                    <a:cubicBezTo>
                      <a:pt x="9600" y="16207"/>
                      <a:pt x="9627" y="16289"/>
                      <a:pt x="9639" y="16373"/>
                    </a:cubicBezTo>
                    <a:cubicBezTo>
                      <a:pt x="9647" y="16422"/>
                      <a:pt x="9627" y="16473"/>
                      <a:pt x="9619" y="16522"/>
                    </a:cubicBezTo>
                    <a:cubicBezTo>
                      <a:pt x="9590" y="16520"/>
                      <a:pt x="9566" y="16501"/>
                      <a:pt x="9555" y="16471"/>
                    </a:cubicBezTo>
                    <a:cubicBezTo>
                      <a:pt x="9547" y="16450"/>
                      <a:pt x="9539" y="16430"/>
                      <a:pt x="9533" y="16407"/>
                    </a:cubicBezTo>
                    <a:cubicBezTo>
                      <a:pt x="9343" y="15787"/>
                      <a:pt x="9146" y="15174"/>
                      <a:pt x="8970" y="14552"/>
                    </a:cubicBezTo>
                    <a:cubicBezTo>
                      <a:pt x="8913" y="14357"/>
                      <a:pt x="8899" y="14151"/>
                      <a:pt x="8884" y="13948"/>
                    </a:cubicBezTo>
                    <a:cubicBezTo>
                      <a:pt x="8850" y="13310"/>
                      <a:pt x="8819" y="12667"/>
                      <a:pt x="8800" y="12029"/>
                    </a:cubicBezTo>
                    <a:cubicBezTo>
                      <a:pt x="8778" y="11252"/>
                      <a:pt x="8780" y="10474"/>
                      <a:pt x="8884" y="9701"/>
                    </a:cubicBezTo>
                    <a:cubicBezTo>
                      <a:pt x="9077" y="8285"/>
                      <a:pt x="9345" y="6884"/>
                      <a:pt x="9901" y="5554"/>
                    </a:cubicBezTo>
                    <a:cubicBezTo>
                      <a:pt x="9923" y="5501"/>
                      <a:pt x="9922" y="5401"/>
                      <a:pt x="9995" y="5401"/>
                    </a:cubicBezTo>
                    <a:close/>
                    <a:moveTo>
                      <a:pt x="4684" y="6489"/>
                    </a:moveTo>
                    <a:cubicBezTo>
                      <a:pt x="4741" y="6489"/>
                      <a:pt x="4784" y="6548"/>
                      <a:pt x="4821" y="6591"/>
                    </a:cubicBezTo>
                    <a:cubicBezTo>
                      <a:pt x="5028" y="6828"/>
                      <a:pt x="5243" y="7064"/>
                      <a:pt x="5427" y="7323"/>
                    </a:cubicBezTo>
                    <a:cubicBezTo>
                      <a:pt x="6008" y="8138"/>
                      <a:pt x="6468" y="9024"/>
                      <a:pt x="6873" y="9936"/>
                    </a:cubicBezTo>
                    <a:cubicBezTo>
                      <a:pt x="7806" y="12039"/>
                      <a:pt x="8571" y="14202"/>
                      <a:pt x="9210" y="16409"/>
                    </a:cubicBezTo>
                    <a:cubicBezTo>
                      <a:pt x="9222" y="16452"/>
                      <a:pt x="9232" y="16495"/>
                      <a:pt x="9242" y="16534"/>
                    </a:cubicBezTo>
                    <a:cubicBezTo>
                      <a:pt x="9246" y="16659"/>
                      <a:pt x="9187" y="16755"/>
                      <a:pt x="9097" y="16765"/>
                    </a:cubicBezTo>
                    <a:cubicBezTo>
                      <a:pt x="9090" y="16766"/>
                      <a:pt x="9083" y="16767"/>
                      <a:pt x="9076" y="16767"/>
                    </a:cubicBezTo>
                    <a:cubicBezTo>
                      <a:pt x="8990" y="16767"/>
                      <a:pt x="8913" y="16697"/>
                      <a:pt x="8884" y="16585"/>
                    </a:cubicBezTo>
                    <a:cubicBezTo>
                      <a:pt x="8653" y="15654"/>
                      <a:pt x="8332" y="14752"/>
                      <a:pt x="8000" y="13854"/>
                    </a:cubicBezTo>
                    <a:cubicBezTo>
                      <a:pt x="7608" y="12790"/>
                      <a:pt x="7231" y="11722"/>
                      <a:pt x="6736" y="10699"/>
                    </a:cubicBezTo>
                    <a:cubicBezTo>
                      <a:pt x="6439" y="10085"/>
                      <a:pt x="6163" y="9463"/>
                      <a:pt x="5850" y="8860"/>
                    </a:cubicBezTo>
                    <a:cubicBezTo>
                      <a:pt x="5562" y="8308"/>
                      <a:pt x="5238" y="7776"/>
                      <a:pt x="4932" y="7233"/>
                    </a:cubicBezTo>
                    <a:cubicBezTo>
                      <a:pt x="4833" y="7062"/>
                      <a:pt x="4731" y="6894"/>
                      <a:pt x="4639" y="6716"/>
                    </a:cubicBezTo>
                    <a:cubicBezTo>
                      <a:pt x="4612" y="6658"/>
                      <a:pt x="4526" y="6591"/>
                      <a:pt x="4608" y="6521"/>
                    </a:cubicBezTo>
                    <a:cubicBezTo>
                      <a:pt x="4636" y="6498"/>
                      <a:pt x="4661" y="6489"/>
                      <a:pt x="4684" y="6489"/>
                    </a:cubicBezTo>
                    <a:close/>
                    <a:moveTo>
                      <a:pt x="10644" y="13952"/>
                    </a:moveTo>
                    <a:cubicBezTo>
                      <a:pt x="11158" y="13952"/>
                      <a:pt x="11661" y="14040"/>
                      <a:pt x="12143" y="14233"/>
                    </a:cubicBezTo>
                    <a:cubicBezTo>
                      <a:pt x="12817" y="14501"/>
                      <a:pt x="13441" y="14854"/>
                      <a:pt x="13968" y="15360"/>
                    </a:cubicBezTo>
                    <a:cubicBezTo>
                      <a:pt x="14279" y="15654"/>
                      <a:pt x="14529" y="15998"/>
                      <a:pt x="14744" y="16368"/>
                    </a:cubicBezTo>
                    <a:cubicBezTo>
                      <a:pt x="15006" y="16819"/>
                      <a:pt x="14685" y="17238"/>
                      <a:pt x="14304" y="17273"/>
                    </a:cubicBezTo>
                    <a:cubicBezTo>
                      <a:pt x="13923" y="17310"/>
                      <a:pt x="13578" y="17430"/>
                      <a:pt x="13248" y="17619"/>
                    </a:cubicBezTo>
                    <a:cubicBezTo>
                      <a:pt x="13130" y="17686"/>
                      <a:pt x="12997" y="17721"/>
                      <a:pt x="12870" y="17768"/>
                    </a:cubicBezTo>
                    <a:cubicBezTo>
                      <a:pt x="12776" y="17801"/>
                      <a:pt x="12688" y="17835"/>
                      <a:pt x="12665" y="17946"/>
                    </a:cubicBezTo>
                    <a:cubicBezTo>
                      <a:pt x="12714" y="18048"/>
                      <a:pt x="12800" y="18081"/>
                      <a:pt x="12915" y="18095"/>
                    </a:cubicBezTo>
                    <a:cubicBezTo>
                      <a:pt x="12997" y="18085"/>
                      <a:pt x="13083" y="18067"/>
                      <a:pt x="13160" y="18036"/>
                    </a:cubicBezTo>
                    <a:cubicBezTo>
                      <a:pt x="13267" y="17997"/>
                      <a:pt x="13371" y="17952"/>
                      <a:pt x="13467" y="17893"/>
                    </a:cubicBezTo>
                    <a:cubicBezTo>
                      <a:pt x="13729" y="17731"/>
                      <a:pt x="14009" y="17641"/>
                      <a:pt x="14316" y="17621"/>
                    </a:cubicBezTo>
                    <a:cubicBezTo>
                      <a:pt x="14496" y="17608"/>
                      <a:pt x="14662" y="17543"/>
                      <a:pt x="14801" y="17430"/>
                    </a:cubicBezTo>
                    <a:cubicBezTo>
                      <a:pt x="14876" y="17367"/>
                      <a:pt x="14956" y="17333"/>
                      <a:pt x="15030" y="17333"/>
                    </a:cubicBezTo>
                    <a:cubicBezTo>
                      <a:pt x="15137" y="17333"/>
                      <a:pt x="15232" y="17405"/>
                      <a:pt x="15286" y="17569"/>
                    </a:cubicBezTo>
                    <a:cubicBezTo>
                      <a:pt x="15409" y="17934"/>
                      <a:pt x="15534" y="18300"/>
                      <a:pt x="15626" y="18672"/>
                    </a:cubicBezTo>
                    <a:cubicBezTo>
                      <a:pt x="15748" y="19165"/>
                      <a:pt x="15830" y="19673"/>
                      <a:pt x="15941" y="20168"/>
                    </a:cubicBezTo>
                    <a:cubicBezTo>
                      <a:pt x="15984" y="20362"/>
                      <a:pt x="15928" y="20530"/>
                      <a:pt x="15838" y="20687"/>
                    </a:cubicBezTo>
                    <a:cubicBezTo>
                      <a:pt x="15707" y="20919"/>
                      <a:pt x="15509" y="21074"/>
                      <a:pt x="15237" y="21113"/>
                    </a:cubicBezTo>
                    <a:cubicBezTo>
                      <a:pt x="15016" y="21146"/>
                      <a:pt x="14787" y="21170"/>
                      <a:pt x="14566" y="21209"/>
                    </a:cubicBezTo>
                    <a:cubicBezTo>
                      <a:pt x="14384" y="21238"/>
                      <a:pt x="14212" y="21311"/>
                      <a:pt x="14077" y="21434"/>
                    </a:cubicBezTo>
                    <a:cubicBezTo>
                      <a:pt x="13803" y="21686"/>
                      <a:pt x="13471" y="21782"/>
                      <a:pt x="13115" y="21821"/>
                    </a:cubicBezTo>
                    <a:cubicBezTo>
                      <a:pt x="13074" y="21825"/>
                      <a:pt x="13035" y="21829"/>
                      <a:pt x="12997" y="21841"/>
                    </a:cubicBezTo>
                    <a:cubicBezTo>
                      <a:pt x="12923" y="21870"/>
                      <a:pt x="12857" y="21911"/>
                      <a:pt x="12870" y="21999"/>
                    </a:cubicBezTo>
                    <a:cubicBezTo>
                      <a:pt x="12880" y="22079"/>
                      <a:pt x="12945" y="22111"/>
                      <a:pt x="13017" y="22115"/>
                    </a:cubicBezTo>
                    <a:cubicBezTo>
                      <a:pt x="13053" y="22115"/>
                      <a:pt x="13090" y="22116"/>
                      <a:pt x="13126" y="22116"/>
                    </a:cubicBezTo>
                    <a:cubicBezTo>
                      <a:pt x="13216" y="22116"/>
                      <a:pt x="13305" y="22114"/>
                      <a:pt x="13391" y="22099"/>
                    </a:cubicBezTo>
                    <a:cubicBezTo>
                      <a:pt x="13690" y="22048"/>
                      <a:pt x="13973" y="21944"/>
                      <a:pt x="14200" y="21731"/>
                    </a:cubicBezTo>
                    <a:cubicBezTo>
                      <a:pt x="14404" y="21543"/>
                      <a:pt x="14660" y="21496"/>
                      <a:pt x="14920" y="21467"/>
                    </a:cubicBezTo>
                    <a:cubicBezTo>
                      <a:pt x="15043" y="21455"/>
                      <a:pt x="15171" y="21457"/>
                      <a:pt x="15292" y="21426"/>
                    </a:cubicBezTo>
                    <a:cubicBezTo>
                      <a:pt x="15427" y="21391"/>
                      <a:pt x="15560" y="21342"/>
                      <a:pt x="15685" y="21281"/>
                    </a:cubicBezTo>
                    <a:cubicBezTo>
                      <a:pt x="15744" y="21251"/>
                      <a:pt x="15799" y="21237"/>
                      <a:pt x="15848" y="21237"/>
                    </a:cubicBezTo>
                    <a:cubicBezTo>
                      <a:pt x="15968" y="21237"/>
                      <a:pt x="16049" y="21325"/>
                      <a:pt x="16059" y="21491"/>
                    </a:cubicBezTo>
                    <a:cubicBezTo>
                      <a:pt x="16084" y="21985"/>
                      <a:pt x="16115" y="22476"/>
                      <a:pt x="16123" y="22969"/>
                    </a:cubicBezTo>
                    <a:cubicBezTo>
                      <a:pt x="16143" y="24440"/>
                      <a:pt x="16151" y="25907"/>
                      <a:pt x="16164" y="27378"/>
                    </a:cubicBezTo>
                    <a:cubicBezTo>
                      <a:pt x="16164" y="27590"/>
                      <a:pt x="16117" y="27793"/>
                      <a:pt x="16033" y="27987"/>
                    </a:cubicBezTo>
                    <a:cubicBezTo>
                      <a:pt x="15967" y="28141"/>
                      <a:pt x="15861" y="28235"/>
                      <a:pt x="15683" y="28270"/>
                    </a:cubicBezTo>
                    <a:cubicBezTo>
                      <a:pt x="15519" y="28300"/>
                      <a:pt x="15360" y="28378"/>
                      <a:pt x="15210" y="28454"/>
                    </a:cubicBezTo>
                    <a:cubicBezTo>
                      <a:pt x="15051" y="28536"/>
                      <a:pt x="14892" y="28584"/>
                      <a:pt x="14719" y="28584"/>
                    </a:cubicBezTo>
                    <a:cubicBezTo>
                      <a:pt x="14681" y="28584"/>
                      <a:pt x="14642" y="28581"/>
                      <a:pt x="14603" y="28577"/>
                    </a:cubicBezTo>
                    <a:cubicBezTo>
                      <a:pt x="14575" y="28574"/>
                      <a:pt x="14546" y="28572"/>
                      <a:pt x="14518" y="28572"/>
                    </a:cubicBezTo>
                    <a:cubicBezTo>
                      <a:pt x="14424" y="28572"/>
                      <a:pt x="14326" y="28585"/>
                      <a:pt x="14232" y="28593"/>
                    </a:cubicBezTo>
                    <a:cubicBezTo>
                      <a:pt x="14189" y="28595"/>
                      <a:pt x="14146" y="28615"/>
                      <a:pt x="14106" y="28636"/>
                    </a:cubicBezTo>
                    <a:cubicBezTo>
                      <a:pt x="14028" y="28675"/>
                      <a:pt x="13968" y="28736"/>
                      <a:pt x="13993" y="28826"/>
                    </a:cubicBezTo>
                    <a:cubicBezTo>
                      <a:pt x="14014" y="28907"/>
                      <a:pt x="14078" y="28921"/>
                      <a:pt x="14150" y="28921"/>
                    </a:cubicBezTo>
                    <a:cubicBezTo>
                      <a:pt x="14162" y="28921"/>
                      <a:pt x="14175" y="28921"/>
                      <a:pt x="14187" y="28920"/>
                    </a:cubicBezTo>
                    <a:cubicBezTo>
                      <a:pt x="14303" y="28916"/>
                      <a:pt x="14418" y="28909"/>
                      <a:pt x="14534" y="28909"/>
                    </a:cubicBezTo>
                    <a:cubicBezTo>
                      <a:pt x="14576" y="28909"/>
                      <a:pt x="14618" y="28910"/>
                      <a:pt x="14660" y="28912"/>
                    </a:cubicBezTo>
                    <a:cubicBezTo>
                      <a:pt x="14682" y="28913"/>
                      <a:pt x="14704" y="28914"/>
                      <a:pt x="14726" y="28914"/>
                    </a:cubicBezTo>
                    <a:cubicBezTo>
                      <a:pt x="14924" y="28914"/>
                      <a:pt x="15109" y="28871"/>
                      <a:pt x="15284" y="28777"/>
                    </a:cubicBezTo>
                    <a:cubicBezTo>
                      <a:pt x="15378" y="28724"/>
                      <a:pt x="15472" y="28667"/>
                      <a:pt x="15572" y="28628"/>
                    </a:cubicBezTo>
                    <a:cubicBezTo>
                      <a:pt x="15618" y="28610"/>
                      <a:pt x="15662" y="28601"/>
                      <a:pt x="15704" y="28601"/>
                    </a:cubicBezTo>
                    <a:cubicBezTo>
                      <a:pt x="15838" y="28601"/>
                      <a:pt x="15942" y="28690"/>
                      <a:pt x="15961" y="28847"/>
                    </a:cubicBezTo>
                    <a:cubicBezTo>
                      <a:pt x="15990" y="29082"/>
                      <a:pt x="16012" y="29323"/>
                      <a:pt x="15988" y="29557"/>
                    </a:cubicBezTo>
                    <a:cubicBezTo>
                      <a:pt x="15892" y="30414"/>
                      <a:pt x="15785" y="31267"/>
                      <a:pt x="15667" y="32122"/>
                    </a:cubicBezTo>
                    <a:cubicBezTo>
                      <a:pt x="15562" y="32869"/>
                      <a:pt x="15446" y="33614"/>
                      <a:pt x="15313" y="34354"/>
                    </a:cubicBezTo>
                    <a:cubicBezTo>
                      <a:pt x="15274" y="34575"/>
                      <a:pt x="15173" y="34784"/>
                      <a:pt x="15077" y="34986"/>
                    </a:cubicBezTo>
                    <a:cubicBezTo>
                      <a:pt x="14971" y="35195"/>
                      <a:pt x="14787" y="35318"/>
                      <a:pt x="14549" y="35342"/>
                    </a:cubicBezTo>
                    <a:cubicBezTo>
                      <a:pt x="14181" y="35377"/>
                      <a:pt x="13821" y="35451"/>
                      <a:pt x="13467" y="35559"/>
                    </a:cubicBezTo>
                    <a:cubicBezTo>
                      <a:pt x="13368" y="35591"/>
                      <a:pt x="13268" y="35601"/>
                      <a:pt x="13167" y="35601"/>
                    </a:cubicBezTo>
                    <a:cubicBezTo>
                      <a:pt x="13014" y="35601"/>
                      <a:pt x="12859" y="35577"/>
                      <a:pt x="12706" y="35567"/>
                    </a:cubicBezTo>
                    <a:cubicBezTo>
                      <a:pt x="12666" y="35565"/>
                      <a:pt x="12625" y="35564"/>
                      <a:pt x="12585" y="35564"/>
                    </a:cubicBezTo>
                    <a:cubicBezTo>
                      <a:pt x="12462" y="35564"/>
                      <a:pt x="12338" y="35574"/>
                      <a:pt x="12215" y="35580"/>
                    </a:cubicBezTo>
                    <a:cubicBezTo>
                      <a:pt x="12176" y="35582"/>
                      <a:pt x="12137" y="35598"/>
                      <a:pt x="12103" y="35612"/>
                    </a:cubicBezTo>
                    <a:cubicBezTo>
                      <a:pt x="12023" y="35645"/>
                      <a:pt x="11970" y="35705"/>
                      <a:pt x="11990" y="35797"/>
                    </a:cubicBezTo>
                    <a:cubicBezTo>
                      <a:pt x="12007" y="35874"/>
                      <a:pt x="12064" y="35914"/>
                      <a:pt x="12131" y="35914"/>
                    </a:cubicBezTo>
                    <a:cubicBezTo>
                      <a:pt x="12145" y="35914"/>
                      <a:pt x="12160" y="35913"/>
                      <a:pt x="12174" y="35909"/>
                    </a:cubicBezTo>
                    <a:cubicBezTo>
                      <a:pt x="12270" y="35887"/>
                      <a:pt x="12365" y="35878"/>
                      <a:pt x="12461" y="35878"/>
                    </a:cubicBezTo>
                    <a:cubicBezTo>
                      <a:pt x="12642" y="35878"/>
                      <a:pt x="12822" y="35908"/>
                      <a:pt x="13003" y="35925"/>
                    </a:cubicBezTo>
                    <a:cubicBezTo>
                      <a:pt x="13043" y="35929"/>
                      <a:pt x="13082" y="35931"/>
                      <a:pt x="13122" y="35931"/>
                    </a:cubicBezTo>
                    <a:cubicBezTo>
                      <a:pt x="13344" y="35931"/>
                      <a:pt x="13556" y="35876"/>
                      <a:pt x="13772" y="35819"/>
                    </a:cubicBezTo>
                    <a:cubicBezTo>
                      <a:pt x="13999" y="35762"/>
                      <a:pt x="14234" y="35717"/>
                      <a:pt x="14470" y="35692"/>
                    </a:cubicBezTo>
                    <a:cubicBezTo>
                      <a:pt x="14491" y="35690"/>
                      <a:pt x="14511" y="35689"/>
                      <a:pt x="14530" y="35689"/>
                    </a:cubicBezTo>
                    <a:cubicBezTo>
                      <a:pt x="14766" y="35689"/>
                      <a:pt x="14894" y="35846"/>
                      <a:pt x="14879" y="36101"/>
                    </a:cubicBezTo>
                    <a:cubicBezTo>
                      <a:pt x="14862" y="36429"/>
                      <a:pt x="14766" y="36738"/>
                      <a:pt x="14648" y="37036"/>
                    </a:cubicBezTo>
                    <a:cubicBezTo>
                      <a:pt x="14355" y="37767"/>
                      <a:pt x="14009" y="38469"/>
                      <a:pt x="13543" y="39103"/>
                    </a:cubicBezTo>
                    <a:cubicBezTo>
                      <a:pt x="13363" y="39344"/>
                      <a:pt x="13156" y="39567"/>
                      <a:pt x="12941" y="39774"/>
                    </a:cubicBezTo>
                    <a:cubicBezTo>
                      <a:pt x="12714" y="39997"/>
                      <a:pt x="12422" y="40113"/>
                      <a:pt x="12111" y="40175"/>
                    </a:cubicBezTo>
                    <a:cubicBezTo>
                      <a:pt x="12043" y="40189"/>
                      <a:pt x="11978" y="40195"/>
                      <a:pt x="11914" y="40195"/>
                    </a:cubicBezTo>
                    <a:cubicBezTo>
                      <a:pt x="11616" y="40195"/>
                      <a:pt x="11359" y="40054"/>
                      <a:pt x="11123" y="39864"/>
                    </a:cubicBezTo>
                    <a:cubicBezTo>
                      <a:pt x="10672" y="39498"/>
                      <a:pt x="10300" y="39056"/>
                      <a:pt x="9952" y="38589"/>
                    </a:cubicBezTo>
                    <a:cubicBezTo>
                      <a:pt x="9911" y="38536"/>
                      <a:pt x="9883" y="38458"/>
                      <a:pt x="9877" y="38391"/>
                    </a:cubicBezTo>
                    <a:cubicBezTo>
                      <a:pt x="9864" y="38223"/>
                      <a:pt x="9948" y="38115"/>
                      <a:pt x="10112" y="38088"/>
                    </a:cubicBezTo>
                    <a:cubicBezTo>
                      <a:pt x="10312" y="38057"/>
                      <a:pt x="10511" y="38030"/>
                      <a:pt x="10712" y="38030"/>
                    </a:cubicBezTo>
                    <a:cubicBezTo>
                      <a:pt x="10833" y="38030"/>
                      <a:pt x="10955" y="38040"/>
                      <a:pt x="11078" y="38066"/>
                    </a:cubicBezTo>
                    <a:cubicBezTo>
                      <a:pt x="11238" y="38099"/>
                      <a:pt x="11401" y="38123"/>
                      <a:pt x="11564" y="38123"/>
                    </a:cubicBezTo>
                    <a:cubicBezTo>
                      <a:pt x="11672" y="38123"/>
                      <a:pt x="11781" y="38112"/>
                      <a:pt x="11888" y="38086"/>
                    </a:cubicBezTo>
                    <a:cubicBezTo>
                      <a:pt x="12013" y="38055"/>
                      <a:pt x="12135" y="38006"/>
                      <a:pt x="12254" y="37955"/>
                    </a:cubicBezTo>
                    <a:cubicBezTo>
                      <a:pt x="12356" y="37912"/>
                      <a:pt x="12430" y="37834"/>
                      <a:pt x="12469" y="37722"/>
                    </a:cubicBezTo>
                    <a:cubicBezTo>
                      <a:pt x="12419" y="37671"/>
                      <a:pt x="12366" y="37656"/>
                      <a:pt x="12312" y="37656"/>
                    </a:cubicBezTo>
                    <a:cubicBezTo>
                      <a:pt x="12263" y="37656"/>
                      <a:pt x="12212" y="37669"/>
                      <a:pt x="12164" y="37679"/>
                    </a:cubicBezTo>
                    <a:cubicBezTo>
                      <a:pt x="12064" y="37699"/>
                      <a:pt x="11970" y="37738"/>
                      <a:pt x="11869" y="37763"/>
                    </a:cubicBezTo>
                    <a:cubicBezTo>
                      <a:pt x="11768" y="37788"/>
                      <a:pt x="11668" y="37799"/>
                      <a:pt x="11567" y="37799"/>
                    </a:cubicBezTo>
                    <a:cubicBezTo>
                      <a:pt x="11426" y="37799"/>
                      <a:pt x="11284" y="37778"/>
                      <a:pt x="11143" y="37750"/>
                    </a:cubicBezTo>
                    <a:cubicBezTo>
                      <a:pt x="10999" y="37721"/>
                      <a:pt x="10855" y="37709"/>
                      <a:pt x="10712" y="37709"/>
                    </a:cubicBezTo>
                    <a:cubicBezTo>
                      <a:pt x="10552" y="37709"/>
                      <a:pt x="10391" y="37725"/>
                      <a:pt x="10231" y="37750"/>
                    </a:cubicBezTo>
                    <a:cubicBezTo>
                      <a:pt x="10182" y="37758"/>
                      <a:pt x="10133" y="37761"/>
                      <a:pt x="10084" y="37761"/>
                    </a:cubicBezTo>
                    <a:cubicBezTo>
                      <a:pt x="9679" y="37761"/>
                      <a:pt x="9247" y="37523"/>
                      <a:pt x="9048" y="37173"/>
                    </a:cubicBezTo>
                    <a:cubicBezTo>
                      <a:pt x="8510" y="36216"/>
                      <a:pt x="8082" y="35209"/>
                      <a:pt x="7708" y="34178"/>
                    </a:cubicBezTo>
                    <a:cubicBezTo>
                      <a:pt x="7438" y="33429"/>
                      <a:pt x="7176" y="32672"/>
                      <a:pt x="6916" y="31918"/>
                    </a:cubicBezTo>
                    <a:cubicBezTo>
                      <a:pt x="6885" y="31830"/>
                      <a:pt x="6875" y="31727"/>
                      <a:pt x="6883" y="31635"/>
                    </a:cubicBezTo>
                    <a:cubicBezTo>
                      <a:pt x="6896" y="31465"/>
                      <a:pt x="6967" y="31410"/>
                      <a:pt x="7139" y="31375"/>
                    </a:cubicBezTo>
                    <a:cubicBezTo>
                      <a:pt x="7309" y="31339"/>
                      <a:pt x="7483" y="31304"/>
                      <a:pt x="7644" y="31240"/>
                    </a:cubicBezTo>
                    <a:cubicBezTo>
                      <a:pt x="7826" y="31168"/>
                      <a:pt x="8009" y="31137"/>
                      <a:pt x="8196" y="31137"/>
                    </a:cubicBezTo>
                    <a:cubicBezTo>
                      <a:pt x="8273" y="31137"/>
                      <a:pt x="8351" y="31142"/>
                      <a:pt x="8430" y="31152"/>
                    </a:cubicBezTo>
                    <a:cubicBezTo>
                      <a:pt x="8647" y="31181"/>
                      <a:pt x="8870" y="31203"/>
                      <a:pt x="9089" y="31210"/>
                    </a:cubicBezTo>
                    <a:cubicBezTo>
                      <a:pt x="9093" y="31210"/>
                      <a:pt x="9097" y="31210"/>
                      <a:pt x="9100" y="31210"/>
                    </a:cubicBezTo>
                    <a:cubicBezTo>
                      <a:pt x="9388" y="31210"/>
                      <a:pt x="9628" y="31060"/>
                      <a:pt x="9856" y="30913"/>
                    </a:cubicBezTo>
                    <a:cubicBezTo>
                      <a:pt x="9922" y="30872"/>
                      <a:pt x="9969" y="30802"/>
                      <a:pt x="9924" y="30723"/>
                    </a:cubicBezTo>
                    <a:cubicBezTo>
                      <a:pt x="9894" y="30670"/>
                      <a:pt x="9845" y="30646"/>
                      <a:pt x="9793" y="30646"/>
                    </a:cubicBezTo>
                    <a:cubicBezTo>
                      <a:pt x="9772" y="30646"/>
                      <a:pt x="9750" y="30650"/>
                      <a:pt x="9729" y="30657"/>
                    </a:cubicBezTo>
                    <a:cubicBezTo>
                      <a:pt x="9645" y="30684"/>
                      <a:pt x="9559" y="30723"/>
                      <a:pt x="9482" y="30766"/>
                    </a:cubicBezTo>
                    <a:cubicBezTo>
                      <a:pt x="9320" y="30853"/>
                      <a:pt x="9152" y="30897"/>
                      <a:pt x="8977" y="30897"/>
                    </a:cubicBezTo>
                    <a:cubicBezTo>
                      <a:pt x="8926" y="30897"/>
                      <a:pt x="8875" y="30894"/>
                      <a:pt x="8823" y="30886"/>
                    </a:cubicBezTo>
                    <a:cubicBezTo>
                      <a:pt x="8786" y="30882"/>
                      <a:pt x="8745" y="30878"/>
                      <a:pt x="8706" y="30872"/>
                    </a:cubicBezTo>
                    <a:cubicBezTo>
                      <a:pt x="8537" y="30837"/>
                      <a:pt x="8369" y="30818"/>
                      <a:pt x="8203" y="30818"/>
                    </a:cubicBezTo>
                    <a:cubicBezTo>
                      <a:pt x="7928" y="30818"/>
                      <a:pt x="7657" y="30871"/>
                      <a:pt x="7391" y="30995"/>
                    </a:cubicBezTo>
                    <a:cubicBezTo>
                      <a:pt x="7298" y="31037"/>
                      <a:pt x="7204" y="31061"/>
                      <a:pt x="7111" y="31061"/>
                    </a:cubicBezTo>
                    <a:cubicBezTo>
                      <a:pt x="6997" y="31061"/>
                      <a:pt x="6885" y="31025"/>
                      <a:pt x="6781" y="30944"/>
                    </a:cubicBezTo>
                    <a:cubicBezTo>
                      <a:pt x="6705" y="30884"/>
                      <a:pt x="6634" y="30813"/>
                      <a:pt x="6589" y="30731"/>
                    </a:cubicBezTo>
                    <a:cubicBezTo>
                      <a:pt x="6505" y="30582"/>
                      <a:pt x="6419" y="30432"/>
                      <a:pt x="6372" y="30271"/>
                    </a:cubicBezTo>
                    <a:cubicBezTo>
                      <a:pt x="5922" y="28808"/>
                      <a:pt x="5474" y="27345"/>
                      <a:pt x="5034" y="25880"/>
                    </a:cubicBezTo>
                    <a:cubicBezTo>
                      <a:pt x="4946" y="25594"/>
                      <a:pt x="4882" y="25299"/>
                      <a:pt x="4819" y="25004"/>
                    </a:cubicBezTo>
                    <a:cubicBezTo>
                      <a:pt x="4797" y="24900"/>
                      <a:pt x="4797" y="24787"/>
                      <a:pt x="4811" y="24683"/>
                    </a:cubicBezTo>
                    <a:cubicBezTo>
                      <a:pt x="4827" y="24546"/>
                      <a:pt x="4909" y="24452"/>
                      <a:pt x="5034" y="24382"/>
                    </a:cubicBezTo>
                    <a:cubicBezTo>
                      <a:pt x="5151" y="24319"/>
                      <a:pt x="5267" y="24282"/>
                      <a:pt x="5385" y="24282"/>
                    </a:cubicBezTo>
                    <a:cubicBezTo>
                      <a:pt x="5466" y="24282"/>
                      <a:pt x="5548" y="24299"/>
                      <a:pt x="5631" y="24337"/>
                    </a:cubicBezTo>
                    <a:cubicBezTo>
                      <a:pt x="5666" y="24352"/>
                      <a:pt x="5707" y="24356"/>
                      <a:pt x="5744" y="24370"/>
                    </a:cubicBezTo>
                    <a:cubicBezTo>
                      <a:pt x="5943" y="24445"/>
                      <a:pt x="6139" y="24483"/>
                      <a:pt x="6335" y="24483"/>
                    </a:cubicBezTo>
                    <a:cubicBezTo>
                      <a:pt x="6562" y="24483"/>
                      <a:pt x="6789" y="24432"/>
                      <a:pt x="7016" y="24327"/>
                    </a:cubicBezTo>
                    <a:cubicBezTo>
                      <a:pt x="7225" y="24232"/>
                      <a:pt x="7447" y="24167"/>
                      <a:pt x="7677" y="24167"/>
                    </a:cubicBezTo>
                    <a:cubicBezTo>
                      <a:pt x="7743" y="24167"/>
                      <a:pt x="7810" y="24172"/>
                      <a:pt x="7878" y="24184"/>
                    </a:cubicBezTo>
                    <a:cubicBezTo>
                      <a:pt x="8013" y="24206"/>
                      <a:pt x="8146" y="24239"/>
                      <a:pt x="8275" y="24280"/>
                    </a:cubicBezTo>
                    <a:cubicBezTo>
                      <a:pt x="8517" y="24357"/>
                      <a:pt x="8760" y="24400"/>
                      <a:pt x="9003" y="24400"/>
                    </a:cubicBezTo>
                    <a:cubicBezTo>
                      <a:pt x="9223" y="24400"/>
                      <a:pt x="9442" y="24365"/>
                      <a:pt x="9662" y="24290"/>
                    </a:cubicBezTo>
                    <a:cubicBezTo>
                      <a:pt x="9972" y="24188"/>
                      <a:pt x="10285" y="24131"/>
                      <a:pt x="10605" y="24131"/>
                    </a:cubicBezTo>
                    <a:cubicBezTo>
                      <a:pt x="10681" y="24131"/>
                      <a:pt x="10759" y="24134"/>
                      <a:pt x="10836" y="24141"/>
                    </a:cubicBezTo>
                    <a:cubicBezTo>
                      <a:pt x="10860" y="24143"/>
                      <a:pt x="10884" y="24144"/>
                      <a:pt x="10909" y="24144"/>
                    </a:cubicBezTo>
                    <a:cubicBezTo>
                      <a:pt x="11014" y="24144"/>
                      <a:pt x="11122" y="24128"/>
                      <a:pt x="11225" y="24114"/>
                    </a:cubicBezTo>
                    <a:cubicBezTo>
                      <a:pt x="11356" y="24102"/>
                      <a:pt x="11460" y="24039"/>
                      <a:pt x="11548" y="23940"/>
                    </a:cubicBezTo>
                    <a:cubicBezTo>
                      <a:pt x="11520" y="23853"/>
                      <a:pt x="11440" y="23838"/>
                      <a:pt x="11379" y="23838"/>
                    </a:cubicBezTo>
                    <a:cubicBezTo>
                      <a:pt x="11375" y="23838"/>
                      <a:pt x="11370" y="23838"/>
                      <a:pt x="11366" y="23838"/>
                    </a:cubicBezTo>
                    <a:cubicBezTo>
                      <a:pt x="11340" y="23839"/>
                      <a:pt x="11315" y="23839"/>
                      <a:pt x="11289" y="23839"/>
                    </a:cubicBezTo>
                    <a:cubicBezTo>
                      <a:pt x="11056" y="23839"/>
                      <a:pt x="10822" y="23821"/>
                      <a:pt x="10588" y="23821"/>
                    </a:cubicBezTo>
                    <a:cubicBezTo>
                      <a:pt x="10405" y="23821"/>
                      <a:pt x="10222" y="23832"/>
                      <a:pt x="10040" y="23871"/>
                    </a:cubicBezTo>
                    <a:cubicBezTo>
                      <a:pt x="9895" y="23902"/>
                      <a:pt x="9754" y="23947"/>
                      <a:pt x="9615" y="23990"/>
                    </a:cubicBezTo>
                    <a:cubicBezTo>
                      <a:pt x="9410" y="24051"/>
                      <a:pt x="9203" y="24086"/>
                      <a:pt x="8998" y="24086"/>
                    </a:cubicBezTo>
                    <a:cubicBezTo>
                      <a:pt x="8795" y="24086"/>
                      <a:pt x="8593" y="24052"/>
                      <a:pt x="8393" y="23979"/>
                    </a:cubicBezTo>
                    <a:cubicBezTo>
                      <a:pt x="8159" y="23893"/>
                      <a:pt x="7929" y="23851"/>
                      <a:pt x="7701" y="23851"/>
                    </a:cubicBezTo>
                    <a:cubicBezTo>
                      <a:pt x="7411" y="23851"/>
                      <a:pt x="7126" y="23919"/>
                      <a:pt x="6842" y="24051"/>
                    </a:cubicBezTo>
                    <a:cubicBezTo>
                      <a:pt x="6673" y="24131"/>
                      <a:pt x="6505" y="24168"/>
                      <a:pt x="6334" y="24168"/>
                    </a:cubicBezTo>
                    <a:cubicBezTo>
                      <a:pt x="6203" y="24168"/>
                      <a:pt x="6070" y="24146"/>
                      <a:pt x="5934" y="24102"/>
                    </a:cubicBezTo>
                    <a:cubicBezTo>
                      <a:pt x="5642" y="24008"/>
                      <a:pt x="5345" y="23949"/>
                      <a:pt x="5036" y="23920"/>
                    </a:cubicBezTo>
                    <a:cubicBezTo>
                      <a:pt x="4739" y="23895"/>
                      <a:pt x="4535" y="23683"/>
                      <a:pt x="4465" y="23386"/>
                    </a:cubicBezTo>
                    <a:cubicBezTo>
                      <a:pt x="4387" y="23038"/>
                      <a:pt x="4326" y="22684"/>
                      <a:pt x="4261" y="22334"/>
                    </a:cubicBezTo>
                    <a:cubicBezTo>
                      <a:pt x="4132" y="21624"/>
                      <a:pt x="4080" y="20904"/>
                      <a:pt x="4070" y="20184"/>
                    </a:cubicBezTo>
                    <a:cubicBezTo>
                      <a:pt x="4066" y="19943"/>
                      <a:pt x="4087" y="19695"/>
                      <a:pt x="4136" y="19460"/>
                    </a:cubicBezTo>
                    <a:cubicBezTo>
                      <a:pt x="4188" y="19213"/>
                      <a:pt x="4369" y="19073"/>
                      <a:pt x="4599" y="19073"/>
                    </a:cubicBezTo>
                    <a:cubicBezTo>
                      <a:pt x="4650" y="19073"/>
                      <a:pt x="4703" y="19080"/>
                      <a:pt x="4758" y="19094"/>
                    </a:cubicBezTo>
                    <a:cubicBezTo>
                      <a:pt x="4864" y="19121"/>
                      <a:pt x="4969" y="19134"/>
                      <a:pt x="5073" y="19134"/>
                    </a:cubicBezTo>
                    <a:cubicBezTo>
                      <a:pt x="5222" y="19134"/>
                      <a:pt x="5369" y="19108"/>
                      <a:pt x="5513" y="19061"/>
                    </a:cubicBezTo>
                    <a:cubicBezTo>
                      <a:pt x="5683" y="19004"/>
                      <a:pt x="5853" y="18978"/>
                      <a:pt x="6022" y="18978"/>
                    </a:cubicBezTo>
                    <a:cubicBezTo>
                      <a:pt x="6191" y="18978"/>
                      <a:pt x="6361" y="19004"/>
                      <a:pt x="6531" y="19051"/>
                    </a:cubicBezTo>
                    <a:cubicBezTo>
                      <a:pt x="6685" y="19093"/>
                      <a:pt x="6837" y="19114"/>
                      <a:pt x="6987" y="19114"/>
                    </a:cubicBezTo>
                    <a:cubicBezTo>
                      <a:pt x="7233" y="19114"/>
                      <a:pt x="7475" y="19059"/>
                      <a:pt x="7714" y="18959"/>
                    </a:cubicBezTo>
                    <a:cubicBezTo>
                      <a:pt x="7847" y="18903"/>
                      <a:pt x="7919" y="18817"/>
                      <a:pt x="7892" y="18744"/>
                    </a:cubicBezTo>
                    <a:cubicBezTo>
                      <a:pt x="7875" y="18686"/>
                      <a:pt x="7819" y="18653"/>
                      <a:pt x="7737" y="18653"/>
                    </a:cubicBezTo>
                    <a:cubicBezTo>
                      <a:pt x="7700" y="18653"/>
                      <a:pt x="7658" y="18660"/>
                      <a:pt x="7612" y="18674"/>
                    </a:cubicBezTo>
                    <a:cubicBezTo>
                      <a:pt x="7406" y="18742"/>
                      <a:pt x="7201" y="18801"/>
                      <a:pt x="6989" y="18801"/>
                    </a:cubicBezTo>
                    <a:cubicBezTo>
                      <a:pt x="6930" y="18801"/>
                      <a:pt x="6871" y="18797"/>
                      <a:pt x="6812" y="18787"/>
                    </a:cubicBezTo>
                    <a:cubicBezTo>
                      <a:pt x="6693" y="18766"/>
                      <a:pt x="6576" y="18744"/>
                      <a:pt x="6460" y="18715"/>
                    </a:cubicBezTo>
                    <a:cubicBezTo>
                      <a:pt x="6321" y="18680"/>
                      <a:pt x="6182" y="18662"/>
                      <a:pt x="6043" y="18662"/>
                    </a:cubicBezTo>
                    <a:cubicBezTo>
                      <a:pt x="5869" y="18662"/>
                      <a:pt x="5696" y="18689"/>
                      <a:pt x="5523" y="18742"/>
                    </a:cubicBezTo>
                    <a:cubicBezTo>
                      <a:pt x="5377" y="18787"/>
                      <a:pt x="5230" y="18823"/>
                      <a:pt x="5079" y="18823"/>
                    </a:cubicBezTo>
                    <a:cubicBezTo>
                      <a:pt x="5000" y="18823"/>
                      <a:pt x="4919" y="18813"/>
                      <a:pt x="4837" y="18789"/>
                    </a:cubicBezTo>
                    <a:cubicBezTo>
                      <a:pt x="4711" y="18754"/>
                      <a:pt x="4582" y="18731"/>
                      <a:pt x="4469" y="18670"/>
                    </a:cubicBezTo>
                    <a:cubicBezTo>
                      <a:pt x="4398" y="18631"/>
                      <a:pt x="4330" y="18547"/>
                      <a:pt x="4306" y="18468"/>
                    </a:cubicBezTo>
                    <a:cubicBezTo>
                      <a:pt x="4248" y="18302"/>
                      <a:pt x="4234" y="18130"/>
                      <a:pt x="4285" y="17952"/>
                    </a:cubicBezTo>
                    <a:cubicBezTo>
                      <a:pt x="4371" y="17651"/>
                      <a:pt x="4445" y="17350"/>
                      <a:pt x="4531" y="17048"/>
                    </a:cubicBezTo>
                    <a:cubicBezTo>
                      <a:pt x="4551" y="16976"/>
                      <a:pt x="4584" y="16911"/>
                      <a:pt x="4617" y="16847"/>
                    </a:cubicBezTo>
                    <a:cubicBezTo>
                      <a:pt x="4895" y="16315"/>
                      <a:pt x="5304" y="15892"/>
                      <a:pt x="5785" y="15540"/>
                    </a:cubicBezTo>
                    <a:cubicBezTo>
                      <a:pt x="6190" y="15245"/>
                      <a:pt x="6622" y="14996"/>
                      <a:pt x="7084" y="14801"/>
                    </a:cubicBezTo>
                    <a:cubicBezTo>
                      <a:pt x="7208" y="14748"/>
                      <a:pt x="7332" y="14720"/>
                      <a:pt x="7452" y="14720"/>
                    </a:cubicBezTo>
                    <a:cubicBezTo>
                      <a:pt x="7620" y="14720"/>
                      <a:pt x="7782" y="14774"/>
                      <a:pt x="7933" y="14893"/>
                    </a:cubicBezTo>
                    <a:cubicBezTo>
                      <a:pt x="8009" y="14947"/>
                      <a:pt x="8074" y="15030"/>
                      <a:pt x="8105" y="15114"/>
                    </a:cubicBezTo>
                    <a:cubicBezTo>
                      <a:pt x="8238" y="15493"/>
                      <a:pt x="8367" y="15875"/>
                      <a:pt x="8481" y="16260"/>
                    </a:cubicBezTo>
                    <a:cubicBezTo>
                      <a:pt x="8563" y="16534"/>
                      <a:pt x="8373" y="16767"/>
                      <a:pt x="8084" y="16778"/>
                    </a:cubicBezTo>
                    <a:cubicBezTo>
                      <a:pt x="8069" y="16778"/>
                      <a:pt x="8053" y="16778"/>
                      <a:pt x="8038" y="16778"/>
                    </a:cubicBezTo>
                    <a:cubicBezTo>
                      <a:pt x="7694" y="16778"/>
                      <a:pt x="7381" y="16651"/>
                      <a:pt x="7070" y="16524"/>
                    </a:cubicBezTo>
                    <a:cubicBezTo>
                      <a:pt x="6914" y="16461"/>
                      <a:pt x="6763" y="16381"/>
                      <a:pt x="6609" y="16307"/>
                    </a:cubicBezTo>
                    <a:cubicBezTo>
                      <a:pt x="6560" y="16283"/>
                      <a:pt x="6509" y="16250"/>
                      <a:pt x="6459" y="16250"/>
                    </a:cubicBezTo>
                    <a:cubicBezTo>
                      <a:pt x="6428" y="16250"/>
                      <a:pt x="6396" y="16263"/>
                      <a:pt x="6366" y="16299"/>
                    </a:cubicBezTo>
                    <a:cubicBezTo>
                      <a:pt x="6306" y="16370"/>
                      <a:pt x="6353" y="16469"/>
                      <a:pt x="6484" y="16542"/>
                    </a:cubicBezTo>
                    <a:cubicBezTo>
                      <a:pt x="6969" y="16821"/>
                      <a:pt x="7491" y="17011"/>
                      <a:pt x="8041" y="17113"/>
                    </a:cubicBezTo>
                    <a:cubicBezTo>
                      <a:pt x="8341" y="17168"/>
                      <a:pt x="8637" y="17195"/>
                      <a:pt x="8930" y="17195"/>
                    </a:cubicBezTo>
                    <a:cubicBezTo>
                      <a:pt x="9657" y="17195"/>
                      <a:pt x="10360" y="17025"/>
                      <a:pt x="11033" y="16679"/>
                    </a:cubicBezTo>
                    <a:cubicBezTo>
                      <a:pt x="11348" y="16520"/>
                      <a:pt x="11626" y="16285"/>
                      <a:pt x="11918" y="16080"/>
                    </a:cubicBezTo>
                    <a:cubicBezTo>
                      <a:pt x="11972" y="16041"/>
                      <a:pt x="12023" y="15988"/>
                      <a:pt x="12053" y="15929"/>
                    </a:cubicBezTo>
                    <a:cubicBezTo>
                      <a:pt x="12076" y="15886"/>
                      <a:pt x="12080" y="15814"/>
                      <a:pt x="12055" y="15775"/>
                    </a:cubicBezTo>
                    <a:cubicBezTo>
                      <a:pt x="12037" y="15743"/>
                      <a:pt x="12010" y="15731"/>
                      <a:pt x="11980" y="15731"/>
                    </a:cubicBezTo>
                    <a:cubicBezTo>
                      <a:pt x="11951" y="15731"/>
                      <a:pt x="11918" y="15743"/>
                      <a:pt x="11890" y="15763"/>
                    </a:cubicBezTo>
                    <a:cubicBezTo>
                      <a:pt x="11830" y="15798"/>
                      <a:pt x="11779" y="15845"/>
                      <a:pt x="11728" y="15888"/>
                    </a:cubicBezTo>
                    <a:cubicBezTo>
                      <a:pt x="11427" y="16143"/>
                      <a:pt x="11100" y="16352"/>
                      <a:pt x="10736" y="16506"/>
                    </a:cubicBezTo>
                    <a:cubicBezTo>
                      <a:pt x="10648" y="16542"/>
                      <a:pt x="10556" y="16573"/>
                      <a:pt x="10464" y="16594"/>
                    </a:cubicBezTo>
                    <a:cubicBezTo>
                      <a:pt x="10426" y="16601"/>
                      <a:pt x="10390" y="16605"/>
                      <a:pt x="10354" y="16605"/>
                    </a:cubicBezTo>
                    <a:cubicBezTo>
                      <a:pt x="10167" y="16605"/>
                      <a:pt x="10016" y="16497"/>
                      <a:pt x="9954" y="16301"/>
                    </a:cubicBezTo>
                    <a:cubicBezTo>
                      <a:pt x="9780" y="15746"/>
                      <a:pt x="9654" y="15186"/>
                      <a:pt x="9739" y="14597"/>
                    </a:cubicBezTo>
                    <a:cubicBezTo>
                      <a:pt x="9797" y="14171"/>
                      <a:pt x="10034" y="13967"/>
                      <a:pt x="10511" y="13954"/>
                    </a:cubicBezTo>
                    <a:cubicBezTo>
                      <a:pt x="10555" y="13953"/>
                      <a:pt x="10600" y="13952"/>
                      <a:pt x="10644" y="13952"/>
                    </a:cubicBezTo>
                    <a:close/>
                    <a:moveTo>
                      <a:pt x="10760" y="1"/>
                    </a:moveTo>
                    <a:cubicBezTo>
                      <a:pt x="10712" y="1"/>
                      <a:pt x="10663" y="3"/>
                      <a:pt x="10613" y="9"/>
                    </a:cubicBezTo>
                    <a:cubicBezTo>
                      <a:pt x="10310" y="44"/>
                      <a:pt x="10059" y="199"/>
                      <a:pt x="9846" y="414"/>
                    </a:cubicBezTo>
                    <a:cubicBezTo>
                      <a:pt x="9523" y="742"/>
                      <a:pt x="9287" y="1134"/>
                      <a:pt x="9124" y="1558"/>
                    </a:cubicBezTo>
                    <a:cubicBezTo>
                      <a:pt x="9007" y="1863"/>
                      <a:pt x="8931" y="2184"/>
                      <a:pt x="8843" y="2501"/>
                    </a:cubicBezTo>
                    <a:cubicBezTo>
                      <a:pt x="8807" y="2634"/>
                      <a:pt x="8774" y="2695"/>
                      <a:pt x="8717" y="2695"/>
                    </a:cubicBezTo>
                    <a:cubicBezTo>
                      <a:pt x="8677" y="2695"/>
                      <a:pt x="8626" y="2666"/>
                      <a:pt x="8555" y="2612"/>
                    </a:cubicBezTo>
                    <a:cubicBezTo>
                      <a:pt x="8342" y="2443"/>
                      <a:pt x="8109" y="2363"/>
                      <a:pt x="7861" y="2363"/>
                    </a:cubicBezTo>
                    <a:cubicBezTo>
                      <a:pt x="7747" y="2363"/>
                      <a:pt x="7631" y="2380"/>
                      <a:pt x="7511" y="2413"/>
                    </a:cubicBezTo>
                    <a:cubicBezTo>
                      <a:pt x="7049" y="2540"/>
                      <a:pt x="6740" y="2966"/>
                      <a:pt x="6724" y="3487"/>
                    </a:cubicBezTo>
                    <a:cubicBezTo>
                      <a:pt x="6712" y="4015"/>
                      <a:pt x="6857" y="4510"/>
                      <a:pt x="7078" y="4981"/>
                    </a:cubicBezTo>
                    <a:cubicBezTo>
                      <a:pt x="7205" y="5251"/>
                      <a:pt x="7370" y="5505"/>
                      <a:pt x="7528" y="5773"/>
                    </a:cubicBezTo>
                    <a:cubicBezTo>
                      <a:pt x="7478" y="5887"/>
                      <a:pt x="7429" y="5943"/>
                      <a:pt x="7365" y="5943"/>
                    </a:cubicBezTo>
                    <a:cubicBezTo>
                      <a:pt x="7316" y="5943"/>
                      <a:pt x="7258" y="5911"/>
                      <a:pt x="7184" y="5846"/>
                    </a:cubicBezTo>
                    <a:cubicBezTo>
                      <a:pt x="7166" y="5832"/>
                      <a:pt x="7151" y="5816"/>
                      <a:pt x="7133" y="5801"/>
                    </a:cubicBezTo>
                    <a:cubicBezTo>
                      <a:pt x="7020" y="5708"/>
                      <a:pt x="6899" y="5661"/>
                      <a:pt x="6774" y="5661"/>
                    </a:cubicBezTo>
                    <a:cubicBezTo>
                      <a:pt x="6680" y="5661"/>
                      <a:pt x="6583" y="5688"/>
                      <a:pt x="6486" y="5742"/>
                    </a:cubicBezTo>
                    <a:cubicBezTo>
                      <a:pt x="6458" y="5760"/>
                      <a:pt x="6429" y="5781"/>
                      <a:pt x="6399" y="5795"/>
                    </a:cubicBezTo>
                    <a:cubicBezTo>
                      <a:pt x="6370" y="5809"/>
                      <a:pt x="6347" y="5816"/>
                      <a:pt x="6328" y="5816"/>
                    </a:cubicBezTo>
                    <a:cubicBezTo>
                      <a:pt x="6292" y="5816"/>
                      <a:pt x="6270" y="5788"/>
                      <a:pt x="6251" y="5728"/>
                    </a:cubicBezTo>
                    <a:cubicBezTo>
                      <a:pt x="6243" y="5699"/>
                      <a:pt x="6241" y="5670"/>
                      <a:pt x="6235" y="5642"/>
                    </a:cubicBezTo>
                    <a:cubicBezTo>
                      <a:pt x="6188" y="5363"/>
                      <a:pt x="6149" y="5083"/>
                      <a:pt x="6088" y="4807"/>
                    </a:cubicBezTo>
                    <a:cubicBezTo>
                      <a:pt x="5973" y="4279"/>
                      <a:pt x="5783" y="3784"/>
                      <a:pt x="5453" y="3350"/>
                    </a:cubicBezTo>
                    <a:cubicBezTo>
                      <a:pt x="5124" y="2921"/>
                      <a:pt x="4715" y="2618"/>
                      <a:pt x="4158" y="2552"/>
                    </a:cubicBezTo>
                    <a:cubicBezTo>
                      <a:pt x="4115" y="2548"/>
                      <a:pt x="4071" y="2545"/>
                      <a:pt x="4027" y="2545"/>
                    </a:cubicBezTo>
                    <a:cubicBezTo>
                      <a:pt x="3635" y="2545"/>
                      <a:pt x="3221" y="2740"/>
                      <a:pt x="3115" y="3256"/>
                    </a:cubicBezTo>
                    <a:cubicBezTo>
                      <a:pt x="3105" y="3309"/>
                      <a:pt x="3090" y="3365"/>
                      <a:pt x="3068" y="3453"/>
                    </a:cubicBezTo>
                    <a:cubicBezTo>
                      <a:pt x="3010" y="3401"/>
                      <a:pt x="2980" y="3379"/>
                      <a:pt x="2957" y="3354"/>
                    </a:cubicBezTo>
                    <a:cubicBezTo>
                      <a:pt x="2824" y="3207"/>
                      <a:pt x="2699" y="3054"/>
                      <a:pt x="2562" y="2908"/>
                    </a:cubicBezTo>
                    <a:cubicBezTo>
                      <a:pt x="2233" y="2558"/>
                      <a:pt x="1855" y="2286"/>
                      <a:pt x="1392" y="2147"/>
                    </a:cubicBezTo>
                    <a:cubicBezTo>
                      <a:pt x="1273" y="2111"/>
                      <a:pt x="1156" y="2093"/>
                      <a:pt x="1044" y="2093"/>
                    </a:cubicBezTo>
                    <a:cubicBezTo>
                      <a:pt x="579" y="2093"/>
                      <a:pt x="194" y="2394"/>
                      <a:pt x="64" y="2890"/>
                    </a:cubicBezTo>
                    <a:cubicBezTo>
                      <a:pt x="1" y="3139"/>
                      <a:pt x="15" y="3387"/>
                      <a:pt x="73" y="3633"/>
                    </a:cubicBezTo>
                    <a:cubicBezTo>
                      <a:pt x="197" y="4183"/>
                      <a:pt x="476" y="4649"/>
                      <a:pt x="827" y="5083"/>
                    </a:cubicBezTo>
                    <a:cubicBezTo>
                      <a:pt x="936" y="5218"/>
                      <a:pt x="1059" y="5345"/>
                      <a:pt x="1169" y="5482"/>
                    </a:cubicBezTo>
                    <a:cubicBezTo>
                      <a:pt x="1243" y="5574"/>
                      <a:pt x="1218" y="5621"/>
                      <a:pt x="1106" y="5640"/>
                    </a:cubicBezTo>
                    <a:cubicBezTo>
                      <a:pt x="1032" y="5650"/>
                      <a:pt x="956" y="5656"/>
                      <a:pt x="885" y="5668"/>
                    </a:cubicBezTo>
                    <a:cubicBezTo>
                      <a:pt x="357" y="5760"/>
                      <a:pt x="97" y="6194"/>
                      <a:pt x="277" y="6703"/>
                    </a:cubicBezTo>
                    <a:cubicBezTo>
                      <a:pt x="398" y="7043"/>
                      <a:pt x="604" y="7325"/>
                      <a:pt x="850" y="7581"/>
                    </a:cubicBezTo>
                    <a:cubicBezTo>
                      <a:pt x="1241" y="7984"/>
                      <a:pt x="1701" y="8291"/>
                      <a:pt x="2188" y="8567"/>
                    </a:cubicBezTo>
                    <a:cubicBezTo>
                      <a:pt x="2241" y="8598"/>
                      <a:pt x="2290" y="8629"/>
                      <a:pt x="2337" y="8659"/>
                    </a:cubicBezTo>
                    <a:cubicBezTo>
                      <a:pt x="2325" y="8688"/>
                      <a:pt x="2323" y="8700"/>
                      <a:pt x="2315" y="8709"/>
                    </a:cubicBezTo>
                    <a:cubicBezTo>
                      <a:pt x="2290" y="8731"/>
                      <a:pt x="2264" y="8751"/>
                      <a:pt x="2235" y="8772"/>
                    </a:cubicBezTo>
                    <a:cubicBezTo>
                      <a:pt x="2010" y="8936"/>
                      <a:pt x="1916" y="9167"/>
                      <a:pt x="1912" y="9435"/>
                    </a:cubicBezTo>
                    <a:cubicBezTo>
                      <a:pt x="1906" y="9670"/>
                      <a:pt x="1967" y="9895"/>
                      <a:pt x="2096" y="10098"/>
                    </a:cubicBezTo>
                    <a:cubicBezTo>
                      <a:pt x="2276" y="10376"/>
                      <a:pt x="2526" y="10587"/>
                      <a:pt x="2816" y="10732"/>
                    </a:cubicBezTo>
                    <a:cubicBezTo>
                      <a:pt x="3252" y="10949"/>
                      <a:pt x="3698" y="11145"/>
                      <a:pt x="4148" y="11329"/>
                    </a:cubicBezTo>
                    <a:cubicBezTo>
                      <a:pt x="4696" y="11554"/>
                      <a:pt x="5236" y="11788"/>
                      <a:pt x="5738" y="12103"/>
                    </a:cubicBezTo>
                    <a:cubicBezTo>
                      <a:pt x="6382" y="12510"/>
                      <a:pt x="6898" y="13042"/>
                      <a:pt x="7327" y="13666"/>
                    </a:cubicBezTo>
                    <a:cubicBezTo>
                      <a:pt x="7497" y="13913"/>
                      <a:pt x="7477" y="14302"/>
                      <a:pt x="7135" y="14429"/>
                    </a:cubicBezTo>
                    <a:cubicBezTo>
                      <a:pt x="7041" y="14466"/>
                      <a:pt x="6951" y="14515"/>
                      <a:pt x="6859" y="14558"/>
                    </a:cubicBezTo>
                    <a:cubicBezTo>
                      <a:pt x="6118" y="14897"/>
                      <a:pt x="5435" y="15327"/>
                      <a:pt x="4878" y="15937"/>
                    </a:cubicBezTo>
                    <a:cubicBezTo>
                      <a:pt x="4567" y="16274"/>
                      <a:pt x="4312" y="16649"/>
                      <a:pt x="4183" y="17093"/>
                    </a:cubicBezTo>
                    <a:cubicBezTo>
                      <a:pt x="4085" y="17412"/>
                      <a:pt x="4021" y="17739"/>
                      <a:pt x="3950" y="18067"/>
                    </a:cubicBezTo>
                    <a:cubicBezTo>
                      <a:pt x="3682" y="19296"/>
                      <a:pt x="3706" y="20536"/>
                      <a:pt x="3862" y="21774"/>
                    </a:cubicBezTo>
                    <a:cubicBezTo>
                      <a:pt x="3941" y="22386"/>
                      <a:pt x="4056" y="22995"/>
                      <a:pt x="4183" y="23599"/>
                    </a:cubicBezTo>
                    <a:cubicBezTo>
                      <a:pt x="4336" y="24348"/>
                      <a:pt x="4496" y="25096"/>
                      <a:pt x="4698" y="25833"/>
                    </a:cubicBezTo>
                    <a:cubicBezTo>
                      <a:pt x="4964" y="26801"/>
                      <a:pt x="5271" y="27754"/>
                      <a:pt x="5560" y="28716"/>
                    </a:cubicBezTo>
                    <a:cubicBezTo>
                      <a:pt x="6071" y="30432"/>
                      <a:pt x="6660" y="32122"/>
                      <a:pt x="7258" y="33810"/>
                    </a:cubicBezTo>
                    <a:cubicBezTo>
                      <a:pt x="7708" y="35078"/>
                      <a:pt x="8215" y="36318"/>
                      <a:pt x="8884" y="37491"/>
                    </a:cubicBezTo>
                    <a:cubicBezTo>
                      <a:pt x="9443" y="38464"/>
                      <a:pt x="10089" y="39367"/>
                      <a:pt x="10951" y="40105"/>
                    </a:cubicBezTo>
                    <a:cubicBezTo>
                      <a:pt x="11233" y="40345"/>
                      <a:pt x="11531" y="40490"/>
                      <a:pt x="11887" y="40490"/>
                    </a:cubicBezTo>
                    <a:cubicBezTo>
                      <a:pt x="11942" y="40490"/>
                      <a:pt x="11998" y="40487"/>
                      <a:pt x="12055" y="40480"/>
                    </a:cubicBezTo>
                    <a:cubicBezTo>
                      <a:pt x="12481" y="40427"/>
                      <a:pt x="12857" y="40265"/>
                      <a:pt x="13168" y="39976"/>
                    </a:cubicBezTo>
                    <a:cubicBezTo>
                      <a:pt x="13375" y="39784"/>
                      <a:pt x="13567" y="39571"/>
                      <a:pt x="13739" y="39346"/>
                    </a:cubicBezTo>
                    <a:cubicBezTo>
                      <a:pt x="14273" y="38638"/>
                      <a:pt x="14644" y="37840"/>
                      <a:pt x="14940" y="37012"/>
                    </a:cubicBezTo>
                    <a:cubicBezTo>
                      <a:pt x="15394" y="35743"/>
                      <a:pt x="15640" y="34422"/>
                      <a:pt x="15834" y="33092"/>
                    </a:cubicBezTo>
                    <a:cubicBezTo>
                      <a:pt x="15920" y="32484"/>
                      <a:pt x="16014" y="31881"/>
                      <a:pt x="16090" y="31273"/>
                    </a:cubicBezTo>
                    <a:cubicBezTo>
                      <a:pt x="16164" y="30659"/>
                      <a:pt x="16219" y="30045"/>
                      <a:pt x="16278" y="29430"/>
                    </a:cubicBezTo>
                    <a:cubicBezTo>
                      <a:pt x="16297" y="29231"/>
                      <a:pt x="16286" y="29031"/>
                      <a:pt x="16319" y="28836"/>
                    </a:cubicBezTo>
                    <a:cubicBezTo>
                      <a:pt x="16424" y="28188"/>
                      <a:pt x="16464" y="27539"/>
                      <a:pt x="16475" y="26887"/>
                    </a:cubicBezTo>
                    <a:cubicBezTo>
                      <a:pt x="16501" y="25219"/>
                      <a:pt x="16471" y="23552"/>
                      <a:pt x="16383" y="21884"/>
                    </a:cubicBezTo>
                    <a:cubicBezTo>
                      <a:pt x="16336" y="20966"/>
                      <a:pt x="16254" y="20053"/>
                      <a:pt x="16039" y="19155"/>
                    </a:cubicBezTo>
                    <a:cubicBezTo>
                      <a:pt x="15840" y="18345"/>
                      <a:pt x="15624" y="17543"/>
                      <a:pt x="15278" y="16780"/>
                    </a:cubicBezTo>
                    <a:cubicBezTo>
                      <a:pt x="14991" y="16143"/>
                      <a:pt x="14633" y="15552"/>
                      <a:pt x="14108" y="15084"/>
                    </a:cubicBezTo>
                    <a:cubicBezTo>
                      <a:pt x="13078" y="14171"/>
                      <a:pt x="11888" y="13647"/>
                      <a:pt x="10496" y="13629"/>
                    </a:cubicBezTo>
                    <a:cubicBezTo>
                      <a:pt x="10241" y="13627"/>
                      <a:pt x="10108" y="13533"/>
                      <a:pt x="10059" y="13291"/>
                    </a:cubicBezTo>
                    <a:cubicBezTo>
                      <a:pt x="10040" y="13199"/>
                      <a:pt x="10057" y="13087"/>
                      <a:pt x="10089" y="12995"/>
                    </a:cubicBezTo>
                    <a:cubicBezTo>
                      <a:pt x="10290" y="12424"/>
                      <a:pt x="10572" y="11896"/>
                      <a:pt x="10926" y="11405"/>
                    </a:cubicBezTo>
                    <a:cubicBezTo>
                      <a:pt x="11266" y="10928"/>
                      <a:pt x="11622" y="10466"/>
                      <a:pt x="11961" y="9989"/>
                    </a:cubicBezTo>
                    <a:cubicBezTo>
                      <a:pt x="12244" y="9598"/>
                      <a:pt x="12516" y="9202"/>
                      <a:pt x="12776" y="8796"/>
                    </a:cubicBezTo>
                    <a:cubicBezTo>
                      <a:pt x="12974" y="8479"/>
                      <a:pt x="13062" y="8121"/>
                      <a:pt x="13038" y="7739"/>
                    </a:cubicBezTo>
                    <a:cubicBezTo>
                      <a:pt x="13007" y="7264"/>
                      <a:pt x="12749" y="6908"/>
                      <a:pt x="12317" y="6765"/>
                    </a:cubicBezTo>
                    <a:cubicBezTo>
                      <a:pt x="12268" y="6751"/>
                      <a:pt x="12217" y="6742"/>
                      <a:pt x="12168" y="6726"/>
                    </a:cubicBezTo>
                    <a:cubicBezTo>
                      <a:pt x="12035" y="6689"/>
                      <a:pt x="11994" y="6583"/>
                      <a:pt x="12072" y="6468"/>
                    </a:cubicBezTo>
                    <a:cubicBezTo>
                      <a:pt x="12096" y="6427"/>
                      <a:pt x="12135" y="6393"/>
                      <a:pt x="12172" y="6354"/>
                    </a:cubicBezTo>
                    <a:cubicBezTo>
                      <a:pt x="12540" y="5949"/>
                      <a:pt x="12864" y="5513"/>
                      <a:pt x="13140" y="5042"/>
                    </a:cubicBezTo>
                    <a:cubicBezTo>
                      <a:pt x="13353" y="4684"/>
                      <a:pt x="13543" y="4312"/>
                      <a:pt x="13598" y="3896"/>
                    </a:cubicBezTo>
                    <a:cubicBezTo>
                      <a:pt x="13645" y="3555"/>
                      <a:pt x="13659" y="3213"/>
                      <a:pt x="13512" y="2890"/>
                    </a:cubicBezTo>
                    <a:cubicBezTo>
                      <a:pt x="13377" y="2595"/>
                      <a:pt x="13114" y="2427"/>
                      <a:pt x="12809" y="2427"/>
                    </a:cubicBezTo>
                    <a:cubicBezTo>
                      <a:pt x="12750" y="2427"/>
                      <a:pt x="12690" y="2433"/>
                      <a:pt x="12628" y="2446"/>
                    </a:cubicBezTo>
                    <a:cubicBezTo>
                      <a:pt x="12520" y="2468"/>
                      <a:pt x="12409" y="2499"/>
                      <a:pt x="12301" y="2532"/>
                    </a:cubicBezTo>
                    <a:cubicBezTo>
                      <a:pt x="12281" y="2538"/>
                      <a:pt x="12262" y="2541"/>
                      <a:pt x="12245" y="2541"/>
                    </a:cubicBezTo>
                    <a:cubicBezTo>
                      <a:pt x="12180" y="2541"/>
                      <a:pt x="12141" y="2499"/>
                      <a:pt x="12123" y="2430"/>
                    </a:cubicBezTo>
                    <a:cubicBezTo>
                      <a:pt x="12096" y="2321"/>
                      <a:pt x="12080" y="2209"/>
                      <a:pt x="12066" y="2096"/>
                    </a:cubicBezTo>
                    <a:cubicBezTo>
                      <a:pt x="12045" y="1885"/>
                      <a:pt x="12041" y="1677"/>
                      <a:pt x="12013" y="1468"/>
                    </a:cubicBezTo>
                    <a:cubicBezTo>
                      <a:pt x="11968" y="1118"/>
                      <a:pt x="11869" y="781"/>
                      <a:pt x="11657" y="490"/>
                    </a:cubicBezTo>
                    <a:cubicBezTo>
                      <a:pt x="11428" y="176"/>
                      <a:pt x="11133" y="1"/>
                      <a:pt x="10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653700" y="4291875"/>
                <a:ext cx="130600" cy="22150"/>
              </a:xfrm>
              <a:custGeom>
                <a:avLst/>
                <a:gdLst/>
                <a:ahLst/>
                <a:cxnLst/>
                <a:rect l="l" t="t" r="r" b="b"/>
                <a:pathLst>
                  <a:path w="5224" h="886" extrusionOk="0">
                    <a:moveTo>
                      <a:pt x="5057" y="0"/>
                    </a:moveTo>
                    <a:cubicBezTo>
                      <a:pt x="5049" y="0"/>
                      <a:pt x="5041" y="1"/>
                      <a:pt x="5034" y="1"/>
                    </a:cubicBezTo>
                    <a:cubicBezTo>
                      <a:pt x="4976" y="10"/>
                      <a:pt x="4921" y="51"/>
                      <a:pt x="4872" y="89"/>
                    </a:cubicBezTo>
                    <a:cubicBezTo>
                      <a:pt x="4683" y="233"/>
                      <a:pt x="4469" y="293"/>
                      <a:pt x="4240" y="293"/>
                    </a:cubicBezTo>
                    <a:cubicBezTo>
                      <a:pt x="4222" y="293"/>
                      <a:pt x="4203" y="293"/>
                      <a:pt x="4185" y="292"/>
                    </a:cubicBezTo>
                    <a:cubicBezTo>
                      <a:pt x="4076" y="288"/>
                      <a:pt x="3966" y="284"/>
                      <a:pt x="3861" y="265"/>
                    </a:cubicBezTo>
                    <a:cubicBezTo>
                      <a:pt x="3721" y="243"/>
                      <a:pt x="3582" y="231"/>
                      <a:pt x="3445" y="231"/>
                    </a:cubicBezTo>
                    <a:cubicBezTo>
                      <a:pt x="3128" y="231"/>
                      <a:pt x="2819" y="297"/>
                      <a:pt x="2523" y="460"/>
                    </a:cubicBezTo>
                    <a:cubicBezTo>
                      <a:pt x="2395" y="532"/>
                      <a:pt x="2260" y="565"/>
                      <a:pt x="2122" y="565"/>
                    </a:cubicBezTo>
                    <a:cubicBezTo>
                      <a:pt x="2014" y="565"/>
                      <a:pt x="1905" y="545"/>
                      <a:pt x="1797" y="507"/>
                    </a:cubicBezTo>
                    <a:cubicBezTo>
                      <a:pt x="1626" y="445"/>
                      <a:pt x="1455" y="412"/>
                      <a:pt x="1284" y="412"/>
                    </a:cubicBezTo>
                    <a:cubicBezTo>
                      <a:pt x="1134" y="412"/>
                      <a:pt x="983" y="437"/>
                      <a:pt x="831" y="490"/>
                    </a:cubicBezTo>
                    <a:cubicBezTo>
                      <a:pt x="752" y="519"/>
                      <a:pt x="675" y="536"/>
                      <a:pt x="601" y="536"/>
                    </a:cubicBezTo>
                    <a:cubicBezTo>
                      <a:pt x="482" y="536"/>
                      <a:pt x="372" y="492"/>
                      <a:pt x="271" y="384"/>
                    </a:cubicBezTo>
                    <a:cubicBezTo>
                      <a:pt x="239" y="349"/>
                      <a:pt x="198" y="326"/>
                      <a:pt x="157" y="326"/>
                    </a:cubicBezTo>
                    <a:cubicBezTo>
                      <a:pt x="128" y="326"/>
                      <a:pt x="99" y="336"/>
                      <a:pt x="72" y="360"/>
                    </a:cubicBezTo>
                    <a:cubicBezTo>
                      <a:pt x="1" y="421"/>
                      <a:pt x="1" y="507"/>
                      <a:pt x="46" y="578"/>
                    </a:cubicBezTo>
                    <a:cubicBezTo>
                      <a:pt x="85" y="640"/>
                      <a:pt x="138" y="695"/>
                      <a:pt x="197" y="736"/>
                    </a:cubicBezTo>
                    <a:cubicBezTo>
                      <a:pt x="321" y="826"/>
                      <a:pt x="454" y="866"/>
                      <a:pt x="592" y="866"/>
                    </a:cubicBezTo>
                    <a:cubicBezTo>
                      <a:pt x="685" y="866"/>
                      <a:pt x="780" y="848"/>
                      <a:pt x="876" y="814"/>
                    </a:cubicBezTo>
                    <a:cubicBezTo>
                      <a:pt x="1019" y="763"/>
                      <a:pt x="1159" y="737"/>
                      <a:pt x="1299" y="737"/>
                    </a:cubicBezTo>
                    <a:cubicBezTo>
                      <a:pt x="1435" y="737"/>
                      <a:pt x="1571" y="761"/>
                      <a:pt x="1709" y="810"/>
                    </a:cubicBezTo>
                    <a:cubicBezTo>
                      <a:pt x="1849" y="860"/>
                      <a:pt x="1987" y="886"/>
                      <a:pt x="2124" y="886"/>
                    </a:cubicBezTo>
                    <a:cubicBezTo>
                      <a:pt x="2319" y="886"/>
                      <a:pt x="2510" y="835"/>
                      <a:pt x="2695" y="734"/>
                    </a:cubicBezTo>
                    <a:cubicBezTo>
                      <a:pt x="2935" y="605"/>
                      <a:pt x="3183" y="557"/>
                      <a:pt x="3438" y="557"/>
                    </a:cubicBezTo>
                    <a:cubicBezTo>
                      <a:pt x="3543" y="557"/>
                      <a:pt x="3648" y="565"/>
                      <a:pt x="3755" y="578"/>
                    </a:cubicBezTo>
                    <a:cubicBezTo>
                      <a:pt x="3904" y="599"/>
                      <a:pt x="4058" y="609"/>
                      <a:pt x="4191" y="621"/>
                    </a:cubicBezTo>
                    <a:cubicBezTo>
                      <a:pt x="4543" y="619"/>
                      <a:pt x="4841" y="533"/>
                      <a:pt x="5099" y="317"/>
                    </a:cubicBezTo>
                    <a:cubicBezTo>
                      <a:pt x="5132" y="288"/>
                      <a:pt x="5177" y="257"/>
                      <a:pt x="5189" y="220"/>
                    </a:cubicBezTo>
                    <a:cubicBezTo>
                      <a:pt x="5208" y="165"/>
                      <a:pt x="5224" y="89"/>
                      <a:pt x="5197" y="51"/>
                    </a:cubicBezTo>
                    <a:cubicBezTo>
                      <a:pt x="5173" y="17"/>
                      <a:pt x="5108" y="0"/>
                      <a:pt x="5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3675750" y="4434825"/>
                <a:ext cx="120950" cy="25150"/>
              </a:xfrm>
              <a:custGeom>
                <a:avLst/>
                <a:gdLst/>
                <a:ahLst/>
                <a:cxnLst/>
                <a:rect l="l" t="t" r="r" b="b"/>
                <a:pathLst>
                  <a:path w="4838" h="1006" extrusionOk="0">
                    <a:moveTo>
                      <a:pt x="4681" y="0"/>
                    </a:moveTo>
                    <a:cubicBezTo>
                      <a:pt x="4639" y="0"/>
                      <a:pt x="4590" y="12"/>
                      <a:pt x="4540" y="39"/>
                    </a:cubicBezTo>
                    <a:cubicBezTo>
                      <a:pt x="4387" y="120"/>
                      <a:pt x="4225" y="152"/>
                      <a:pt x="4063" y="152"/>
                    </a:cubicBezTo>
                    <a:cubicBezTo>
                      <a:pt x="3984" y="152"/>
                      <a:pt x="3905" y="144"/>
                      <a:pt x="3826" y="131"/>
                    </a:cubicBezTo>
                    <a:cubicBezTo>
                      <a:pt x="3743" y="117"/>
                      <a:pt x="3662" y="110"/>
                      <a:pt x="3583" y="110"/>
                    </a:cubicBezTo>
                    <a:cubicBezTo>
                      <a:pt x="3340" y="110"/>
                      <a:pt x="3113" y="176"/>
                      <a:pt x="2895" y="307"/>
                    </a:cubicBezTo>
                    <a:cubicBezTo>
                      <a:pt x="2695" y="429"/>
                      <a:pt x="2486" y="488"/>
                      <a:pt x="2266" y="488"/>
                    </a:cubicBezTo>
                    <a:cubicBezTo>
                      <a:pt x="2172" y="488"/>
                      <a:pt x="2077" y="477"/>
                      <a:pt x="1979" y="456"/>
                    </a:cubicBezTo>
                    <a:cubicBezTo>
                      <a:pt x="1856" y="428"/>
                      <a:pt x="1735" y="414"/>
                      <a:pt x="1614" y="414"/>
                    </a:cubicBezTo>
                    <a:cubicBezTo>
                      <a:pt x="1365" y="414"/>
                      <a:pt x="1121" y="472"/>
                      <a:pt x="884" y="581"/>
                    </a:cubicBezTo>
                    <a:cubicBezTo>
                      <a:pt x="744" y="645"/>
                      <a:pt x="600" y="691"/>
                      <a:pt x="452" y="691"/>
                    </a:cubicBezTo>
                    <a:cubicBezTo>
                      <a:pt x="378" y="691"/>
                      <a:pt x="302" y="679"/>
                      <a:pt x="226" y="652"/>
                    </a:cubicBezTo>
                    <a:cubicBezTo>
                      <a:pt x="209" y="646"/>
                      <a:pt x="188" y="641"/>
                      <a:pt x="170" y="641"/>
                    </a:cubicBezTo>
                    <a:cubicBezTo>
                      <a:pt x="160" y="641"/>
                      <a:pt x="150" y="643"/>
                      <a:pt x="142" y="646"/>
                    </a:cubicBezTo>
                    <a:cubicBezTo>
                      <a:pt x="95" y="667"/>
                      <a:pt x="23" y="691"/>
                      <a:pt x="13" y="726"/>
                    </a:cubicBezTo>
                    <a:cubicBezTo>
                      <a:pt x="0" y="777"/>
                      <a:pt x="25" y="847"/>
                      <a:pt x="60" y="890"/>
                    </a:cubicBezTo>
                    <a:cubicBezTo>
                      <a:pt x="84" y="927"/>
                      <a:pt x="144" y="939"/>
                      <a:pt x="193" y="957"/>
                    </a:cubicBezTo>
                    <a:cubicBezTo>
                      <a:pt x="290" y="990"/>
                      <a:pt x="387" y="1005"/>
                      <a:pt x="483" y="1005"/>
                    </a:cubicBezTo>
                    <a:cubicBezTo>
                      <a:pt x="637" y="1005"/>
                      <a:pt x="789" y="965"/>
                      <a:pt x="935" y="896"/>
                    </a:cubicBezTo>
                    <a:cubicBezTo>
                      <a:pt x="1166" y="787"/>
                      <a:pt x="1399" y="733"/>
                      <a:pt x="1639" y="733"/>
                    </a:cubicBezTo>
                    <a:cubicBezTo>
                      <a:pt x="1746" y="733"/>
                      <a:pt x="1854" y="744"/>
                      <a:pt x="1965" y="765"/>
                    </a:cubicBezTo>
                    <a:cubicBezTo>
                      <a:pt x="2079" y="787"/>
                      <a:pt x="2195" y="804"/>
                      <a:pt x="2310" y="804"/>
                    </a:cubicBezTo>
                    <a:cubicBezTo>
                      <a:pt x="2420" y="804"/>
                      <a:pt x="2530" y="789"/>
                      <a:pt x="2638" y="749"/>
                    </a:cubicBezTo>
                    <a:cubicBezTo>
                      <a:pt x="2785" y="693"/>
                      <a:pt x="2934" y="632"/>
                      <a:pt x="3071" y="554"/>
                    </a:cubicBezTo>
                    <a:cubicBezTo>
                      <a:pt x="3236" y="465"/>
                      <a:pt x="3403" y="419"/>
                      <a:pt x="3579" y="419"/>
                    </a:cubicBezTo>
                    <a:cubicBezTo>
                      <a:pt x="3644" y="419"/>
                      <a:pt x="3710" y="425"/>
                      <a:pt x="3777" y="438"/>
                    </a:cubicBezTo>
                    <a:cubicBezTo>
                      <a:pt x="3865" y="456"/>
                      <a:pt x="3957" y="458"/>
                      <a:pt x="4045" y="468"/>
                    </a:cubicBezTo>
                    <a:cubicBezTo>
                      <a:pt x="4056" y="468"/>
                      <a:pt x="4068" y="469"/>
                      <a:pt x="4079" y="469"/>
                    </a:cubicBezTo>
                    <a:cubicBezTo>
                      <a:pt x="4297" y="469"/>
                      <a:pt x="4498" y="429"/>
                      <a:pt x="4677" y="294"/>
                    </a:cubicBezTo>
                    <a:cubicBezTo>
                      <a:pt x="4786" y="221"/>
                      <a:pt x="4837" y="123"/>
                      <a:pt x="4802" y="59"/>
                    </a:cubicBezTo>
                    <a:cubicBezTo>
                      <a:pt x="4783" y="22"/>
                      <a:pt x="4738" y="0"/>
                      <a:pt x="4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3677550" y="4121600"/>
                <a:ext cx="33825" cy="36325"/>
              </a:xfrm>
              <a:custGeom>
                <a:avLst/>
                <a:gdLst/>
                <a:ahLst/>
                <a:cxnLst/>
                <a:rect l="l" t="t" r="r" b="b"/>
                <a:pathLst>
                  <a:path w="1353" h="1453" extrusionOk="0">
                    <a:moveTo>
                      <a:pt x="1137" y="0"/>
                    </a:moveTo>
                    <a:cubicBezTo>
                      <a:pt x="1126" y="0"/>
                      <a:pt x="1116" y="1"/>
                      <a:pt x="1105" y="4"/>
                    </a:cubicBezTo>
                    <a:cubicBezTo>
                      <a:pt x="1021" y="16"/>
                      <a:pt x="982" y="85"/>
                      <a:pt x="994" y="200"/>
                    </a:cubicBezTo>
                    <a:cubicBezTo>
                      <a:pt x="996" y="241"/>
                      <a:pt x="1017" y="280"/>
                      <a:pt x="1015" y="317"/>
                    </a:cubicBezTo>
                    <a:cubicBezTo>
                      <a:pt x="1013" y="486"/>
                      <a:pt x="1021" y="654"/>
                      <a:pt x="992" y="822"/>
                    </a:cubicBezTo>
                    <a:cubicBezTo>
                      <a:pt x="966" y="969"/>
                      <a:pt x="888" y="1102"/>
                      <a:pt x="714" y="1125"/>
                    </a:cubicBezTo>
                    <a:cubicBezTo>
                      <a:pt x="706" y="1126"/>
                      <a:pt x="698" y="1126"/>
                      <a:pt x="690" y="1126"/>
                    </a:cubicBezTo>
                    <a:cubicBezTo>
                      <a:pt x="569" y="1126"/>
                      <a:pt x="451" y="1011"/>
                      <a:pt x="407" y="832"/>
                    </a:cubicBezTo>
                    <a:cubicBezTo>
                      <a:pt x="362" y="662"/>
                      <a:pt x="346" y="489"/>
                      <a:pt x="319" y="315"/>
                    </a:cubicBezTo>
                    <a:cubicBezTo>
                      <a:pt x="301" y="198"/>
                      <a:pt x="260" y="143"/>
                      <a:pt x="174" y="139"/>
                    </a:cubicBezTo>
                    <a:cubicBezTo>
                      <a:pt x="169" y="138"/>
                      <a:pt x="164" y="138"/>
                      <a:pt x="159" y="138"/>
                    </a:cubicBezTo>
                    <a:cubicBezTo>
                      <a:pt x="77" y="138"/>
                      <a:pt x="22" y="188"/>
                      <a:pt x="14" y="300"/>
                    </a:cubicBezTo>
                    <a:cubicBezTo>
                      <a:pt x="0" y="621"/>
                      <a:pt x="43" y="939"/>
                      <a:pt x="237" y="1205"/>
                    </a:cubicBezTo>
                    <a:cubicBezTo>
                      <a:pt x="358" y="1371"/>
                      <a:pt x="526" y="1452"/>
                      <a:pt x="695" y="1452"/>
                    </a:cubicBezTo>
                    <a:cubicBezTo>
                      <a:pt x="881" y="1452"/>
                      <a:pt x="1066" y="1354"/>
                      <a:pt x="1189" y="1162"/>
                    </a:cubicBezTo>
                    <a:cubicBezTo>
                      <a:pt x="1260" y="1047"/>
                      <a:pt x="1301" y="926"/>
                      <a:pt x="1324" y="795"/>
                    </a:cubicBezTo>
                    <a:cubicBezTo>
                      <a:pt x="1352" y="630"/>
                      <a:pt x="1348" y="460"/>
                      <a:pt x="1318" y="294"/>
                    </a:cubicBezTo>
                    <a:cubicBezTo>
                      <a:pt x="1309" y="243"/>
                      <a:pt x="1297" y="192"/>
                      <a:pt x="1289" y="141"/>
                    </a:cubicBezTo>
                    <a:cubicBezTo>
                      <a:pt x="1264" y="48"/>
                      <a:pt x="1207"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640925" y="4121550"/>
                <a:ext cx="14125" cy="21125"/>
              </a:xfrm>
              <a:custGeom>
                <a:avLst/>
                <a:gdLst/>
                <a:ahLst/>
                <a:cxnLst/>
                <a:rect l="l" t="t" r="r" b="b"/>
                <a:pathLst>
                  <a:path w="565" h="845" extrusionOk="0">
                    <a:moveTo>
                      <a:pt x="275" y="1"/>
                    </a:moveTo>
                    <a:cubicBezTo>
                      <a:pt x="212" y="1"/>
                      <a:pt x="147" y="37"/>
                      <a:pt x="102" y="104"/>
                    </a:cubicBezTo>
                    <a:cubicBezTo>
                      <a:pt x="0" y="257"/>
                      <a:pt x="17" y="609"/>
                      <a:pt x="133" y="752"/>
                    </a:cubicBezTo>
                    <a:cubicBezTo>
                      <a:pt x="183" y="813"/>
                      <a:pt x="245" y="844"/>
                      <a:pt x="305" y="844"/>
                    </a:cubicBezTo>
                    <a:cubicBezTo>
                      <a:pt x="368" y="844"/>
                      <a:pt x="430" y="809"/>
                      <a:pt x="471" y="736"/>
                    </a:cubicBezTo>
                    <a:cubicBezTo>
                      <a:pt x="481" y="718"/>
                      <a:pt x="491" y="701"/>
                      <a:pt x="497" y="681"/>
                    </a:cubicBezTo>
                    <a:cubicBezTo>
                      <a:pt x="565" y="511"/>
                      <a:pt x="553" y="323"/>
                      <a:pt x="471" y="161"/>
                    </a:cubicBezTo>
                    <a:cubicBezTo>
                      <a:pt x="456" y="135"/>
                      <a:pt x="444" y="110"/>
                      <a:pt x="424" y="87"/>
                    </a:cubicBezTo>
                    <a:cubicBezTo>
                      <a:pt x="385" y="28"/>
                      <a:pt x="331"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3728375" y="4110250"/>
                <a:ext cx="14150" cy="21100"/>
              </a:xfrm>
              <a:custGeom>
                <a:avLst/>
                <a:gdLst/>
                <a:ahLst/>
                <a:cxnLst/>
                <a:rect l="l" t="t" r="r" b="b"/>
                <a:pathLst>
                  <a:path w="566" h="844" extrusionOk="0">
                    <a:moveTo>
                      <a:pt x="277" y="0"/>
                    </a:moveTo>
                    <a:cubicBezTo>
                      <a:pt x="213" y="0"/>
                      <a:pt x="148" y="37"/>
                      <a:pt x="103" y="104"/>
                    </a:cubicBezTo>
                    <a:cubicBezTo>
                      <a:pt x="1" y="257"/>
                      <a:pt x="17" y="607"/>
                      <a:pt x="134" y="750"/>
                    </a:cubicBezTo>
                    <a:cubicBezTo>
                      <a:pt x="183" y="812"/>
                      <a:pt x="246" y="844"/>
                      <a:pt x="306" y="844"/>
                    </a:cubicBezTo>
                    <a:cubicBezTo>
                      <a:pt x="369" y="844"/>
                      <a:pt x="430" y="808"/>
                      <a:pt x="471" y="736"/>
                    </a:cubicBezTo>
                    <a:cubicBezTo>
                      <a:pt x="482" y="717"/>
                      <a:pt x="492" y="699"/>
                      <a:pt x="498" y="679"/>
                    </a:cubicBezTo>
                    <a:cubicBezTo>
                      <a:pt x="565" y="511"/>
                      <a:pt x="553" y="321"/>
                      <a:pt x="471" y="161"/>
                    </a:cubicBezTo>
                    <a:cubicBezTo>
                      <a:pt x="457" y="134"/>
                      <a:pt x="443" y="110"/>
                      <a:pt x="424" y="85"/>
                    </a:cubicBezTo>
                    <a:cubicBezTo>
                      <a:pt x="385" y="27"/>
                      <a:pt x="332"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 name="Google Shape;135;p6"/>
          <p:cNvSpPr/>
          <p:nvPr/>
        </p:nvSpPr>
        <p:spPr>
          <a:xfrm>
            <a:off x="-653696" y="-342900"/>
            <a:ext cx="2844450" cy="4876800"/>
          </a:xfrm>
          <a:custGeom>
            <a:avLst/>
            <a:gdLst/>
            <a:ahLst/>
            <a:cxnLst/>
            <a:rect l="l" t="t" r="r" b="b"/>
            <a:pathLst>
              <a:path w="113778" h="195072" extrusionOk="0">
                <a:moveTo>
                  <a:pt x="95490" y="0"/>
                </a:moveTo>
                <a:cubicBezTo>
                  <a:pt x="100348" y="7287"/>
                  <a:pt x="110397" y="20288"/>
                  <a:pt x="103110" y="25146"/>
                </a:cubicBezTo>
                <a:cubicBezTo>
                  <a:pt x="80250" y="40386"/>
                  <a:pt x="47914" y="16057"/>
                  <a:pt x="20814" y="20574"/>
                </a:cubicBezTo>
                <a:cubicBezTo>
                  <a:pt x="9739" y="22420"/>
                  <a:pt x="1101" y="36049"/>
                  <a:pt x="240" y="47244"/>
                </a:cubicBezTo>
                <a:cubicBezTo>
                  <a:pt x="-719" y="59715"/>
                  <a:pt x="3004" y="80643"/>
                  <a:pt x="15480" y="81534"/>
                </a:cubicBezTo>
                <a:cubicBezTo>
                  <a:pt x="25030" y="82216"/>
                  <a:pt x="40576" y="80311"/>
                  <a:pt x="42150" y="70866"/>
                </a:cubicBezTo>
                <a:cubicBezTo>
                  <a:pt x="42528" y="68597"/>
                  <a:pt x="43570" y="64735"/>
                  <a:pt x="41388" y="64008"/>
                </a:cubicBezTo>
                <a:cubicBezTo>
                  <a:pt x="36098" y="62245"/>
                  <a:pt x="31654" y="73076"/>
                  <a:pt x="33006" y="78486"/>
                </a:cubicBezTo>
                <a:cubicBezTo>
                  <a:pt x="34536" y="84607"/>
                  <a:pt x="43203" y="86979"/>
                  <a:pt x="45198" y="92964"/>
                </a:cubicBezTo>
                <a:cubicBezTo>
                  <a:pt x="51070" y="110581"/>
                  <a:pt x="55281" y="135459"/>
                  <a:pt x="42150" y="148590"/>
                </a:cubicBezTo>
                <a:cubicBezTo>
                  <a:pt x="35106" y="155634"/>
                  <a:pt x="23817" y="159905"/>
                  <a:pt x="13956" y="158496"/>
                </a:cubicBezTo>
                <a:cubicBezTo>
                  <a:pt x="8557" y="157725"/>
                  <a:pt x="5734" y="149438"/>
                  <a:pt x="6336" y="144018"/>
                </a:cubicBezTo>
                <a:cubicBezTo>
                  <a:pt x="7196" y="136274"/>
                  <a:pt x="20971" y="134159"/>
                  <a:pt x="28434" y="136398"/>
                </a:cubicBezTo>
                <a:cubicBezTo>
                  <a:pt x="42901" y="140738"/>
                  <a:pt x="45800" y="162432"/>
                  <a:pt x="58914" y="169926"/>
                </a:cubicBezTo>
                <a:cubicBezTo>
                  <a:pt x="71113" y="176897"/>
                  <a:pt x="86097" y="159230"/>
                  <a:pt x="100062" y="160782"/>
                </a:cubicBezTo>
                <a:cubicBezTo>
                  <a:pt x="112297" y="162141"/>
                  <a:pt x="113010" y="182785"/>
                  <a:pt x="113778" y="195072"/>
                </a:cubicBezTo>
              </a:path>
            </a:pathLst>
          </a:custGeom>
          <a:noFill/>
          <a:ln w="19050" cap="flat" cmpd="sng">
            <a:solidFill>
              <a:schemeClr val="accent2"/>
            </a:solidFill>
            <a:prstDash val="dash"/>
            <a:round/>
            <a:headEnd type="none" w="med" len="med"/>
            <a:tailEnd type="none" w="med" len="med"/>
          </a:ln>
        </p:spPr>
      </p:sp>
      <p:sp>
        <p:nvSpPr>
          <p:cNvPr id="136" name="Google Shape;136;p6"/>
          <p:cNvSpPr/>
          <p:nvPr/>
        </p:nvSpPr>
        <p:spPr>
          <a:xfrm rot="-5400000" flipH="1">
            <a:off x="425336" y="2746363"/>
            <a:ext cx="1677246" cy="3468418"/>
          </a:xfrm>
          <a:custGeom>
            <a:avLst/>
            <a:gdLst/>
            <a:ahLst/>
            <a:cxnLst/>
            <a:rect l="l" t="t" r="r" b="b"/>
            <a:pathLst>
              <a:path w="24921" h="34234" extrusionOk="0">
                <a:moveTo>
                  <a:pt x="1" y="1"/>
                </a:moveTo>
                <a:cubicBezTo>
                  <a:pt x="322" y="7272"/>
                  <a:pt x="2047" y="12141"/>
                  <a:pt x="11708" y="11532"/>
                </a:cubicBezTo>
                <a:cubicBezTo>
                  <a:pt x="15523" y="11292"/>
                  <a:pt x="16436" y="14101"/>
                  <a:pt x="15020" y="17598"/>
                </a:cubicBezTo>
                <a:cubicBezTo>
                  <a:pt x="12526" y="23744"/>
                  <a:pt x="9384" y="32054"/>
                  <a:pt x="24920" y="34233"/>
                </a:cubicBezTo>
                <a:lnTo>
                  <a:pt x="24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6216551" y="-990600"/>
            <a:ext cx="4032350" cy="4362350"/>
          </a:xfrm>
          <a:custGeom>
            <a:avLst/>
            <a:gdLst/>
            <a:ahLst/>
            <a:cxnLst/>
            <a:rect l="l" t="t" r="r" b="b"/>
            <a:pathLst>
              <a:path w="161294" h="174494" extrusionOk="0">
                <a:moveTo>
                  <a:pt x="13466" y="0"/>
                </a:moveTo>
                <a:cubicBezTo>
                  <a:pt x="8968" y="17990"/>
                  <a:pt x="-1536" y="35672"/>
                  <a:pt x="512" y="54102"/>
                </a:cubicBezTo>
                <a:cubicBezTo>
                  <a:pt x="2038" y="67837"/>
                  <a:pt x="12536" y="81450"/>
                  <a:pt x="24896" y="87630"/>
                </a:cubicBezTo>
                <a:cubicBezTo>
                  <a:pt x="36823" y="93593"/>
                  <a:pt x="57033" y="87365"/>
                  <a:pt x="62996" y="75438"/>
                </a:cubicBezTo>
                <a:cubicBezTo>
                  <a:pt x="66115" y="69200"/>
                  <a:pt x="66161" y="54864"/>
                  <a:pt x="59186" y="54864"/>
                </a:cubicBezTo>
                <a:cubicBezTo>
                  <a:pt x="57390" y="54864"/>
                  <a:pt x="54420" y="53922"/>
                  <a:pt x="53852" y="55626"/>
                </a:cubicBezTo>
                <a:cubicBezTo>
                  <a:pt x="50824" y="64709"/>
                  <a:pt x="71006" y="67351"/>
                  <a:pt x="80522" y="66294"/>
                </a:cubicBezTo>
                <a:cubicBezTo>
                  <a:pt x="88914" y="65362"/>
                  <a:pt x="96578" y="60824"/>
                  <a:pt x="104906" y="59436"/>
                </a:cubicBezTo>
                <a:cubicBezTo>
                  <a:pt x="113849" y="57946"/>
                  <a:pt x="124033" y="59741"/>
                  <a:pt x="131576" y="64770"/>
                </a:cubicBezTo>
                <a:cubicBezTo>
                  <a:pt x="139821" y="70267"/>
                  <a:pt x="139345" y="87481"/>
                  <a:pt x="132338" y="94488"/>
                </a:cubicBezTo>
                <a:cubicBezTo>
                  <a:pt x="124216" y="102610"/>
                  <a:pt x="112788" y="106736"/>
                  <a:pt x="104144" y="114300"/>
                </a:cubicBezTo>
                <a:cubicBezTo>
                  <a:pt x="97495" y="120118"/>
                  <a:pt x="94309" y="130731"/>
                  <a:pt x="95762" y="139446"/>
                </a:cubicBezTo>
                <a:cubicBezTo>
                  <a:pt x="98072" y="153305"/>
                  <a:pt x="110279" y="165915"/>
                  <a:pt x="123194" y="171450"/>
                </a:cubicBezTo>
                <a:cubicBezTo>
                  <a:pt x="134981" y="176502"/>
                  <a:pt x="152226" y="175184"/>
                  <a:pt x="161294" y="166116"/>
                </a:cubicBezTo>
              </a:path>
            </a:pathLst>
          </a:custGeom>
          <a:noFill/>
          <a:ln w="19050" cap="flat" cmpd="sng">
            <a:solidFill>
              <a:schemeClr val="accent2"/>
            </a:solidFill>
            <a:prstDash val="dash"/>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0" name="Google Shape;140;p7"/>
          <p:cNvSpPr txBox="1">
            <a:spLocks noGrp="1"/>
          </p:cNvSpPr>
          <p:nvPr>
            <p:ph type="body" idx="1"/>
          </p:nvPr>
        </p:nvSpPr>
        <p:spPr>
          <a:xfrm>
            <a:off x="3986700" y="1338525"/>
            <a:ext cx="4437300" cy="3178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00000"/>
              </a:lnSpc>
              <a:spcBef>
                <a:spcPts val="0"/>
              </a:spcBef>
              <a:spcAft>
                <a:spcPts val="0"/>
              </a:spcAft>
              <a:buClr>
                <a:srgbClr val="434343"/>
              </a:buClr>
              <a:buSzPts val="1400"/>
              <a:buChar char="○"/>
              <a:defRPr>
                <a:solidFill>
                  <a:srgbClr val="434343"/>
                </a:solidFill>
              </a:defRPr>
            </a:lvl2pPr>
            <a:lvl3pPr marL="1371600" lvl="2" indent="-317500" rtl="0">
              <a:lnSpc>
                <a:spcPct val="100000"/>
              </a:lnSpc>
              <a:spcBef>
                <a:spcPts val="0"/>
              </a:spcBef>
              <a:spcAft>
                <a:spcPts val="0"/>
              </a:spcAft>
              <a:buClr>
                <a:srgbClr val="434343"/>
              </a:buClr>
              <a:buSzPts val="1400"/>
              <a:buChar char="■"/>
              <a:defRPr>
                <a:solidFill>
                  <a:srgbClr val="434343"/>
                </a:solidFill>
              </a:defRPr>
            </a:lvl3pPr>
            <a:lvl4pPr marL="1828800" lvl="3" indent="-317500" rtl="0">
              <a:lnSpc>
                <a:spcPct val="100000"/>
              </a:lnSpc>
              <a:spcBef>
                <a:spcPts val="0"/>
              </a:spcBef>
              <a:spcAft>
                <a:spcPts val="0"/>
              </a:spcAft>
              <a:buClr>
                <a:srgbClr val="434343"/>
              </a:buClr>
              <a:buSzPts val="1400"/>
              <a:buChar char="●"/>
              <a:defRPr>
                <a:solidFill>
                  <a:srgbClr val="434343"/>
                </a:solidFill>
              </a:defRPr>
            </a:lvl4pPr>
            <a:lvl5pPr marL="2286000" lvl="4" indent="-317500" rtl="0">
              <a:lnSpc>
                <a:spcPct val="100000"/>
              </a:lnSpc>
              <a:spcBef>
                <a:spcPts val="0"/>
              </a:spcBef>
              <a:spcAft>
                <a:spcPts val="0"/>
              </a:spcAft>
              <a:buClr>
                <a:srgbClr val="434343"/>
              </a:buClr>
              <a:buSzPts val="1400"/>
              <a:buChar char="○"/>
              <a:defRPr>
                <a:solidFill>
                  <a:srgbClr val="434343"/>
                </a:solidFill>
              </a:defRPr>
            </a:lvl5pPr>
            <a:lvl6pPr marL="2743200" lvl="5" indent="-317500" rtl="0">
              <a:lnSpc>
                <a:spcPct val="100000"/>
              </a:lnSpc>
              <a:spcBef>
                <a:spcPts val="0"/>
              </a:spcBef>
              <a:spcAft>
                <a:spcPts val="0"/>
              </a:spcAft>
              <a:buClr>
                <a:srgbClr val="434343"/>
              </a:buClr>
              <a:buSzPts val="1400"/>
              <a:buChar char="■"/>
              <a:defRPr>
                <a:solidFill>
                  <a:srgbClr val="434343"/>
                </a:solidFill>
              </a:defRPr>
            </a:lvl6pPr>
            <a:lvl7pPr marL="3200400" lvl="6" indent="-317500" rtl="0">
              <a:lnSpc>
                <a:spcPct val="100000"/>
              </a:lnSpc>
              <a:spcBef>
                <a:spcPts val="0"/>
              </a:spcBef>
              <a:spcAft>
                <a:spcPts val="0"/>
              </a:spcAft>
              <a:buClr>
                <a:srgbClr val="434343"/>
              </a:buClr>
              <a:buSzPts val="1400"/>
              <a:buChar char="●"/>
              <a:defRPr>
                <a:solidFill>
                  <a:srgbClr val="434343"/>
                </a:solidFill>
              </a:defRPr>
            </a:lvl7pPr>
            <a:lvl8pPr marL="3657600" lvl="7" indent="-317500" rtl="0">
              <a:lnSpc>
                <a:spcPct val="100000"/>
              </a:lnSpc>
              <a:spcBef>
                <a:spcPts val="0"/>
              </a:spcBef>
              <a:spcAft>
                <a:spcPts val="0"/>
              </a:spcAft>
              <a:buClr>
                <a:srgbClr val="434343"/>
              </a:buClr>
              <a:buSzPts val="1400"/>
              <a:buChar char="○"/>
              <a:defRPr>
                <a:solidFill>
                  <a:srgbClr val="434343"/>
                </a:solidFill>
              </a:defRPr>
            </a:lvl8pPr>
            <a:lvl9pPr marL="4114800" lvl="8" indent="-317500" rtl="0">
              <a:lnSpc>
                <a:spcPct val="100000"/>
              </a:lnSpc>
              <a:spcBef>
                <a:spcPts val="0"/>
              </a:spcBef>
              <a:spcAft>
                <a:spcPts val="0"/>
              </a:spcAft>
              <a:buClr>
                <a:srgbClr val="434343"/>
              </a:buClr>
              <a:buSzPts val="1400"/>
              <a:buChar char="■"/>
              <a:defRPr>
                <a:solidFill>
                  <a:srgbClr val="434343"/>
                </a:solidFill>
              </a:defRPr>
            </a:lvl9pPr>
          </a:lstStyle>
          <a:p>
            <a:endParaRPr/>
          </a:p>
        </p:txBody>
      </p:sp>
      <p:sp>
        <p:nvSpPr>
          <p:cNvPr id="141" name="Google Shape;141;p7"/>
          <p:cNvSpPr>
            <a:spLocks noGrp="1"/>
          </p:cNvSpPr>
          <p:nvPr>
            <p:ph type="pic" idx="2"/>
          </p:nvPr>
        </p:nvSpPr>
        <p:spPr>
          <a:xfrm>
            <a:off x="720000" y="1338525"/>
            <a:ext cx="3088500" cy="3088500"/>
          </a:xfrm>
          <a:prstGeom prst="ellipse">
            <a:avLst/>
          </a:prstGeom>
          <a:noFill/>
          <a:ln>
            <a:noFill/>
          </a:ln>
        </p:spPr>
      </p:sp>
      <p:sp>
        <p:nvSpPr>
          <p:cNvPr id="142" name="Google Shape;142;p7"/>
          <p:cNvSpPr/>
          <p:nvPr/>
        </p:nvSpPr>
        <p:spPr>
          <a:xfrm>
            <a:off x="-1276411" y="-171450"/>
            <a:ext cx="2929575" cy="6000750"/>
          </a:xfrm>
          <a:custGeom>
            <a:avLst/>
            <a:gdLst/>
            <a:ahLst/>
            <a:cxnLst/>
            <a:rect l="l" t="t" r="r" b="b"/>
            <a:pathLst>
              <a:path w="117183" h="240030" extrusionOk="0">
                <a:moveTo>
                  <a:pt x="36578" y="0"/>
                </a:moveTo>
                <a:cubicBezTo>
                  <a:pt x="19509" y="0"/>
                  <a:pt x="12365" y="25271"/>
                  <a:pt x="6098" y="41148"/>
                </a:cubicBezTo>
                <a:cubicBezTo>
                  <a:pt x="-726" y="58435"/>
                  <a:pt x="-4605" y="85164"/>
                  <a:pt x="9908" y="96774"/>
                </a:cubicBezTo>
                <a:cubicBezTo>
                  <a:pt x="15940" y="101600"/>
                  <a:pt x="25637" y="103555"/>
                  <a:pt x="32768" y="100584"/>
                </a:cubicBezTo>
                <a:cubicBezTo>
                  <a:pt x="45906" y="95110"/>
                  <a:pt x="53615" y="77088"/>
                  <a:pt x="67820" y="76200"/>
                </a:cubicBezTo>
                <a:cubicBezTo>
                  <a:pt x="78768" y="75516"/>
                  <a:pt x="88557" y="89700"/>
                  <a:pt x="89918" y="100584"/>
                </a:cubicBezTo>
                <a:cubicBezTo>
                  <a:pt x="91457" y="112893"/>
                  <a:pt x="76653" y="124452"/>
                  <a:pt x="64772" y="128016"/>
                </a:cubicBezTo>
                <a:cubicBezTo>
                  <a:pt x="60812" y="129204"/>
                  <a:pt x="50389" y="129236"/>
                  <a:pt x="52580" y="125730"/>
                </a:cubicBezTo>
                <a:cubicBezTo>
                  <a:pt x="54386" y="122840"/>
                  <a:pt x="58491" y="120080"/>
                  <a:pt x="61724" y="121158"/>
                </a:cubicBezTo>
                <a:cubicBezTo>
                  <a:pt x="66807" y="122852"/>
                  <a:pt x="69621" y="129538"/>
                  <a:pt x="70106" y="134874"/>
                </a:cubicBezTo>
                <a:cubicBezTo>
                  <a:pt x="70820" y="142732"/>
                  <a:pt x="69953" y="150726"/>
                  <a:pt x="68582" y="158496"/>
                </a:cubicBezTo>
                <a:cubicBezTo>
                  <a:pt x="67786" y="163005"/>
                  <a:pt x="65898" y="169197"/>
                  <a:pt x="69344" y="172212"/>
                </a:cubicBezTo>
                <a:cubicBezTo>
                  <a:pt x="79779" y="181343"/>
                  <a:pt x="101280" y="176479"/>
                  <a:pt x="110492" y="166116"/>
                </a:cubicBezTo>
                <a:cubicBezTo>
                  <a:pt x="115526" y="160452"/>
                  <a:pt x="119215" y="150796"/>
                  <a:pt x="115826" y="144018"/>
                </a:cubicBezTo>
                <a:cubicBezTo>
                  <a:pt x="114748" y="141863"/>
                  <a:pt x="111276" y="141040"/>
                  <a:pt x="108968" y="141732"/>
                </a:cubicBezTo>
                <a:cubicBezTo>
                  <a:pt x="85773" y="148691"/>
                  <a:pt x="85112" y="189690"/>
                  <a:pt x="92966" y="212598"/>
                </a:cubicBezTo>
                <a:cubicBezTo>
                  <a:pt x="96673" y="223410"/>
                  <a:pt x="105458" y="231948"/>
                  <a:pt x="113540" y="240030"/>
                </a:cubicBezTo>
              </a:path>
            </a:pathLst>
          </a:custGeom>
          <a:noFill/>
          <a:ln w="19050" cap="flat" cmpd="sng">
            <a:solidFill>
              <a:schemeClr val="accent2"/>
            </a:solidFill>
            <a:prstDash val="dash"/>
            <a:round/>
            <a:headEnd type="none" w="med" len="med"/>
            <a:tailEnd type="none" w="med" len="med"/>
          </a:ln>
        </p:spPr>
      </p:sp>
      <p:sp>
        <p:nvSpPr>
          <p:cNvPr id="143" name="Google Shape;143;p7"/>
          <p:cNvSpPr/>
          <p:nvPr/>
        </p:nvSpPr>
        <p:spPr>
          <a:xfrm>
            <a:off x="4757296" y="-1390650"/>
            <a:ext cx="5493425" cy="3714100"/>
          </a:xfrm>
          <a:custGeom>
            <a:avLst/>
            <a:gdLst/>
            <a:ahLst/>
            <a:cxnLst/>
            <a:rect l="l" t="t" r="r" b="b"/>
            <a:pathLst>
              <a:path w="219737" h="148564" extrusionOk="0">
                <a:moveTo>
                  <a:pt x="32212" y="0"/>
                </a:moveTo>
                <a:cubicBezTo>
                  <a:pt x="13817" y="0"/>
                  <a:pt x="-1457" y="26638"/>
                  <a:pt x="208" y="44958"/>
                </a:cubicBezTo>
                <a:cubicBezTo>
                  <a:pt x="1200" y="55870"/>
                  <a:pt x="12770" y="64835"/>
                  <a:pt x="23068" y="68580"/>
                </a:cubicBezTo>
                <a:cubicBezTo>
                  <a:pt x="46029" y="76929"/>
                  <a:pt x="73042" y="71734"/>
                  <a:pt x="96220" y="64008"/>
                </a:cubicBezTo>
                <a:cubicBezTo>
                  <a:pt x="109736" y="59503"/>
                  <a:pt x="123883" y="55626"/>
                  <a:pt x="138130" y="55626"/>
                </a:cubicBezTo>
                <a:cubicBezTo>
                  <a:pt x="143741" y="55626"/>
                  <a:pt x="150136" y="54176"/>
                  <a:pt x="154894" y="57150"/>
                </a:cubicBezTo>
                <a:cubicBezTo>
                  <a:pt x="166179" y="64203"/>
                  <a:pt x="171773" y="85183"/>
                  <a:pt x="164038" y="96012"/>
                </a:cubicBezTo>
                <a:cubicBezTo>
                  <a:pt x="160115" y="101504"/>
                  <a:pt x="151254" y="105376"/>
                  <a:pt x="144988" y="102870"/>
                </a:cubicBezTo>
                <a:cubicBezTo>
                  <a:pt x="141396" y="101433"/>
                  <a:pt x="138686" y="95662"/>
                  <a:pt x="140416" y="92202"/>
                </a:cubicBezTo>
                <a:cubicBezTo>
                  <a:pt x="143871" y="85292"/>
                  <a:pt x="154540" y="100944"/>
                  <a:pt x="157180" y="108204"/>
                </a:cubicBezTo>
                <a:cubicBezTo>
                  <a:pt x="162260" y="122174"/>
                  <a:pt x="168658" y="138167"/>
                  <a:pt x="181564" y="145542"/>
                </a:cubicBezTo>
                <a:cubicBezTo>
                  <a:pt x="191357" y="151138"/>
                  <a:pt x="206284" y="148016"/>
                  <a:pt x="215092" y="140970"/>
                </a:cubicBezTo>
                <a:cubicBezTo>
                  <a:pt x="221649" y="135724"/>
                  <a:pt x="220371" y="123335"/>
                  <a:pt x="216616" y="115824"/>
                </a:cubicBezTo>
              </a:path>
            </a:pathLst>
          </a:custGeom>
          <a:noFill/>
          <a:ln w="19050" cap="flat" cmpd="sng">
            <a:solidFill>
              <a:schemeClr val="accent2"/>
            </a:solidFill>
            <a:prstDash val="dash"/>
            <a:round/>
            <a:headEnd type="none" w="med" len="med"/>
            <a:tailEnd type="none" w="med" len="med"/>
          </a:ln>
        </p:spPr>
      </p:sp>
      <p:sp>
        <p:nvSpPr>
          <p:cNvPr id="144" name="Google Shape;144;p7"/>
          <p:cNvSpPr/>
          <p:nvPr/>
        </p:nvSpPr>
        <p:spPr>
          <a:xfrm>
            <a:off x="0" y="4377698"/>
            <a:ext cx="9144100" cy="918212"/>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145;p7"/>
          <p:cNvGrpSpPr/>
          <p:nvPr/>
        </p:nvGrpSpPr>
        <p:grpSpPr>
          <a:xfrm>
            <a:off x="149943" y="3733268"/>
            <a:ext cx="511047" cy="572703"/>
            <a:chOff x="2603238" y="3238400"/>
            <a:chExt cx="421900" cy="472800"/>
          </a:xfrm>
        </p:grpSpPr>
        <p:sp>
          <p:nvSpPr>
            <p:cNvPr id="146" name="Google Shape;146;p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7"/>
            <p:cNvGrpSpPr/>
            <p:nvPr/>
          </p:nvGrpSpPr>
          <p:grpSpPr>
            <a:xfrm>
              <a:off x="2603250" y="3238400"/>
              <a:ext cx="421875" cy="472800"/>
              <a:chOff x="3824550" y="4581400"/>
              <a:chExt cx="421875" cy="472800"/>
            </a:xfrm>
          </p:grpSpPr>
          <p:sp>
            <p:nvSpPr>
              <p:cNvPr id="148" name="Google Shape;148;p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p9"/>
          <p:cNvSpPr txBox="1">
            <a:spLocks noGrp="1"/>
          </p:cNvSpPr>
          <p:nvPr>
            <p:ph type="title"/>
          </p:nvPr>
        </p:nvSpPr>
        <p:spPr>
          <a:xfrm>
            <a:off x="720100" y="534998"/>
            <a:ext cx="7704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7" name="Google Shape;167;p9"/>
          <p:cNvSpPr txBox="1">
            <a:spLocks noGrp="1"/>
          </p:cNvSpPr>
          <p:nvPr>
            <p:ph type="subTitle" idx="1"/>
          </p:nvPr>
        </p:nvSpPr>
        <p:spPr>
          <a:xfrm>
            <a:off x="2241550" y="2207325"/>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10"/>
          <p:cNvSpPr txBox="1">
            <a:spLocks noGrp="1"/>
          </p:cNvSpPr>
          <p:nvPr>
            <p:ph type="title"/>
          </p:nvPr>
        </p:nvSpPr>
        <p:spPr>
          <a:xfrm>
            <a:off x="720050" y="535000"/>
            <a:ext cx="7704000" cy="617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0" name="Google Shape;170;p10"/>
          <p:cNvSpPr/>
          <p:nvPr/>
        </p:nvSpPr>
        <p:spPr>
          <a:xfrm>
            <a:off x="6229770" y="-419100"/>
            <a:ext cx="3384975" cy="5265550"/>
          </a:xfrm>
          <a:custGeom>
            <a:avLst/>
            <a:gdLst/>
            <a:ahLst/>
            <a:cxnLst/>
            <a:rect l="l" t="t" r="r" b="b"/>
            <a:pathLst>
              <a:path w="135399" h="210622" extrusionOk="0">
                <a:moveTo>
                  <a:pt x="110473" y="210312"/>
                </a:moveTo>
                <a:cubicBezTo>
                  <a:pt x="95589" y="212793"/>
                  <a:pt x="79031" y="188051"/>
                  <a:pt x="83803" y="173736"/>
                </a:cubicBezTo>
                <a:cubicBezTo>
                  <a:pt x="90052" y="154990"/>
                  <a:pt x="114231" y="148097"/>
                  <a:pt x="126475" y="132588"/>
                </a:cubicBezTo>
                <a:cubicBezTo>
                  <a:pt x="137177" y="119032"/>
                  <a:pt x="139384" y="92247"/>
                  <a:pt x="126475" y="80772"/>
                </a:cubicBezTo>
                <a:cubicBezTo>
                  <a:pt x="118017" y="73254"/>
                  <a:pt x="102911" y="70073"/>
                  <a:pt x="92947" y="75438"/>
                </a:cubicBezTo>
                <a:cubicBezTo>
                  <a:pt x="89768" y="77150"/>
                  <a:pt x="86179" y="79067"/>
                  <a:pt x="84565" y="82296"/>
                </a:cubicBezTo>
                <a:cubicBezTo>
                  <a:pt x="82302" y="86823"/>
                  <a:pt x="84127" y="96058"/>
                  <a:pt x="89137" y="96774"/>
                </a:cubicBezTo>
                <a:cubicBezTo>
                  <a:pt x="93967" y="97464"/>
                  <a:pt x="98023" y="91793"/>
                  <a:pt x="100567" y="87630"/>
                </a:cubicBezTo>
                <a:cubicBezTo>
                  <a:pt x="114570" y="64717"/>
                  <a:pt x="110771" y="18960"/>
                  <a:pt x="86089" y="8382"/>
                </a:cubicBezTo>
                <a:cubicBezTo>
                  <a:pt x="77451" y="4680"/>
                  <a:pt x="66130" y="3853"/>
                  <a:pt x="57895" y="8382"/>
                </a:cubicBezTo>
                <a:cubicBezTo>
                  <a:pt x="54191" y="10419"/>
                  <a:pt x="52663" y="15148"/>
                  <a:pt x="51037" y="19050"/>
                </a:cubicBezTo>
                <a:cubicBezTo>
                  <a:pt x="46928" y="28911"/>
                  <a:pt x="42534" y="38953"/>
                  <a:pt x="35797" y="47244"/>
                </a:cubicBezTo>
                <a:cubicBezTo>
                  <a:pt x="30473" y="53797"/>
                  <a:pt x="18317" y="53830"/>
                  <a:pt x="10651" y="50292"/>
                </a:cubicBezTo>
                <a:cubicBezTo>
                  <a:pt x="-4586" y="43260"/>
                  <a:pt x="-1704" y="13425"/>
                  <a:pt x="8365" y="0"/>
                </a:cubicBezTo>
              </a:path>
            </a:pathLst>
          </a:custGeom>
          <a:noFill/>
          <a:ln w="19050" cap="flat" cmpd="sng">
            <a:solidFill>
              <a:schemeClr val="accent2"/>
            </a:solidFill>
            <a:prstDash val="dash"/>
            <a:round/>
            <a:headEnd type="none" w="med" len="med"/>
            <a:tailEnd type="none" w="med" len="med"/>
          </a:ln>
        </p:spPr>
      </p:sp>
      <p:sp>
        <p:nvSpPr>
          <p:cNvPr id="171" name="Google Shape;171;p10"/>
          <p:cNvSpPr/>
          <p:nvPr/>
        </p:nvSpPr>
        <p:spPr>
          <a:xfrm>
            <a:off x="-1650769" y="-304800"/>
            <a:ext cx="3862100" cy="6324600"/>
          </a:xfrm>
          <a:custGeom>
            <a:avLst/>
            <a:gdLst/>
            <a:ahLst/>
            <a:cxnLst/>
            <a:rect l="l" t="t" r="r" b="b"/>
            <a:pathLst>
              <a:path w="154484" h="252984" extrusionOk="0">
                <a:moveTo>
                  <a:pt x="117847" y="252984"/>
                </a:moveTo>
                <a:cubicBezTo>
                  <a:pt x="117847" y="241551"/>
                  <a:pt x="120890" y="229475"/>
                  <a:pt x="117085" y="218694"/>
                </a:cubicBezTo>
                <a:cubicBezTo>
                  <a:pt x="114633" y="211748"/>
                  <a:pt x="108705" y="205376"/>
                  <a:pt x="101845" y="202692"/>
                </a:cubicBezTo>
                <a:cubicBezTo>
                  <a:pt x="84031" y="195721"/>
                  <a:pt x="64582" y="192414"/>
                  <a:pt x="45457" y="192024"/>
                </a:cubicBezTo>
                <a:cubicBezTo>
                  <a:pt x="35098" y="191813"/>
                  <a:pt x="24988" y="195450"/>
                  <a:pt x="14977" y="198120"/>
                </a:cubicBezTo>
                <a:cubicBezTo>
                  <a:pt x="13242" y="198583"/>
                  <a:pt x="10913" y="200152"/>
                  <a:pt x="9643" y="198882"/>
                </a:cubicBezTo>
                <a:cubicBezTo>
                  <a:pt x="309" y="189548"/>
                  <a:pt x="-2000" y="172593"/>
                  <a:pt x="2023" y="160020"/>
                </a:cubicBezTo>
                <a:cubicBezTo>
                  <a:pt x="5760" y="148343"/>
                  <a:pt x="14123" y="136016"/>
                  <a:pt x="25645" y="131826"/>
                </a:cubicBezTo>
                <a:cubicBezTo>
                  <a:pt x="39083" y="126940"/>
                  <a:pt x="53367" y="139196"/>
                  <a:pt x="67555" y="140970"/>
                </a:cubicBezTo>
                <a:cubicBezTo>
                  <a:pt x="73981" y="141773"/>
                  <a:pt x="79855" y="134114"/>
                  <a:pt x="82033" y="128016"/>
                </a:cubicBezTo>
                <a:cubicBezTo>
                  <a:pt x="87864" y="111691"/>
                  <a:pt x="87423" y="85120"/>
                  <a:pt x="72127" y="76962"/>
                </a:cubicBezTo>
                <a:cubicBezTo>
                  <a:pt x="64731" y="73018"/>
                  <a:pt x="52267" y="70457"/>
                  <a:pt x="46981" y="76962"/>
                </a:cubicBezTo>
                <a:cubicBezTo>
                  <a:pt x="42311" y="82709"/>
                  <a:pt x="38533" y="94952"/>
                  <a:pt x="44695" y="99060"/>
                </a:cubicBezTo>
                <a:cubicBezTo>
                  <a:pt x="53681" y="105051"/>
                  <a:pt x="63737" y="85230"/>
                  <a:pt x="66031" y="74676"/>
                </a:cubicBezTo>
                <a:cubicBezTo>
                  <a:pt x="70598" y="53667"/>
                  <a:pt x="66315" y="26862"/>
                  <a:pt x="82033" y="12192"/>
                </a:cubicBezTo>
                <a:cubicBezTo>
                  <a:pt x="91619" y="3245"/>
                  <a:pt x="111623" y="9016"/>
                  <a:pt x="120895" y="18288"/>
                </a:cubicBezTo>
                <a:cubicBezTo>
                  <a:pt x="128773" y="26166"/>
                  <a:pt x="135725" y="46880"/>
                  <a:pt x="145279" y="41148"/>
                </a:cubicBezTo>
                <a:cubicBezTo>
                  <a:pt x="157203" y="33994"/>
                  <a:pt x="154864" y="13635"/>
                  <a:pt x="152137" y="0"/>
                </a:cubicBezTo>
              </a:path>
            </a:pathLst>
          </a:custGeom>
          <a:noFill/>
          <a:ln w="19050" cap="flat" cmpd="sng">
            <a:solidFill>
              <a:schemeClr val="accent2"/>
            </a:solidFill>
            <a:prstDash val="dash"/>
            <a:round/>
            <a:headEnd type="none" w="med" len="med"/>
            <a:tailEnd type="none" w="med" len="med"/>
          </a:ln>
        </p:spPr>
      </p:sp>
      <p:sp>
        <p:nvSpPr>
          <p:cNvPr id="172" name="Google Shape;172;p10"/>
          <p:cNvSpPr/>
          <p:nvPr/>
        </p:nvSpPr>
        <p:spPr>
          <a:xfrm>
            <a:off x="-198387" y="4299750"/>
            <a:ext cx="9540769" cy="958044"/>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3"/>
        <p:cNvGrpSpPr/>
        <p:nvPr/>
      </p:nvGrpSpPr>
      <p:grpSpPr>
        <a:xfrm>
          <a:off x="0" y="0"/>
          <a:ext cx="0" cy="0"/>
          <a:chOff x="0" y="0"/>
          <a:chExt cx="0" cy="0"/>
        </a:xfrm>
      </p:grpSpPr>
      <p:sp>
        <p:nvSpPr>
          <p:cNvPr id="174" name="Google Shape;174;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5" name="Google Shape;175;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2pPr>
            <a:lvl3pPr lvl="2"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3pPr>
            <a:lvl4pPr lvl="3"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4pPr>
            <a:lvl5pPr lvl="4"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5pPr>
            <a:lvl6pPr lvl="5"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6pPr>
            <a:lvl7pPr lvl="6"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7pPr>
            <a:lvl8pPr lvl="7"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8pPr>
            <a:lvl9pPr lvl="8"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1pPr>
            <a:lvl2pPr marL="914400" lvl="1"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2pPr>
            <a:lvl3pPr marL="1371600" lvl="2"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3pPr>
            <a:lvl4pPr marL="1828800" lvl="3"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4pPr>
            <a:lvl5pPr marL="2286000" lvl="4"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5pPr>
            <a:lvl6pPr marL="2743200" lvl="5"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6pPr>
            <a:lvl7pPr marL="3200400" lvl="6"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7pPr>
            <a:lvl8pPr marL="3657600" lvl="7"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8pPr>
            <a:lvl9pPr marL="4114800" lvl="8"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726">
          <p15:clr>
            <a:srgbClr val="EA4335"/>
          </p15:clr>
        </p15:guide>
        <p15:guide id="7" orient="horz" pos="181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1.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g"/><Relationship Id="rId4" Type="http://schemas.openxmlformats.org/officeDocument/2006/relationships/image" Target="../media/image40.png"/><Relationship Id="rId9" Type="http://schemas.openxmlformats.org/officeDocument/2006/relationships/image" Target="../media/image45.jp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21.png"/><Relationship Id="rId5" Type="http://schemas.openxmlformats.org/officeDocument/2006/relationships/image" Target="../media/image50.png"/><Relationship Id="rId10" Type="http://schemas.openxmlformats.org/officeDocument/2006/relationships/image" Target="../media/image22.png"/><Relationship Id="rId4" Type="http://schemas.openxmlformats.org/officeDocument/2006/relationships/image" Target="../media/image49.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53.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comments" Target="../comments/comment1.xm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73.png"/><Relationship Id="rId11" Type="http://schemas.openxmlformats.org/officeDocument/2006/relationships/image" Target="../media/image22.png"/><Relationship Id="rId5" Type="http://schemas.openxmlformats.org/officeDocument/2006/relationships/image" Target="../media/image72.png"/><Relationship Id="rId10" Type="http://schemas.openxmlformats.org/officeDocument/2006/relationships/image" Target="../media/image20.png"/><Relationship Id="rId4" Type="http://schemas.openxmlformats.org/officeDocument/2006/relationships/image" Target="../media/image71.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85.png"/><Relationship Id="rId11" Type="http://schemas.openxmlformats.org/officeDocument/2006/relationships/image" Target="../media/image20.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9.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31.png"/><Relationship Id="rId4" Type="http://schemas.openxmlformats.org/officeDocument/2006/relationships/image" Target="../media/image97.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108.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microsoft.com/office/2007/relationships/hdphoto" Target="../media/hdphoto6.wdp"/><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12.png"/><Relationship Id="rId11" Type="http://schemas.microsoft.com/office/2007/relationships/hdphoto" Target="../media/hdphoto8.wdp"/><Relationship Id="rId5" Type="http://schemas.openxmlformats.org/officeDocument/2006/relationships/image" Target="../media/image111.jpeg"/><Relationship Id="rId10" Type="http://schemas.openxmlformats.org/officeDocument/2006/relationships/image" Target="../media/image114.png"/><Relationship Id="rId4" Type="http://schemas.microsoft.com/office/2007/relationships/hdphoto" Target="../media/hdphoto5.wdp"/><Relationship Id="rId9"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5.png"/><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92.png"/><Relationship Id="rId5" Type="http://schemas.openxmlformats.org/officeDocument/2006/relationships/image" Target="../media/image64.png"/><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hyperlink" Target="https://www.sciencedirect.com/science/article/abs/pii/S0959652621002687" TargetMode="External"/><Relationship Id="rId3" Type="http://schemas.openxmlformats.org/officeDocument/2006/relationships/hyperlink" Target="https://www.citycarbonfootprints.info/" TargetMode="External"/><Relationship Id="rId7" Type="http://schemas.openxmlformats.org/officeDocument/2006/relationships/hyperlink" Target="https://backend.orbit.dtu.dk/ws/portalfiles/portal/119496498/2014_Brogaard_et_Evaluation_of_life_cycle_inventory_data_for_recycling_systems_Postprint.pdf"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hyperlink" Target="https://www.wastereduction.gov.hk/sites/default/files/resources_centre/Practical_Guides_on_Packaging_Reduction_And_Management-Supermarkets_and_Grocery_Stores_Sector_CHI.pdf" TargetMode="External"/><Relationship Id="rId5" Type="http://schemas.openxmlformats.org/officeDocument/2006/relationships/hyperlink" Target="https://www.sciencedirect.com/science/article/pii/S2590123023001810" TargetMode="External"/><Relationship Id="rId4" Type="http://schemas.openxmlformats.org/officeDocument/2006/relationships/hyperlink" Target="https://ecobiz.wwf.org.hk/zh/hkcap2050"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lowcarbonliving.hk/chi/Local.aspx" TargetMode="External"/><Relationship Id="rId3" Type="http://schemas.openxmlformats.org/officeDocument/2006/relationships/hyperlink" Target="https://www.greenpeace.org/hongkong/issues/plastics/update/32953/&#28207;&#20061;&#26032;&#30028;&#26377;&#40778;" TargetMode="External"/><Relationship Id="rId7" Type="http://schemas.openxmlformats.org/officeDocument/2006/relationships/hyperlink" Target="https://www.greenpeace.org/hongkong/issues/plastics/update/26194/24000%E4%BA%BA%E8%81%AF%E7%BD%B2%E6%9C%89%E6%88%90%EF%BC%81%E7%99%BE%E4%BD%B32030%E5%B9%B4%E8%B5%B0%E5%A1%91%E6%89%BF%E8%AB%BE%E7%9D%87%E7%9C%9F%E5%95%B2/"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hyperlink" Target="https://www.foe.org.hk/tc/article/%E7%B6%A0%E8%89%B2%E8%B3%87%E8%A8%8A/%E6%96%87%E7%AB%A0/%E5%BF%B5%E7%92%B0%E5%A2%83%E7%81%BD%E5%AE%B3%20%E7%B6%B2%E8%B3%BC%E5%89%8D%E4%B8%89%E6%80%9D/1" TargetMode="External"/><Relationship Id="rId5" Type="http://schemas.openxmlformats.org/officeDocument/2006/relationships/hyperlink" Target="https://www.greenpeace.org/hongkong/issues/health/update/28669/%E9%81%A0%E9%9B%A2%E7%B6%B2%E8%B3%BC%E6%9B%B4%E7%92%B0%E4%BF%9D%EF%BC%9F-%E9%81%8E%E5%BA%A6%E5%8C%85%E8%A3%9D%E3%80%81%E7%A2%B3%E8%B6%B3%E5%8D%B0%E3%80%81%E7%92%B0%E4%BF%9D%E6%94%BF%E7%AD%96%E9%80%90/" TargetMode="External"/><Relationship Id="rId10" Type="http://schemas.openxmlformats.org/officeDocument/2006/relationships/hyperlink" Target="https://wits.worldbank.org/CountryProfile/en/Country/HKG/Year/LTST/TradeFlow/Import/Partner/by-country/Product/16-24_FoodProd" TargetMode="External"/><Relationship Id="rId4" Type="http://schemas.openxmlformats.org/officeDocument/2006/relationships/hyperlink" Target="https://www.sciencedirect.com/science/article/abs/pii/S0165176522000684" TargetMode="External"/><Relationship Id="rId9" Type="http://schemas.openxmlformats.org/officeDocument/2006/relationships/hyperlink" Target="https://ourworldindata.org/grapher/food-emissions-supply-chain"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lowcarbonliving.hk/chi/SeasonalCropsharvesting.aspx" TargetMode="External"/><Relationship Id="rId3" Type="http://schemas.openxmlformats.org/officeDocument/2006/relationships/hyperlink" Target="https://ourworldindata.org/food-transport-by-mode" TargetMode="External"/><Relationship Id="rId7" Type="http://schemas.openxmlformats.org/officeDocument/2006/relationships/hyperlink" Target="http://www.sciencedirect.com/science/article/abs/pii/S0959652621026615"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hyperlink" Target="https://www.sciencedirect.com/science/article/abs/pii/S0959652621026615" TargetMode="External"/><Relationship Id="rId5" Type="http://schemas.openxmlformats.org/officeDocument/2006/relationships/hyperlink" Target="https://www.sciencedirect.com/science/article/abs/pii/S0959652619309102" TargetMode="External"/><Relationship Id="rId4" Type="http://schemas.openxmlformats.org/officeDocument/2006/relationships/hyperlink" Target="https://www.greenqueen.com.hk/the-complete-farm-to-table-hong-kong-restaurants-lis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28"/>
          <p:cNvSpPr txBox="1">
            <a:spLocks noGrp="1"/>
          </p:cNvSpPr>
          <p:nvPr>
            <p:ph type="ctrTitle"/>
          </p:nvPr>
        </p:nvSpPr>
        <p:spPr>
          <a:xfrm>
            <a:off x="2274250" y="869300"/>
            <a:ext cx="4595700" cy="280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076" name="Google Shape;1076;p28"/>
          <p:cNvSpPr txBox="1">
            <a:spLocks noGrp="1"/>
          </p:cNvSpPr>
          <p:nvPr>
            <p:ph type="subTitle" idx="1"/>
          </p:nvPr>
        </p:nvSpPr>
        <p:spPr>
          <a:xfrm>
            <a:off x="2274249" y="3706175"/>
            <a:ext cx="4595700" cy="40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51" y="1136505"/>
            <a:ext cx="4355649" cy="3801035"/>
          </a:xfrm>
          <a:prstGeom prst="rect">
            <a:avLst/>
          </a:prstGeom>
        </p:spPr>
      </p:pic>
      <p:sp>
        <p:nvSpPr>
          <p:cNvPr id="1506" name="Google Shape;1506;p38"/>
          <p:cNvSpPr/>
          <p:nvPr/>
        </p:nvSpPr>
        <p:spPr>
          <a:xfrm>
            <a:off x="311575" y="1307500"/>
            <a:ext cx="4281300" cy="1326300"/>
          </a:xfrm>
          <a:prstGeom prst="rect">
            <a:avLst/>
          </a:prstGeom>
          <a:noFill/>
          <a:ln w="381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cxnSp>
        <p:nvCxnSpPr>
          <p:cNvPr id="1507" name="Google Shape;1507;p38"/>
          <p:cNvCxnSpPr>
            <a:endCxn id="1510" idx="1"/>
          </p:cNvCxnSpPr>
          <p:nvPr/>
        </p:nvCxnSpPr>
        <p:spPr>
          <a:xfrm flipV="1">
            <a:off x="4248150" y="1720848"/>
            <a:ext cx="1040579" cy="7345"/>
          </a:xfrm>
          <a:prstGeom prst="straightConnector1">
            <a:avLst/>
          </a:prstGeom>
          <a:noFill/>
          <a:ln w="38100" cap="flat" cmpd="sng">
            <a:solidFill>
              <a:srgbClr val="359053"/>
            </a:solidFill>
            <a:prstDash val="solid"/>
            <a:round/>
            <a:headEnd type="none" w="med" len="med"/>
            <a:tailEnd type="none" w="med" len="med"/>
          </a:ln>
        </p:spPr>
      </p:cxnSp>
      <p:cxnSp>
        <p:nvCxnSpPr>
          <p:cNvPr id="1508" name="Google Shape;1508;p38"/>
          <p:cNvCxnSpPr>
            <a:endCxn id="1509" idx="1"/>
          </p:cNvCxnSpPr>
          <p:nvPr/>
        </p:nvCxnSpPr>
        <p:spPr>
          <a:xfrm>
            <a:off x="3981450" y="2252659"/>
            <a:ext cx="1307278" cy="1141954"/>
          </a:xfrm>
          <a:prstGeom prst="straightConnector1">
            <a:avLst/>
          </a:prstGeom>
          <a:noFill/>
          <a:ln w="38100" cap="flat" cmpd="sng">
            <a:solidFill>
              <a:srgbClr val="98C45D"/>
            </a:solidFill>
            <a:prstDash val="solid"/>
            <a:round/>
            <a:headEnd type="none" w="med" len="med"/>
            <a:tailEnd type="none" w="med" len="med"/>
          </a:ln>
        </p:spPr>
      </p:cxnSp>
      <p:sp>
        <p:nvSpPr>
          <p:cNvPr id="1510" name="Google Shape;1510;p38"/>
          <p:cNvSpPr txBox="1"/>
          <p:nvPr/>
        </p:nvSpPr>
        <p:spPr>
          <a:xfrm>
            <a:off x="5288729" y="1287140"/>
            <a:ext cx="3435214" cy="867415"/>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rgbClr val="359053"/>
                </a:solidFill>
                <a:latin typeface="Arial Rounded MT Bold" panose="020F0704030504030204" pitchFamily="34" charset="0"/>
                <a:ea typeface="Microsoft YaHei" panose="020B0503020204020204" pitchFamily="34" charset="-122"/>
                <a:cs typeface="Titan One"/>
                <a:sym typeface="Titan One"/>
              </a:rPr>
              <a:t>Package Free </a:t>
            </a:r>
          </a:p>
          <a:p>
            <a:pPr marL="0" lvl="0" indent="0" algn="ctr" rtl="0">
              <a:spcBef>
                <a:spcPts val="0"/>
              </a:spcBef>
              <a:spcAft>
                <a:spcPts val="0"/>
              </a:spcAft>
              <a:buNone/>
            </a:pPr>
            <a:r>
              <a:rPr lang="en" sz="2000" b="1" dirty="0" smtClean="0">
                <a:solidFill>
                  <a:srgbClr val="359053"/>
                </a:solidFill>
                <a:latin typeface="Arial Rounded MT Bold" panose="020F0704030504030204" pitchFamily="34" charset="0"/>
                <a:ea typeface="Microsoft YaHei" panose="020B0503020204020204" pitchFamily="34" charset="-122"/>
                <a:cs typeface="Titan One"/>
                <a:sym typeface="Titan One"/>
              </a:rPr>
              <a:t>(Shop Naked)</a:t>
            </a:r>
            <a:endParaRPr sz="2000" b="1" dirty="0">
              <a:solidFill>
                <a:srgbClr val="359053"/>
              </a:solidFill>
              <a:latin typeface="Arial Rounded MT Bold" panose="020F0704030504030204" pitchFamily="34" charset="0"/>
              <a:ea typeface="Microsoft YaHei" panose="020B0503020204020204" pitchFamily="34" charset="-122"/>
              <a:cs typeface="Titan One"/>
              <a:sym typeface="Titan One"/>
            </a:endParaRPr>
          </a:p>
          <a:p>
            <a:pPr marL="0" lvl="0" indent="0" algn="l" rtl="0">
              <a:spcBef>
                <a:spcPts val="0"/>
              </a:spcBef>
              <a:spcAft>
                <a:spcPts val="0"/>
              </a:spcAft>
              <a:buNone/>
            </a:pPr>
            <a:endParaRPr dirty="0">
              <a:latin typeface="Arial Rounded MT Bold" panose="020F0704030504030204" pitchFamily="34" charset="0"/>
              <a:ea typeface="Microsoft YaHei" panose="020B0503020204020204" pitchFamily="34" charset="-122"/>
              <a:cs typeface="Alata"/>
              <a:sym typeface="Alata"/>
            </a:endParaRPr>
          </a:p>
        </p:txBody>
      </p:sp>
      <p:sp>
        <p:nvSpPr>
          <p:cNvPr id="1509" name="Google Shape;1509;p38"/>
          <p:cNvSpPr txBox="1"/>
          <p:nvPr/>
        </p:nvSpPr>
        <p:spPr>
          <a:xfrm>
            <a:off x="5288728" y="2682835"/>
            <a:ext cx="3435215" cy="1423555"/>
          </a:xfrm>
          <a:prstGeom prst="rect">
            <a:avLst/>
          </a:prstGeom>
          <a:noFill/>
          <a:ln w="38100" cap="flat" cmpd="sng">
            <a:solidFill>
              <a:srgbClr val="98C45D"/>
            </a:solidFill>
            <a:prstDash val="solid"/>
            <a:round/>
            <a:headEnd type="none" w="sm" len="sm"/>
            <a:tailEnd type="none" w="sm" len="sm"/>
          </a:ln>
        </p:spPr>
        <p:txBody>
          <a:bodyPr spcFirstLastPara="1" wrap="square" lIns="91425" tIns="91425" rIns="91425" bIns="91425" anchor="t" anchorCtr="0">
            <a:noAutofit/>
          </a:bodyPr>
          <a:lstStyle/>
          <a:p>
            <a:pPr marL="558800" lvl="0" indent="-457200" algn="ctr" rtl="0">
              <a:lnSpc>
                <a:spcPct val="150000"/>
              </a:lnSpc>
              <a:spcBef>
                <a:spcPts val="0"/>
              </a:spcBef>
              <a:spcAft>
                <a:spcPts val="0"/>
              </a:spcAft>
              <a:buClr>
                <a:srgbClr val="98C45D"/>
              </a:buClr>
              <a:buSzPts val="2000"/>
              <a:buFont typeface="+mj-lt"/>
              <a:buAutoNum type="arabicPeriod"/>
            </a:pPr>
            <a:r>
              <a:rPr lang="en" sz="1800" b="1" dirty="0" smtClean="0">
                <a:solidFill>
                  <a:srgbClr val="98C45D"/>
                </a:solidFill>
                <a:latin typeface="Arial Rounded MT Bold" panose="020F0704030504030204" pitchFamily="34" charset="0"/>
                <a:ea typeface="Microsoft YaHei" panose="020B0503020204020204" pitchFamily="34" charset="-122"/>
                <a:cs typeface="Titan One"/>
                <a:sym typeface="Titan One"/>
              </a:rPr>
              <a:t>Environmental-Friendly Purchase Method</a:t>
            </a:r>
            <a:endParaRPr sz="1800" b="1" dirty="0" smtClean="0">
              <a:solidFill>
                <a:srgbClr val="98C45D"/>
              </a:solidFill>
              <a:latin typeface="Arial Rounded MT Bold" panose="020F0704030504030204" pitchFamily="34" charset="0"/>
              <a:ea typeface="Microsoft YaHei" panose="020B0503020204020204" pitchFamily="34" charset="-122"/>
              <a:cs typeface="Titan One"/>
              <a:sym typeface="Titan One"/>
            </a:endParaRPr>
          </a:p>
          <a:p>
            <a:pPr marL="457200" lvl="0" indent="-355600" algn="ctr" rtl="0">
              <a:lnSpc>
                <a:spcPct val="150000"/>
              </a:lnSpc>
              <a:spcBef>
                <a:spcPts val="0"/>
              </a:spcBef>
              <a:spcAft>
                <a:spcPts val="0"/>
              </a:spcAft>
              <a:buClr>
                <a:srgbClr val="98C45D"/>
              </a:buClr>
              <a:buSzPts val="2000"/>
              <a:buFont typeface="Titan One"/>
              <a:buAutoNum type="arabicPeriod"/>
            </a:pPr>
            <a:r>
              <a:rPr lang="en" sz="1800" b="1" dirty="0" smtClean="0">
                <a:solidFill>
                  <a:srgbClr val="98C45D"/>
                </a:solidFill>
                <a:latin typeface="Arial Rounded MT Bold" panose="020F0704030504030204" pitchFamily="34" charset="0"/>
                <a:ea typeface="Microsoft YaHei" panose="020B0503020204020204" pitchFamily="34" charset="-122"/>
                <a:cs typeface="Titan One"/>
                <a:sym typeface="Titan One"/>
              </a:rPr>
              <a:t>Selective Purchase</a:t>
            </a:r>
            <a:endParaRPr sz="1200" dirty="0">
              <a:latin typeface="Arial Rounded MT Bold" panose="020F0704030504030204" pitchFamily="34" charset="0"/>
              <a:ea typeface="Microsoft YaHei" panose="020B0503020204020204" pitchFamily="34" charset="-122"/>
              <a:cs typeface="Alata"/>
              <a:sym typeface="Alata"/>
            </a:endParaRPr>
          </a:p>
        </p:txBody>
      </p:sp>
      <p:pic>
        <p:nvPicPr>
          <p:cNvPr id="1511" name="Google Shape;1511;p38"/>
          <p:cNvPicPr preferRelativeResize="0"/>
          <p:nvPr/>
        </p:nvPicPr>
        <p:blipFill>
          <a:blip r:embed="rId4">
            <a:alphaModFix/>
          </a:blip>
          <a:stretch>
            <a:fillRect/>
          </a:stretch>
        </p:blipFill>
        <p:spPr>
          <a:xfrm rot="-916596">
            <a:off x="62775" y="901794"/>
            <a:ext cx="531326" cy="547761"/>
          </a:xfrm>
          <a:prstGeom prst="rect">
            <a:avLst/>
          </a:prstGeom>
          <a:noFill/>
          <a:ln>
            <a:noFill/>
          </a:ln>
        </p:spPr>
      </p:pic>
      <p:sp>
        <p:nvSpPr>
          <p:cNvPr id="1512" name="Google Shape;1512;p38"/>
          <p:cNvSpPr txBox="1"/>
          <p:nvPr/>
        </p:nvSpPr>
        <p:spPr>
          <a:xfrm>
            <a:off x="3792175" y="4694100"/>
            <a:ext cx="5357100" cy="400200"/>
          </a:xfrm>
          <a:prstGeom prst="rect">
            <a:avLst/>
          </a:prstGeom>
          <a:noFill/>
          <a:ln>
            <a:noFill/>
          </a:ln>
        </p:spPr>
        <p:txBody>
          <a:bodyPr spcFirstLastPara="1" wrap="square" lIns="91425" tIns="91425" rIns="91425" bIns="91425" anchor="t" anchorCtr="0">
            <a:spAutoFit/>
          </a:bodyPr>
          <a:lstStyle/>
          <a:p>
            <a:pPr marL="228600" lvl="0" indent="-228600" algn="ctr" rtl="0">
              <a:lnSpc>
                <a:spcPct val="115000"/>
              </a:lnSpc>
              <a:spcBef>
                <a:spcPts val="1200"/>
              </a:spcBef>
              <a:spcAft>
                <a:spcPts val="1200"/>
              </a:spcAft>
              <a:buNone/>
            </a:pPr>
            <a:endParaRPr/>
          </a:p>
        </p:txBody>
      </p:sp>
      <p:sp>
        <p:nvSpPr>
          <p:cNvPr id="14"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Low Carbon Tips</a:t>
            </a:r>
            <a:endParaRPr lang="zh-TW" altLang="en-US" b="1" dirty="0">
              <a:latin typeface="Arial Rounded MT Bold" panose="020F0704030504030204" pitchFamily="34" charset="0"/>
              <a:ea typeface="Microsoft YaHei" panose="020B0503020204020204" pitchFamily="34" charset="-122"/>
            </a:endParaRPr>
          </a:p>
        </p:txBody>
      </p:sp>
      <p:sp>
        <p:nvSpPr>
          <p:cNvPr id="18"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Package Free</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9" name="Google Shape;1447;p35"/>
          <p:cNvPicPr preferRelativeResize="0"/>
          <p:nvPr/>
        </p:nvPicPr>
        <p:blipFill>
          <a:blip r:embed="rId5">
            <a:alphaModFix/>
          </a:blip>
          <a:stretch>
            <a:fillRect/>
          </a:stretch>
        </p:blipFill>
        <p:spPr>
          <a:xfrm>
            <a:off x="7376103" y="122603"/>
            <a:ext cx="323150" cy="321025"/>
          </a:xfrm>
          <a:prstGeom prst="rect">
            <a:avLst/>
          </a:prstGeom>
          <a:noFill/>
          <a:ln>
            <a:noFill/>
          </a:ln>
        </p:spPr>
      </p:pic>
      <p:pic>
        <p:nvPicPr>
          <p:cNvPr id="20" name="Google Shape;1448;p35"/>
          <p:cNvPicPr preferRelativeResize="0"/>
          <p:nvPr/>
        </p:nvPicPr>
        <p:blipFill>
          <a:blip r:embed="rId6">
            <a:alphaModFix/>
          </a:blip>
          <a:stretch>
            <a:fillRect/>
          </a:stretch>
        </p:blipFill>
        <p:spPr>
          <a:xfrm>
            <a:off x="7130787" y="211890"/>
            <a:ext cx="261500" cy="238084"/>
          </a:xfrm>
          <a:prstGeom prst="rect">
            <a:avLst/>
          </a:prstGeom>
          <a:noFill/>
          <a:ln>
            <a:noFill/>
          </a:ln>
        </p:spPr>
      </p:pic>
    </p:spTree>
    <p:extLst>
      <p:ext uri="{BB962C8B-B14F-4D97-AF65-F5344CB8AC3E}">
        <p14:creationId xmlns:p14="http://schemas.microsoft.com/office/powerpoint/2010/main" val="1014644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pic>
        <p:nvPicPr>
          <p:cNvPr id="1521" name="Google Shape;1521;p39"/>
          <p:cNvPicPr preferRelativeResize="0"/>
          <p:nvPr/>
        </p:nvPicPr>
        <p:blipFill>
          <a:blip r:embed="rId3">
            <a:alphaModFix/>
          </a:blip>
          <a:stretch>
            <a:fillRect/>
          </a:stretch>
        </p:blipFill>
        <p:spPr>
          <a:xfrm>
            <a:off x="884100" y="1220850"/>
            <a:ext cx="1680750" cy="1372850"/>
          </a:xfrm>
          <a:prstGeom prst="rect">
            <a:avLst/>
          </a:prstGeom>
          <a:noFill/>
          <a:ln>
            <a:noFill/>
          </a:ln>
        </p:spPr>
      </p:pic>
      <p:pic>
        <p:nvPicPr>
          <p:cNvPr id="1522" name="Google Shape;1522;p39"/>
          <p:cNvPicPr preferRelativeResize="0"/>
          <p:nvPr/>
        </p:nvPicPr>
        <p:blipFill>
          <a:blip r:embed="rId4">
            <a:alphaModFix/>
          </a:blip>
          <a:stretch>
            <a:fillRect/>
          </a:stretch>
        </p:blipFill>
        <p:spPr>
          <a:xfrm flipH="1">
            <a:off x="2564849" y="1346425"/>
            <a:ext cx="2515076" cy="1222650"/>
          </a:xfrm>
          <a:prstGeom prst="rect">
            <a:avLst/>
          </a:prstGeom>
          <a:noFill/>
          <a:ln>
            <a:noFill/>
          </a:ln>
        </p:spPr>
      </p:pic>
      <p:sp>
        <p:nvSpPr>
          <p:cNvPr id="1523" name="Google Shape;1523;p39"/>
          <p:cNvSpPr/>
          <p:nvPr/>
        </p:nvSpPr>
        <p:spPr>
          <a:xfrm>
            <a:off x="2393500" y="1152475"/>
            <a:ext cx="1779600" cy="376500"/>
          </a:xfrm>
          <a:prstGeom prst="roundRect">
            <a:avLst>
              <a:gd name="adj" fmla="val 16667"/>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dk1"/>
                </a:solidFill>
                <a:latin typeface="Arial Rounded MT Bold" panose="020F0704030504030204" pitchFamily="34" charset="0"/>
                <a:ea typeface="Microsoft YaHei" panose="020B0503020204020204" pitchFamily="34" charset="-122"/>
                <a:cs typeface="Alata"/>
                <a:sym typeface="Titan One"/>
              </a:rPr>
              <a:t>Supermarket</a:t>
            </a:r>
            <a:endParaRPr sz="18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524" name="Google Shape;1524;p39"/>
          <p:cNvPicPr preferRelativeResize="0"/>
          <p:nvPr/>
        </p:nvPicPr>
        <p:blipFill>
          <a:blip r:embed="rId5">
            <a:alphaModFix/>
          </a:blip>
          <a:stretch>
            <a:fillRect/>
          </a:stretch>
        </p:blipFill>
        <p:spPr>
          <a:xfrm flipH="1">
            <a:off x="5353088" y="1502296"/>
            <a:ext cx="529372" cy="910902"/>
          </a:xfrm>
          <a:prstGeom prst="rect">
            <a:avLst/>
          </a:prstGeom>
          <a:noFill/>
          <a:ln>
            <a:noFill/>
          </a:ln>
        </p:spPr>
      </p:pic>
      <p:pic>
        <p:nvPicPr>
          <p:cNvPr id="1525" name="Google Shape;1525;p39"/>
          <p:cNvPicPr preferRelativeResize="0"/>
          <p:nvPr/>
        </p:nvPicPr>
        <p:blipFill>
          <a:blip r:embed="rId6">
            <a:alphaModFix/>
          </a:blip>
          <a:stretch>
            <a:fillRect/>
          </a:stretch>
        </p:blipFill>
        <p:spPr>
          <a:xfrm>
            <a:off x="6809591" y="1107712"/>
            <a:ext cx="1016921" cy="1377659"/>
          </a:xfrm>
          <a:prstGeom prst="rect">
            <a:avLst/>
          </a:prstGeom>
          <a:noFill/>
          <a:ln>
            <a:noFill/>
          </a:ln>
        </p:spPr>
      </p:pic>
      <p:pic>
        <p:nvPicPr>
          <p:cNvPr id="1526" name="Google Shape;1526;p39"/>
          <p:cNvPicPr preferRelativeResize="0"/>
          <p:nvPr/>
        </p:nvPicPr>
        <p:blipFill>
          <a:blip r:embed="rId7">
            <a:alphaModFix/>
          </a:blip>
          <a:stretch>
            <a:fillRect/>
          </a:stretch>
        </p:blipFill>
        <p:spPr>
          <a:xfrm flipH="1">
            <a:off x="6240145" y="1600170"/>
            <a:ext cx="569446" cy="715131"/>
          </a:xfrm>
          <a:prstGeom prst="rect">
            <a:avLst/>
          </a:prstGeom>
          <a:noFill/>
          <a:ln>
            <a:noFill/>
          </a:ln>
        </p:spPr>
      </p:pic>
      <p:pic>
        <p:nvPicPr>
          <p:cNvPr id="1527" name="Google Shape;1527;p39"/>
          <p:cNvPicPr preferRelativeResize="0"/>
          <p:nvPr/>
        </p:nvPicPr>
        <p:blipFill>
          <a:blip r:embed="rId8">
            <a:alphaModFix/>
          </a:blip>
          <a:stretch>
            <a:fillRect/>
          </a:stretch>
        </p:blipFill>
        <p:spPr>
          <a:xfrm>
            <a:off x="5781900" y="1852519"/>
            <a:ext cx="753552" cy="609927"/>
          </a:xfrm>
          <a:prstGeom prst="rect">
            <a:avLst/>
          </a:prstGeom>
          <a:noFill/>
          <a:ln>
            <a:noFill/>
          </a:ln>
        </p:spPr>
      </p:pic>
      <p:sp>
        <p:nvSpPr>
          <p:cNvPr id="1528" name="Google Shape;1528;p39"/>
          <p:cNvSpPr/>
          <p:nvPr/>
        </p:nvSpPr>
        <p:spPr>
          <a:xfrm>
            <a:off x="1252814" y="2482300"/>
            <a:ext cx="3416379" cy="487500"/>
          </a:xfrm>
          <a:prstGeom prst="roundRect">
            <a:avLst>
              <a:gd name="adj" fmla="val 16667"/>
            </a:avLst>
          </a:prstGeom>
          <a:solidFill>
            <a:srgbClr val="C9DAF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Purchase package free product</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29" name="Google Shape;1529;p39"/>
          <p:cNvSpPr/>
          <p:nvPr/>
        </p:nvSpPr>
        <p:spPr>
          <a:xfrm>
            <a:off x="5384083" y="2480048"/>
            <a:ext cx="2302737" cy="487500"/>
          </a:xfrm>
          <a:prstGeom prst="roundRect">
            <a:avLst>
              <a:gd name="adj" fmla="val 16667"/>
            </a:avLst>
          </a:prstGeom>
          <a:solidFill>
            <a:srgbClr val="C9DAF8"/>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Bring your own bags</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530" name="Google Shape;1530;p39"/>
          <p:cNvPicPr preferRelativeResize="0"/>
          <p:nvPr/>
        </p:nvPicPr>
        <p:blipFill rotWithShape="1">
          <a:blip r:embed="rId9">
            <a:alphaModFix/>
          </a:blip>
          <a:srcRect t="16638"/>
          <a:stretch/>
        </p:blipFill>
        <p:spPr>
          <a:xfrm>
            <a:off x="784240" y="3277988"/>
            <a:ext cx="2475976" cy="1377675"/>
          </a:xfrm>
          <a:prstGeom prst="rect">
            <a:avLst/>
          </a:prstGeom>
          <a:noFill/>
          <a:ln>
            <a:noFill/>
          </a:ln>
        </p:spPr>
      </p:pic>
      <p:pic>
        <p:nvPicPr>
          <p:cNvPr id="1531" name="Google Shape;1531;p39"/>
          <p:cNvPicPr preferRelativeResize="0"/>
          <p:nvPr/>
        </p:nvPicPr>
        <p:blipFill rotWithShape="1">
          <a:blip r:embed="rId10">
            <a:alphaModFix/>
          </a:blip>
          <a:srcRect l="79" t="16936"/>
          <a:stretch/>
        </p:blipFill>
        <p:spPr>
          <a:xfrm>
            <a:off x="3531425" y="3280400"/>
            <a:ext cx="2475975" cy="1372849"/>
          </a:xfrm>
          <a:prstGeom prst="rect">
            <a:avLst/>
          </a:prstGeom>
          <a:noFill/>
          <a:ln>
            <a:noFill/>
          </a:ln>
        </p:spPr>
      </p:pic>
      <p:sp>
        <p:nvSpPr>
          <p:cNvPr id="1532" name="Google Shape;1532;p39"/>
          <p:cNvSpPr/>
          <p:nvPr/>
        </p:nvSpPr>
        <p:spPr>
          <a:xfrm rot="-619853">
            <a:off x="-2277" y="3060628"/>
            <a:ext cx="1573033" cy="653472"/>
          </a:xfrm>
          <a:prstGeom prst="irregularSeal2">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E.g.</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3" name="Google Shape;1533;p39"/>
          <p:cNvSpPr/>
          <p:nvPr/>
        </p:nvSpPr>
        <p:spPr>
          <a:xfrm>
            <a:off x="998078" y="4458563"/>
            <a:ext cx="2002200" cy="376500"/>
          </a:xfrm>
          <a:prstGeom prst="roundRect">
            <a:avLst>
              <a:gd name="adj" fmla="val 16667"/>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Unpacked Store</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4" name="Google Shape;1534;p39"/>
          <p:cNvSpPr/>
          <p:nvPr/>
        </p:nvSpPr>
        <p:spPr>
          <a:xfrm>
            <a:off x="3768325" y="4458563"/>
            <a:ext cx="2002200" cy="376500"/>
          </a:xfrm>
          <a:prstGeom prst="roundRect">
            <a:avLst>
              <a:gd name="adj" fmla="val 16667"/>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Wet Market</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5" name="Google Shape;1535;p39"/>
          <p:cNvSpPr/>
          <p:nvPr/>
        </p:nvSpPr>
        <p:spPr>
          <a:xfrm>
            <a:off x="7234062" y="3133719"/>
            <a:ext cx="795513" cy="793302"/>
          </a:xfrm>
          <a:prstGeom prst="ellipse">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536" name="Google Shape;1536;p39"/>
          <p:cNvPicPr preferRelativeResize="0"/>
          <p:nvPr/>
        </p:nvPicPr>
        <p:blipFill>
          <a:blip r:embed="rId11">
            <a:alphaModFix/>
          </a:blip>
          <a:stretch>
            <a:fillRect/>
          </a:stretch>
        </p:blipFill>
        <p:spPr>
          <a:xfrm>
            <a:off x="7248450" y="3251902"/>
            <a:ext cx="704307" cy="653184"/>
          </a:xfrm>
          <a:prstGeom prst="rect">
            <a:avLst/>
          </a:prstGeom>
          <a:noFill/>
          <a:ln>
            <a:noFill/>
          </a:ln>
        </p:spPr>
      </p:pic>
      <p:sp>
        <p:nvSpPr>
          <p:cNvPr id="1537" name="Google Shape;1537;p39"/>
          <p:cNvSpPr/>
          <p:nvPr/>
        </p:nvSpPr>
        <p:spPr>
          <a:xfrm>
            <a:off x="6158676" y="4015593"/>
            <a:ext cx="2867195" cy="397737"/>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Reduce package wastes</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8" name="Google Shape;1538;p39"/>
          <p:cNvSpPr/>
          <p:nvPr/>
        </p:nvSpPr>
        <p:spPr>
          <a:xfrm>
            <a:off x="6158676" y="4510275"/>
            <a:ext cx="2867195" cy="521301"/>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Purchase on demand, reduce wastes</a:t>
            </a:r>
            <a:endParaRPr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24" name="Google Shape;1351;p31"/>
          <p:cNvSpPr txBox="1">
            <a:spLocks/>
          </p:cNvSpPr>
          <p:nvPr/>
        </p:nvSpPr>
        <p:spPr>
          <a:xfrm>
            <a:off x="2489250" y="15340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Package Free </a:t>
            </a:r>
          </a:p>
          <a:p>
            <a:pPr algn="ctr"/>
            <a:r>
              <a:rPr lang="en" b="1" dirty="0" smtClean="0">
                <a:latin typeface="Arial Rounded MT Bold" panose="020F0704030504030204" pitchFamily="34" charset="0"/>
                <a:ea typeface="Microsoft YaHei" panose="020B0503020204020204" pitchFamily="34" charset="-122"/>
              </a:rPr>
              <a:t>(Shop Naked)</a:t>
            </a:r>
            <a:endParaRPr lang="zh-TW" altLang="en-US" b="1" dirty="0">
              <a:latin typeface="Arial Rounded MT Bold" panose="020F0704030504030204" pitchFamily="34" charset="0"/>
              <a:ea typeface="Microsoft YaHei" panose="020B0503020204020204" pitchFamily="34" charset="-122"/>
            </a:endParaRPr>
          </a:p>
        </p:txBody>
      </p:sp>
      <p:sp>
        <p:nvSpPr>
          <p:cNvPr id="28"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Package Free</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9" name="Google Shape;1447;p35"/>
          <p:cNvPicPr preferRelativeResize="0"/>
          <p:nvPr/>
        </p:nvPicPr>
        <p:blipFill>
          <a:blip r:embed="rId12">
            <a:alphaModFix/>
          </a:blip>
          <a:stretch>
            <a:fillRect/>
          </a:stretch>
        </p:blipFill>
        <p:spPr>
          <a:xfrm>
            <a:off x="7376103" y="122603"/>
            <a:ext cx="323150" cy="321025"/>
          </a:xfrm>
          <a:prstGeom prst="rect">
            <a:avLst/>
          </a:prstGeom>
          <a:noFill/>
          <a:ln>
            <a:noFill/>
          </a:ln>
        </p:spPr>
      </p:pic>
      <p:pic>
        <p:nvPicPr>
          <p:cNvPr id="30" name="Google Shape;1448;p35"/>
          <p:cNvPicPr preferRelativeResize="0"/>
          <p:nvPr/>
        </p:nvPicPr>
        <p:blipFill>
          <a:blip r:embed="rId13">
            <a:alphaModFix/>
          </a:blip>
          <a:stretch>
            <a:fillRect/>
          </a:stretch>
        </p:blipFill>
        <p:spPr>
          <a:xfrm>
            <a:off x="7130787" y="211890"/>
            <a:ext cx="261500" cy="238084"/>
          </a:xfrm>
          <a:prstGeom prst="rect">
            <a:avLst/>
          </a:prstGeom>
          <a:noFill/>
          <a:ln>
            <a:noFill/>
          </a:ln>
        </p:spPr>
      </p:pic>
    </p:spTree>
    <p:extLst>
      <p:ext uri="{BB962C8B-B14F-4D97-AF65-F5344CB8AC3E}">
        <p14:creationId xmlns:p14="http://schemas.microsoft.com/office/powerpoint/2010/main" val="791458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pic>
        <p:nvPicPr>
          <p:cNvPr id="1547" name="Google Shape;1547;p40"/>
          <p:cNvPicPr preferRelativeResize="0"/>
          <p:nvPr/>
        </p:nvPicPr>
        <p:blipFill rotWithShape="1">
          <a:blip r:embed="rId3">
            <a:alphaModFix/>
          </a:blip>
          <a:srcRect t="16589" b="8850"/>
          <a:stretch/>
        </p:blipFill>
        <p:spPr>
          <a:xfrm>
            <a:off x="1992742" y="811183"/>
            <a:ext cx="2187416" cy="1631121"/>
          </a:xfrm>
          <a:prstGeom prst="rect">
            <a:avLst/>
          </a:prstGeom>
          <a:noFill/>
          <a:ln>
            <a:noFill/>
          </a:ln>
        </p:spPr>
      </p:pic>
      <p:pic>
        <p:nvPicPr>
          <p:cNvPr id="1548" name="Google Shape;1548;p40"/>
          <p:cNvPicPr preferRelativeResize="0"/>
          <p:nvPr/>
        </p:nvPicPr>
        <p:blipFill rotWithShape="1">
          <a:blip r:embed="rId4">
            <a:alphaModFix/>
          </a:blip>
          <a:srcRect l="9543" t="9629" r="11455" b="9036"/>
          <a:stretch/>
        </p:blipFill>
        <p:spPr>
          <a:xfrm>
            <a:off x="4979910" y="887367"/>
            <a:ext cx="2009100" cy="1639030"/>
          </a:xfrm>
          <a:prstGeom prst="rect">
            <a:avLst/>
          </a:prstGeom>
          <a:noFill/>
          <a:ln>
            <a:noFill/>
          </a:ln>
        </p:spPr>
      </p:pic>
      <p:pic>
        <p:nvPicPr>
          <p:cNvPr id="1549" name="Google Shape;1549;p40"/>
          <p:cNvPicPr preferRelativeResize="0"/>
          <p:nvPr/>
        </p:nvPicPr>
        <p:blipFill>
          <a:blip r:embed="rId5">
            <a:alphaModFix/>
          </a:blip>
          <a:stretch>
            <a:fillRect/>
          </a:stretch>
        </p:blipFill>
        <p:spPr>
          <a:xfrm>
            <a:off x="3931573" y="1099821"/>
            <a:ext cx="1048325" cy="1053850"/>
          </a:xfrm>
          <a:prstGeom prst="rect">
            <a:avLst/>
          </a:prstGeom>
          <a:noFill/>
          <a:ln>
            <a:noFill/>
          </a:ln>
        </p:spPr>
      </p:pic>
      <p:graphicFrame>
        <p:nvGraphicFramePr>
          <p:cNvPr id="1550" name="Google Shape;1550;p40"/>
          <p:cNvGraphicFramePr/>
          <p:nvPr>
            <p:extLst/>
          </p:nvPr>
        </p:nvGraphicFramePr>
        <p:xfrm>
          <a:off x="535525" y="3047650"/>
          <a:ext cx="6755000" cy="1219140"/>
        </p:xfrm>
        <a:graphic>
          <a:graphicData uri="http://schemas.openxmlformats.org/drawingml/2006/table">
            <a:tbl>
              <a:tblPr>
                <a:noFill/>
                <a:tableStyleId>{5041B3AF-687D-4DF1-96A8-ADD314D7786C}</a:tableStyleId>
              </a:tblPr>
              <a:tblGrid>
                <a:gridCol w="1265025">
                  <a:extLst>
                    <a:ext uri="{9D8B030D-6E8A-4147-A177-3AD203B41FA5}">
                      <a16:colId xmlns:a16="http://schemas.microsoft.com/office/drawing/2014/main" val="20000"/>
                    </a:ext>
                  </a:extLst>
                </a:gridCol>
                <a:gridCol w="2723650">
                  <a:extLst>
                    <a:ext uri="{9D8B030D-6E8A-4147-A177-3AD203B41FA5}">
                      <a16:colId xmlns:a16="http://schemas.microsoft.com/office/drawing/2014/main" val="20001"/>
                    </a:ext>
                  </a:extLst>
                </a:gridCol>
                <a:gridCol w="2766325">
                  <a:extLst>
                    <a:ext uri="{9D8B030D-6E8A-4147-A177-3AD203B41FA5}">
                      <a16:colId xmlns:a16="http://schemas.microsoft.com/office/drawing/2014/main" val="20002"/>
                    </a:ext>
                  </a:extLst>
                </a:gridCol>
              </a:tblGrid>
              <a:tr h="541725">
                <a:tc>
                  <a:txBody>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Package Amount</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Primary</a:t>
                      </a:r>
                      <a:r>
                        <a:rPr lang="en" b="1" baseline="0" dirty="0" smtClean="0">
                          <a:solidFill>
                            <a:srgbClr val="674A32"/>
                          </a:solidFill>
                          <a:latin typeface="Arial Rounded MT Bold" panose="020F0704030504030204" pitchFamily="34" charset="0"/>
                          <a:ea typeface="Microsoft YaHei" panose="020B0503020204020204" pitchFamily="34" charset="-122"/>
                          <a:cs typeface="Alata"/>
                          <a:sym typeface="Alata"/>
                        </a:rPr>
                        <a:t> Packaging</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Excessive Packaging</a:t>
                      </a:r>
                      <a:r>
                        <a:rPr lang="en" b="1" baseline="0" dirty="0" smtClean="0">
                          <a:solidFill>
                            <a:srgbClr val="674A32"/>
                          </a:solidFill>
                          <a:latin typeface="Arial Rounded MT Bold" panose="020F0704030504030204" pitchFamily="34" charset="0"/>
                          <a:ea typeface="Microsoft YaHei" panose="020B0503020204020204" pitchFamily="34" charset="-122"/>
                          <a:cs typeface="Alata"/>
                          <a:sym typeface="Alata"/>
                        </a:rPr>
                        <a:t> + Cushioning Material</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extLst>
                  <a:ext uri="{0D108BD9-81ED-4DB2-BD59-A6C34878D82A}">
                    <a16:rowId xmlns:a16="http://schemas.microsoft.com/office/drawing/2014/main" val="10000"/>
                  </a:ext>
                </a:extLst>
              </a:tr>
              <a:tr h="544925">
                <a:tc>
                  <a:txBody>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Delivery</a:t>
                      </a:r>
                      <a:r>
                        <a:rPr lang="en" b="1" baseline="0" dirty="0" smtClean="0">
                          <a:solidFill>
                            <a:srgbClr val="674A32"/>
                          </a:solidFill>
                          <a:latin typeface="Arial Rounded MT Bold" panose="020F0704030504030204" pitchFamily="34" charset="0"/>
                          <a:ea typeface="Microsoft YaHei" panose="020B0503020204020204" pitchFamily="34" charset="-122"/>
                          <a:cs typeface="Alata"/>
                          <a:sym typeface="Alata"/>
                        </a:rPr>
                        <a:t> Method</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Pick-up </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Extra</a:t>
                      </a:r>
                      <a:r>
                        <a:rPr lang="en" b="1" baseline="0" dirty="0" smtClean="0">
                          <a:solidFill>
                            <a:srgbClr val="674A32"/>
                          </a:solidFill>
                          <a:latin typeface="Arial Rounded MT Bold" panose="020F0704030504030204" pitchFamily="34" charset="0"/>
                          <a:ea typeface="Microsoft YaHei" panose="020B0503020204020204" pitchFamily="34" charset="-122"/>
                          <a:cs typeface="Alata"/>
                          <a:sym typeface="Alata"/>
                        </a:rPr>
                        <a:t> Delivery</a:t>
                      </a: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 </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551" name="Google Shape;1551;p40"/>
          <p:cNvSpPr/>
          <p:nvPr/>
        </p:nvSpPr>
        <p:spPr>
          <a:xfrm>
            <a:off x="4015895" y="3066166"/>
            <a:ext cx="552900" cy="525000"/>
          </a:xfrm>
          <a:prstGeom prst="ellipse">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pic>
        <p:nvPicPr>
          <p:cNvPr id="1552" name="Google Shape;1552;p40"/>
          <p:cNvPicPr preferRelativeResize="0"/>
          <p:nvPr/>
        </p:nvPicPr>
        <p:blipFill>
          <a:blip r:embed="rId6">
            <a:alphaModFix/>
          </a:blip>
          <a:stretch>
            <a:fillRect/>
          </a:stretch>
        </p:blipFill>
        <p:spPr>
          <a:xfrm>
            <a:off x="4059273" y="3125677"/>
            <a:ext cx="466349" cy="447720"/>
          </a:xfrm>
          <a:prstGeom prst="rect">
            <a:avLst/>
          </a:prstGeom>
          <a:noFill/>
          <a:ln>
            <a:noFill/>
          </a:ln>
        </p:spPr>
      </p:pic>
      <p:pic>
        <p:nvPicPr>
          <p:cNvPr id="1555" name="Google Shape;1555;p40"/>
          <p:cNvPicPr preferRelativeResize="0"/>
          <p:nvPr/>
        </p:nvPicPr>
        <p:blipFill rotWithShape="1">
          <a:blip r:embed="rId7">
            <a:alphaModFix/>
          </a:blip>
          <a:srcRect l="11648" t="20944" r="11410" b="22449"/>
          <a:stretch/>
        </p:blipFill>
        <p:spPr>
          <a:xfrm>
            <a:off x="1891625" y="4387400"/>
            <a:ext cx="1210544" cy="590850"/>
          </a:xfrm>
          <a:prstGeom prst="rect">
            <a:avLst/>
          </a:prstGeom>
          <a:noFill/>
          <a:ln>
            <a:noFill/>
          </a:ln>
        </p:spPr>
      </p:pic>
      <p:sp>
        <p:nvSpPr>
          <p:cNvPr id="1558" name="Google Shape;1558;p40"/>
          <p:cNvSpPr/>
          <p:nvPr/>
        </p:nvSpPr>
        <p:spPr>
          <a:xfrm>
            <a:off x="3216150" y="4387475"/>
            <a:ext cx="2757930" cy="590700"/>
          </a:xfrm>
          <a:prstGeom prst="roundRect">
            <a:avLst>
              <a:gd name="adj" fmla="val 16667"/>
            </a:avLst>
          </a:prstGeom>
          <a:solidFill>
            <a:srgbClr val="3D85C6">
              <a:alpha val="50000"/>
            </a:srgbClr>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Annual Duct Tape Consumption can would around the earth 1077 times.</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562" name="Google Shape;1562;p40"/>
          <p:cNvSpPr/>
          <p:nvPr/>
        </p:nvSpPr>
        <p:spPr>
          <a:xfrm>
            <a:off x="4713873" y="2339058"/>
            <a:ext cx="2506800" cy="610200"/>
          </a:xfrm>
          <a:prstGeom prst="roundRect">
            <a:avLst>
              <a:gd name="adj" fmla="val 16667"/>
            </a:avLst>
          </a:prstGeom>
          <a:solidFill>
            <a:srgbClr val="C9DAF8"/>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Online Store</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63" name="Google Shape;1563;p40"/>
          <p:cNvSpPr/>
          <p:nvPr/>
        </p:nvSpPr>
        <p:spPr>
          <a:xfrm>
            <a:off x="6915525" y="2378582"/>
            <a:ext cx="2209800" cy="1096765"/>
          </a:xfrm>
          <a:prstGeom prst="wedgeEllipseCallout">
            <a:avLst>
              <a:gd name="adj1" fmla="val -52191"/>
              <a:gd name="adj2" fmla="val 42964"/>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4.8 times more packaging than normal store</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pic>
        <p:nvPicPr>
          <p:cNvPr id="1564" name="Google Shape;1564;p40"/>
          <p:cNvPicPr preferRelativeResize="0"/>
          <p:nvPr/>
        </p:nvPicPr>
        <p:blipFill>
          <a:blip r:embed="rId8">
            <a:alphaModFix/>
          </a:blip>
          <a:stretch>
            <a:fillRect/>
          </a:stretch>
        </p:blipFill>
        <p:spPr>
          <a:xfrm>
            <a:off x="7662304" y="2031553"/>
            <a:ext cx="794225" cy="612605"/>
          </a:xfrm>
          <a:prstGeom prst="rect">
            <a:avLst/>
          </a:prstGeom>
          <a:noFill/>
          <a:ln>
            <a:noFill/>
          </a:ln>
        </p:spPr>
      </p:pic>
      <p:sp>
        <p:nvSpPr>
          <p:cNvPr id="1565" name="Google Shape;1565;p40"/>
          <p:cNvSpPr/>
          <p:nvPr/>
        </p:nvSpPr>
        <p:spPr>
          <a:xfrm>
            <a:off x="1833010" y="2339070"/>
            <a:ext cx="2506800" cy="610200"/>
          </a:xfrm>
          <a:prstGeom prst="roundRect">
            <a:avLst>
              <a:gd name="adj" fmla="val 16667"/>
            </a:avLst>
          </a:prstGeom>
          <a:solidFill>
            <a:srgbClr val="C9DAF8"/>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Store</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566" name="Google Shape;1566;p40"/>
          <p:cNvPicPr preferRelativeResize="0"/>
          <p:nvPr/>
        </p:nvPicPr>
        <p:blipFill>
          <a:blip r:embed="rId9">
            <a:alphaModFix/>
          </a:blip>
          <a:stretch>
            <a:fillRect/>
          </a:stretch>
        </p:blipFill>
        <p:spPr>
          <a:xfrm>
            <a:off x="3437134" y="1827259"/>
            <a:ext cx="1009850" cy="1181525"/>
          </a:xfrm>
          <a:prstGeom prst="rect">
            <a:avLst/>
          </a:prstGeom>
          <a:noFill/>
          <a:ln>
            <a:noFill/>
          </a:ln>
        </p:spPr>
      </p:pic>
      <p:sp>
        <p:nvSpPr>
          <p:cNvPr id="24" name="Google Shape;1351;p31"/>
          <p:cNvSpPr txBox="1">
            <a:spLocks/>
          </p:cNvSpPr>
          <p:nvPr/>
        </p:nvSpPr>
        <p:spPr>
          <a:xfrm>
            <a:off x="1713549" y="148755"/>
            <a:ext cx="529458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Environmental-Friendly Purchase Method</a:t>
            </a:r>
            <a:endParaRPr lang="zh-TW" altLang="en-US" b="1" dirty="0">
              <a:latin typeface="Arial Rounded MT Bold" panose="020F0704030504030204" pitchFamily="34" charset="0"/>
              <a:ea typeface="Microsoft YaHei" panose="020B0503020204020204" pitchFamily="34" charset="-122"/>
            </a:endParaRPr>
          </a:p>
        </p:txBody>
      </p:sp>
      <p:sp>
        <p:nvSpPr>
          <p:cNvPr id="27" name="Google Shape;1551;p40"/>
          <p:cNvSpPr/>
          <p:nvPr/>
        </p:nvSpPr>
        <p:spPr>
          <a:xfrm>
            <a:off x="4015895" y="3697319"/>
            <a:ext cx="552900" cy="525000"/>
          </a:xfrm>
          <a:prstGeom prst="ellipse">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pic>
        <p:nvPicPr>
          <p:cNvPr id="28" name="Google Shape;1552;p40"/>
          <p:cNvPicPr preferRelativeResize="0"/>
          <p:nvPr/>
        </p:nvPicPr>
        <p:blipFill>
          <a:blip r:embed="rId6">
            <a:alphaModFix/>
          </a:blip>
          <a:stretch>
            <a:fillRect/>
          </a:stretch>
        </p:blipFill>
        <p:spPr>
          <a:xfrm>
            <a:off x="4059273" y="3756830"/>
            <a:ext cx="466349" cy="447720"/>
          </a:xfrm>
          <a:prstGeom prst="rect">
            <a:avLst/>
          </a:prstGeom>
          <a:noFill/>
          <a:ln>
            <a:noFill/>
          </a:ln>
        </p:spPr>
      </p:pic>
      <p:sp>
        <p:nvSpPr>
          <p:cNvPr id="29"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Package Free</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30" name="Google Shape;1447;p35"/>
          <p:cNvPicPr preferRelativeResize="0"/>
          <p:nvPr/>
        </p:nvPicPr>
        <p:blipFill>
          <a:blip r:embed="rId10">
            <a:alphaModFix/>
          </a:blip>
          <a:stretch>
            <a:fillRect/>
          </a:stretch>
        </p:blipFill>
        <p:spPr>
          <a:xfrm>
            <a:off x="7376103" y="122603"/>
            <a:ext cx="323150" cy="321025"/>
          </a:xfrm>
          <a:prstGeom prst="rect">
            <a:avLst/>
          </a:prstGeom>
          <a:noFill/>
          <a:ln>
            <a:noFill/>
          </a:ln>
        </p:spPr>
      </p:pic>
      <p:pic>
        <p:nvPicPr>
          <p:cNvPr id="31" name="Google Shape;1448;p35"/>
          <p:cNvPicPr preferRelativeResize="0"/>
          <p:nvPr/>
        </p:nvPicPr>
        <p:blipFill>
          <a:blip r:embed="rId11">
            <a:alphaModFix/>
          </a:blip>
          <a:stretch>
            <a:fillRect/>
          </a:stretch>
        </p:blipFill>
        <p:spPr>
          <a:xfrm>
            <a:off x="7130787" y="211890"/>
            <a:ext cx="261500" cy="238084"/>
          </a:xfrm>
          <a:prstGeom prst="rect">
            <a:avLst/>
          </a:prstGeom>
          <a:noFill/>
          <a:ln>
            <a:noFill/>
          </a:ln>
        </p:spPr>
      </p:pic>
      <p:pic>
        <p:nvPicPr>
          <p:cNvPr id="1556" name="Google Shape;1556;p40"/>
          <p:cNvPicPr preferRelativeResize="0"/>
          <p:nvPr/>
        </p:nvPicPr>
        <p:blipFill>
          <a:blip r:embed="rId12">
            <a:alphaModFix/>
          </a:blip>
          <a:stretch>
            <a:fillRect/>
          </a:stretch>
        </p:blipFill>
        <p:spPr>
          <a:xfrm rot="-1167078">
            <a:off x="6247831" y="4193372"/>
            <a:ext cx="948735" cy="1119884"/>
          </a:xfrm>
          <a:prstGeom prst="rect">
            <a:avLst/>
          </a:prstGeom>
          <a:noFill/>
          <a:ln>
            <a:noFill/>
          </a:ln>
        </p:spPr>
      </p:pic>
      <p:pic>
        <p:nvPicPr>
          <p:cNvPr id="1557" name="Google Shape;1557;p40"/>
          <p:cNvPicPr preferRelativeResize="0"/>
          <p:nvPr/>
        </p:nvPicPr>
        <p:blipFill>
          <a:blip r:embed="rId13">
            <a:alphaModFix/>
          </a:blip>
          <a:stretch>
            <a:fillRect/>
          </a:stretch>
        </p:blipFill>
        <p:spPr>
          <a:xfrm rot="-1800017">
            <a:off x="5700513" y="4379624"/>
            <a:ext cx="733577" cy="747382"/>
          </a:xfrm>
          <a:prstGeom prst="rect">
            <a:avLst/>
          </a:prstGeom>
          <a:noFill/>
          <a:ln>
            <a:noFill/>
          </a:ln>
        </p:spPr>
      </p:pic>
    </p:spTree>
    <p:extLst>
      <p:ext uri="{BB962C8B-B14F-4D97-AF65-F5344CB8AC3E}">
        <p14:creationId xmlns:p14="http://schemas.microsoft.com/office/powerpoint/2010/main" val="4237292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1575" name="Google Shape;1575;p41"/>
          <p:cNvPicPr preferRelativeResize="0"/>
          <p:nvPr/>
        </p:nvPicPr>
        <p:blipFill>
          <a:blip r:embed="rId3">
            <a:alphaModFix/>
          </a:blip>
          <a:stretch>
            <a:fillRect/>
          </a:stretch>
        </p:blipFill>
        <p:spPr>
          <a:xfrm>
            <a:off x="548063" y="2136480"/>
            <a:ext cx="4484299" cy="1674553"/>
          </a:xfrm>
          <a:prstGeom prst="rect">
            <a:avLst/>
          </a:prstGeom>
          <a:noFill/>
          <a:ln>
            <a:noFill/>
          </a:ln>
        </p:spPr>
      </p:pic>
      <p:pic>
        <p:nvPicPr>
          <p:cNvPr id="1576" name="Google Shape;1576;p41"/>
          <p:cNvPicPr preferRelativeResize="0"/>
          <p:nvPr/>
        </p:nvPicPr>
        <p:blipFill>
          <a:blip r:embed="rId4">
            <a:alphaModFix/>
          </a:blip>
          <a:stretch>
            <a:fillRect/>
          </a:stretch>
        </p:blipFill>
        <p:spPr>
          <a:xfrm>
            <a:off x="958589" y="1698482"/>
            <a:ext cx="925410" cy="910740"/>
          </a:xfrm>
          <a:prstGeom prst="rect">
            <a:avLst/>
          </a:prstGeom>
          <a:noFill/>
          <a:ln>
            <a:noFill/>
          </a:ln>
        </p:spPr>
      </p:pic>
      <p:pic>
        <p:nvPicPr>
          <p:cNvPr id="1577" name="Google Shape;1577;p41"/>
          <p:cNvPicPr preferRelativeResize="0"/>
          <p:nvPr/>
        </p:nvPicPr>
        <p:blipFill rotWithShape="1">
          <a:blip r:embed="rId5">
            <a:alphaModFix/>
          </a:blip>
          <a:srcRect l="6897" t="51174" r="7103"/>
          <a:stretch/>
        </p:blipFill>
        <p:spPr>
          <a:xfrm>
            <a:off x="3500015" y="2226949"/>
            <a:ext cx="1185775" cy="693246"/>
          </a:xfrm>
          <a:prstGeom prst="rect">
            <a:avLst/>
          </a:prstGeom>
          <a:noFill/>
          <a:ln>
            <a:noFill/>
          </a:ln>
        </p:spPr>
      </p:pic>
      <p:pic>
        <p:nvPicPr>
          <p:cNvPr id="1578" name="Google Shape;1578;p41"/>
          <p:cNvPicPr preferRelativeResize="0"/>
          <p:nvPr/>
        </p:nvPicPr>
        <p:blipFill rotWithShape="1">
          <a:blip r:embed="rId6">
            <a:alphaModFix/>
          </a:blip>
          <a:srcRect l="8708" t="5771" r="10808" b="21728"/>
          <a:stretch/>
        </p:blipFill>
        <p:spPr>
          <a:xfrm>
            <a:off x="2058577" y="1481650"/>
            <a:ext cx="1463254" cy="781147"/>
          </a:xfrm>
          <a:prstGeom prst="rect">
            <a:avLst/>
          </a:prstGeom>
          <a:noFill/>
          <a:ln>
            <a:noFill/>
          </a:ln>
        </p:spPr>
      </p:pic>
      <p:sp>
        <p:nvSpPr>
          <p:cNvPr id="1579" name="Google Shape;1579;p41"/>
          <p:cNvSpPr/>
          <p:nvPr/>
        </p:nvSpPr>
        <p:spPr>
          <a:xfrm>
            <a:off x="1186408" y="3728349"/>
            <a:ext cx="3207600" cy="480300"/>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Choose product with less packaging</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sp>
        <p:nvSpPr>
          <p:cNvPr id="1580" name="Google Shape;1580;p41"/>
          <p:cNvSpPr/>
          <p:nvPr/>
        </p:nvSpPr>
        <p:spPr>
          <a:xfrm>
            <a:off x="958586" y="3666402"/>
            <a:ext cx="545100" cy="604200"/>
          </a:xfrm>
          <a:prstGeom prst="star6">
            <a:avLst>
              <a:gd name="adj" fmla="val 28868"/>
              <a:gd name="hf" fmla="val 11547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Arial Rounded MT Bold" panose="020F0704030504030204" pitchFamily="34" charset="0"/>
                <a:ea typeface="Microsoft YaHei" panose="020B0503020204020204" pitchFamily="34" charset="-122"/>
                <a:cs typeface="Lobster"/>
                <a:sym typeface="Lobster"/>
              </a:rPr>
              <a:t>1</a:t>
            </a:r>
            <a:endParaRPr sz="2000" b="1">
              <a:solidFill>
                <a:schemeClr val="dk1"/>
              </a:solidFill>
              <a:latin typeface="Arial Rounded MT Bold" panose="020F0704030504030204" pitchFamily="34" charset="0"/>
              <a:ea typeface="Microsoft YaHei" panose="020B0503020204020204" pitchFamily="34" charset="-122"/>
              <a:cs typeface="Lobster"/>
              <a:sym typeface="Lobster"/>
            </a:endParaRPr>
          </a:p>
        </p:txBody>
      </p:sp>
      <p:sp>
        <p:nvSpPr>
          <p:cNvPr id="1581" name="Google Shape;1581;p41"/>
          <p:cNvSpPr/>
          <p:nvPr/>
        </p:nvSpPr>
        <p:spPr>
          <a:xfrm>
            <a:off x="5540044" y="2242386"/>
            <a:ext cx="3151519" cy="403200"/>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Choose product with no label</a:t>
            </a:r>
            <a:endParaRPr sz="12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582" name="Google Shape;1582;p41"/>
          <p:cNvPicPr preferRelativeResize="0"/>
          <p:nvPr/>
        </p:nvPicPr>
        <p:blipFill>
          <a:blip r:embed="rId7">
            <a:alphaModFix/>
          </a:blip>
          <a:stretch>
            <a:fillRect/>
          </a:stretch>
        </p:blipFill>
        <p:spPr>
          <a:xfrm>
            <a:off x="6201196" y="995150"/>
            <a:ext cx="766486" cy="1260818"/>
          </a:xfrm>
          <a:prstGeom prst="rect">
            <a:avLst/>
          </a:prstGeom>
          <a:noFill/>
          <a:ln>
            <a:noFill/>
          </a:ln>
        </p:spPr>
      </p:pic>
      <p:pic>
        <p:nvPicPr>
          <p:cNvPr id="1583" name="Google Shape;1583;p41"/>
          <p:cNvPicPr preferRelativeResize="0"/>
          <p:nvPr/>
        </p:nvPicPr>
        <p:blipFill rotWithShape="1">
          <a:blip r:embed="rId8">
            <a:alphaModFix/>
          </a:blip>
          <a:srcRect l="33037" t="12542" r="34190" b="15870"/>
          <a:stretch/>
        </p:blipFill>
        <p:spPr>
          <a:xfrm>
            <a:off x="6909723" y="947320"/>
            <a:ext cx="590616" cy="1356480"/>
          </a:xfrm>
          <a:prstGeom prst="rect">
            <a:avLst/>
          </a:prstGeom>
          <a:noFill/>
          <a:ln>
            <a:noFill/>
          </a:ln>
        </p:spPr>
      </p:pic>
      <p:sp>
        <p:nvSpPr>
          <p:cNvPr id="1584" name="Google Shape;1584;p41"/>
          <p:cNvSpPr/>
          <p:nvPr/>
        </p:nvSpPr>
        <p:spPr>
          <a:xfrm>
            <a:off x="6842548" y="976518"/>
            <a:ext cx="766500" cy="1261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585" name="Google Shape;1585;p41"/>
          <p:cNvSpPr/>
          <p:nvPr/>
        </p:nvSpPr>
        <p:spPr>
          <a:xfrm>
            <a:off x="5336345" y="2157635"/>
            <a:ext cx="516600" cy="572700"/>
          </a:xfrm>
          <a:prstGeom prst="star6">
            <a:avLst>
              <a:gd name="adj" fmla="val 28868"/>
              <a:gd name="hf" fmla="val 11547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Arial Rounded MT Bold" panose="020F0704030504030204" pitchFamily="34" charset="0"/>
                <a:ea typeface="Microsoft YaHei" panose="020B0503020204020204" pitchFamily="34" charset="-122"/>
                <a:cs typeface="Lobster"/>
                <a:sym typeface="Lobster"/>
              </a:rPr>
              <a:t>2</a:t>
            </a:r>
            <a:endParaRPr sz="2000" b="1">
              <a:solidFill>
                <a:schemeClr val="dk1"/>
              </a:solidFill>
              <a:latin typeface="Arial Rounded MT Bold" panose="020F0704030504030204" pitchFamily="34" charset="0"/>
              <a:ea typeface="Microsoft YaHei" panose="020B0503020204020204" pitchFamily="34" charset="-122"/>
              <a:cs typeface="Lobster"/>
              <a:sym typeface="Lobster"/>
            </a:endParaRPr>
          </a:p>
        </p:txBody>
      </p:sp>
      <p:pic>
        <p:nvPicPr>
          <p:cNvPr id="1586" name="Google Shape;1586;p41"/>
          <p:cNvPicPr preferRelativeResize="0"/>
          <p:nvPr/>
        </p:nvPicPr>
        <p:blipFill>
          <a:blip r:embed="rId9">
            <a:alphaModFix/>
          </a:blip>
          <a:stretch>
            <a:fillRect/>
          </a:stretch>
        </p:blipFill>
        <p:spPr>
          <a:xfrm>
            <a:off x="5228708" y="2994071"/>
            <a:ext cx="1702596" cy="1313264"/>
          </a:xfrm>
          <a:prstGeom prst="rect">
            <a:avLst/>
          </a:prstGeom>
          <a:noFill/>
          <a:ln>
            <a:noFill/>
          </a:ln>
        </p:spPr>
      </p:pic>
      <p:sp>
        <p:nvSpPr>
          <p:cNvPr id="1587" name="Google Shape;1587;p41"/>
          <p:cNvSpPr/>
          <p:nvPr/>
        </p:nvSpPr>
        <p:spPr>
          <a:xfrm>
            <a:off x="5040036" y="3970149"/>
            <a:ext cx="2018314" cy="483626"/>
          </a:xfrm>
          <a:prstGeom prst="roundRect">
            <a:avLst>
              <a:gd name="adj" fmla="val 16667"/>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chemeClr val="dk1"/>
                </a:solidFill>
                <a:latin typeface="Arial Rounded MT Bold" panose="020F0704030504030204" pitchFamily="34" charset="0"/>
                <a:ea typeface="Microsoft YaHei" panose="020B0503020204020204" pitchFamily="34" charset="-122"/>
                <a:cs typeface="Alata"/>
                <a:sym typeface="Alata"/>
              </a:rPr>
              <a:t>No-plastic Vegetables Session</a:t>
            </a:r>
            <a:endParaRPr sz="17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588" name="Google Shape;1588;p41"/>
          <p:cNvPicPr preferRelativeResize="0"/>
          <p:nvPr/>
        </p:nvPicPr>
        <p:blipFill>
          <a:blip r:embed="rId10">
            <a:alphaModFix/>
          </a:blip>
          <a:stretch>
            <a:fillRect/>
          </a:stretch>
        </p:blipFill>
        <p:spPr>
          <a:xfrm>
            <a:off x="7712731" y="2896380"/>
            <a:ext cx="516575" cy="1410932"/>
          </a:xfrm>
          <a:prstGeom prst="rect">
            <a:avLst/>
          </a:prstGeom>
          <a:noFill/>
          <a:ln>
            <a:noFill/>
          </a:ln>
        </p:spPr>
      </p:pic>
      <p:sp>
        <p:nvSpPr>
          <p:cNvPr id="1589" name="Google Shape;1589;p41"/>
          <p:cNvSpPr/>
          <p:nvPr/>
        </p:nvSpPr>
        <p:spPr>
          <a:xfrm>
            <a:off x="7115508" y="3968498"/>
            <a:ext cx="1811322" cy="485277"/>
          </a:xfrm>
          <a:prstGeom prst="roundRect">
            <a:avLst>
              <a:gd name="adj" fmla="val 16667"/>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chemeClr val="dk1"/>
                </a:solidFill>
                <a:latin typeface="Arial Rounded MT Bold" panose="020F0704030504030204" pitchFamily="34" charset="0"/>
                <a:ea typeface="Microsoft YaHei" panose="020B0503020204020204" pitchFamily="34" charset="-122"/>
                <a:cs typeface="Alata"/>
                <a:sym typeface="Alata"/>
              </a:rPr>
              <a:t>Shared Recycle Bag Station</a:t>
            </a:r>
            <a:endParaRPr sz="20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sp>
        <p:nvSpPr>
          <p:cNvPr id="1590" name="Google Shape;1590;p41"/>
          <p:cNvSpPr/>
          <p:nvPr/>
        </p:nvSpPr>
        <p:spPr>
          <a:xfrm>
            <a:off x="5575813" y="4543189"/>
            <a:ext cx="2841000" cy="425400"/>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Choose Environmental-Friendly Supermarket</a:t>
            </a:r>
            <a:endParaRPr sz="9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sp>
        <p:nvSpPr>
          <p:cNvPr id="1591" name="Google Shape;1591;p41"/>
          <p:cNvSpPr/>
          <p:nvPr/>
        </p:nvSpPr>
        <p:spPr>
          <a:xfrm>
            <a:off x="5356071" y="4453776"/>
            <a:ext cx="545100" cy="604200"/>
          </a:xfrm>
          <a:prstGeom prst="star6">
            <a:avLst>
              <a:gd name="adj" fmla="val 28868"/>
              <a:gd name="hf" fmla="val 11547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Arial Rounded MT Bold" panose="020F0704030504030204" pitchFamily="34" charset="0"/>
                <a:ea typeface="Microsoft YaHei" panose="020B0503020204020204" pitchFamily="34" charset="-122"/>
                <a:cs typeface="Lobster"/>
                <a:sym typeface="Lobster"/>
              </a:rPr>
              <a:t>3</a:t>
            </a:r>
            <a:endParaRPr sz="2000" b="1">
              <a:solidFill>
                <a:schemeClr val="dk1"/>
              </a:solidFill>
              <a:latin typeface="Arial Rounded MT Bold" panose="020F0704030504030204" pitchFamily="34" charset="0"/>
              <a:ea typeface="Microsoft YaHei" panose="020B0503020204020204" pitchFamily="34" charset="-122"/>
              <a:cs typeface="Lobster"/>
              <a:sym typeface="Lobster"/>
            </a:endParaRPr>
          </a:p>
        </p:txBody>
      </p:sp>
      <p:pic>
        <p:nvPicPr>
          <p:cNvPr id="1592" name="Google Shape;1592;p41"/>
          <p:cNvPicPr preferRelativeResize="0"/>
          <p:nvPr/>
        </p:nvPicPr>
        <p:blipFill>
          <a:blip r:embed="rId11">
            <a:alphaModFix/>
          </a:blip>
          <a:stretch>
            <a:fillRect/>
          </a:stretch>
        </p:blipFill>
        <p:spPr>
          <a:xfrm>
            <a:off x="3116087" y="2097814"/>
            <a:ext cx="545101" cy="637766"/>
          </a:xfrm>
          <a:prstGeom prst="rect">
            <a:avLst/>
          </a:prstGeom>
          <a:noFill/>
          <a:ln>
            <a:noFill/>
          </a:ln>
        </p:spPr>
      </p:pic>
      <p:sp>
        <p:nvSpPr>
          <p:cNvPr id="27" name="Google Shape;1351;p31"/>
          <p:cNvSpPr txBox="1">
            <a:spLocks/>
          </p:cNvSpPr>
          <p:nvPr/>
        </p:nvSpPr>
        <p:spPr>
          <a:xfrm>
            <a:off x="2489250" y="14959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Technique of Selective Purchase </a:t>
            </a:r>
            <a:endParaRPr lang="zh-TW" altLang="en-US" b="1" dirty="0">
              <a:latin typeface="Arial Rounded MT Bold" panose="020F0704030504030204" pitchFamily="34" charset="0"/>
              <a:ea typeface="Microsoft YaHei" panose="020B0503020204020204" pitchFamily="34" charset="-122"/>
            </a:endParaRPr>
          </a:p>
        </p:txBody>
      </p:sp>
      <p:sp>
        <p:nvSpPr>
          <p:cNvPr id="24"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Package Free</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5" name="Google Shape;1447;p35"/>
          <p:cNvPicPr preferRelativeResize="0"/>
          <p:nvPr/>
        </p:nvPicPr>
        <p:blipFill>
          <a:blip r:embed="rId12">
            <a:alphaModFix/>
          </a:blip>
          <a:stretch>
            <a:fillRect/>
          </a:stretch>
        </p:blipFill>
        <p:spPr>
          <a:xfrm>
            <a:off x="7376103" y="122603"/>
            <a:ext cx="323150" cy="321025"/>
          </a:xfrm>
          <a:prstGeom prst="rect">
            <a:avLst/>
          </a:prstGeom>
          <a:noFill/>
          <a:ln>
            <a:noFill/>
          </a:ln>
        </p:spPr>
      </p:pic>
      <p:pic>
        <p:nvPicPr>
          <p:cNvPr id="26" name="Google Shape;1448;p35"/>
          <p:cNvPicPr preferRelativeResize="0"/>
          <p:nvPr/>
        </p:nvPicPr>
        <p:blipFill>
          <a:blip r:embed="rId13">
            <a:alphaModFix/>
          </a:blip>
          <a:stretch>
            <a:fillRect/>
          </a:stretch>
        </p:blipFill>
        <p:spPr>
          <a:xfrm>
            <a:off x="7130787" y="211890"/>
            <a:ext cx="261500" cy="238084"/>
          </a:xfrm>
          <a:prstGeom prst="rect">
            <a:avLst/>
          </a:prstGeom>
          <a:noFill/>
          <a:ln>
            <a:noFill/>
          </a:ln>
        </p:spPr>
      </p:pic>
    </p:spTree>
    <p:extLst>
      <p:ext uri="{BB962C8B-B14F-4D97-AF65-F5344CB8AC3E}">
        <p14:creationId xmlns:p14="http://schemas.microsoft.com/office/powerpoint/2010/main" val="42506045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34"/>
          <p:cNvSpPr txBox="1">
            <a:spLocks noGrp="1"/>
          </p:cNvSpPr>
          <p:nvPr>
            <p:ph type="title"/>
          </p:nvPr>
        </p:nvSpPr>
        <p:spPr>
          <a:xfrm>
            <a:off x="859900" y="319672"/>
            <a:ext cx="7519200" cy="996000"/>
          </a:xfrm>
          <a:prstGeom prst="rect">
            <a:avLst/>
          </a:prstGeom>
        </p:spPr>
        <p:txBody>
          <a:bodyPr spcFirstLastPara="1" vert="horz" wrap="square" lIns="91425" tIns="91425" rIns="91425" bIns="91425" rtlCol="0" anchor="b" anchorCtr="0">
            <a:noAutofit/>
          </a:bodyPr>
          <a:lstStyle/>
          <a:p>
            <a:pPr algn="ctr"/>
            <a:r>
              <a:rPr lang="en" sz="5400" dirty="0" smtClean="0">
                <a:latin typeface="Arial Rounded MT Bold" panose="020F0704030504030204" pitchFamily="34" charset="0"/>
                <a:ea typeface="Microsoft YaHei" panose="020B0503020204020204" pitchFamily="34" charset="-122"/>
              </a:rPr>
              <a:t>Low </a:t>
            </a:r>
            <a:r>
              <a:rPr lang="en" sz="5400" dirty="0">
                <a:latin typeface="Arial Rounded MT Bold" panose="020F0704030504030204" pitchFamily="34" charset="0"/>
                <a:ea typeface="Microsoft YaHei" panose="020B0503020204020204" pitchFamily="34" charset="-122"/>
              </a:rPr>
              <a:t>Carbon </a:t>
            </a:r>
            <a:r>
              <a:rPr lang="en" sz="5400" dirty="0">
                <a:solidFill>
                  <a:srgbClr val="FFC500"/>
                </a:solidFill>
                <a:latin typeface="Arial Rounded MT Bold" panose="020F0704030504030204" pitchFamily="34" charset="0"/>
                <a:ea typeface="Microsoft YaHei" panose="020B0503020204020204" pitchFamily="34" charset="-122"/>
              </a:rPr>
              <a:t>P</a:t>
            </a:r>
            <a:r>
              <a:rPr lang="en" sz="5400" dirty="0">
                <a:solidFill>
                  <a:srgbClr val="00F8FF"/>
                </a:solidFill>
                <a:latin typeface="Arial Rounded MT Bold" panose="020F0704030504030204" pitchFamily="34" charset="0"/>
                <a:ea typeface="Microsoft YaHei" panose="020B0503020204020204" pitchFamily="34" charset="-122"/>
              </a:rPr>
              <a:t>L</a:t>
            </a:r>
            <a:r>
              <a:rPr lang="en" sz="5400" dirty="0">
                <a:solidFill>
                  <a:srgbClr val="F6CFFF"/>
                </a:solidFill>
                <a:latin typeface="Arial Rounded MT Bold" panose="020F0704030504030204" pitchFamily="34" charset="0"/>
                <a:ea typeface="Microsoft YaHei" panose="020B0503020204020204" pitchFamily="34" charset="-122"/>
              </a:rPr>
              <a:t>S</a:t>
            </a:r>
            <a:endParaRPr sz="5400" dirty="0">
              <a:solidFill>
                <a:srgbClr val="F6CFFF"/>
              </a:solidFill>
              <a:latin typeface="Arial Rounded MT Bold" panose="020F0704030504030204" pitchFamily="34" charset="0"/>
              <a:ea typeface="Microsoft YaHei" panose="020B0503020204020204" pitchFamily="34" charset="-122"/>
            </a:endParaRPr>
          </a:p>
        </p:txBody>
      </p:sp>
      <p:sp>
        <p:nvSpPr>
          <p:cNvPr id="9" name="Flowchart: Connector 8"/>
          <p:cNvSpPr/>
          <p:nvPr/>
        </p:nvSpPr>
        <p:spPr>
          <a:xfrm>
            <a:off x="802945" y="1973186"/>
            <a:ext cx="1699586" cy="1770135"/>
          </a:xfrm>
          <a:prstGeom prst="flowChartConnector">
            <a:avLst/>
          </a:prstGeom>
          <a:blipFill dpi="0" rotWithShape="1">
            <a:blip r:embed="rId3">
              <a:alphaModFix amt="30000"/>
            </a:blip>
            <a:srcRect/>
            <a:stretch>
              <a:fillRect l="-96870" t="-376988" r="-741182" b="-661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Google Shape;1423;p34"/>
          <p:cNvSpPr/>
          <p:nvPr/>
        </p:nvSpPr>
        <p:spPr>
          <a:xfrm>
            <a:off x="586088" y="4049924"/>
            <a:ext cx="2133300" cy="851073"/>
          </a:xfrm>
          <a:prstGeom prst="roundRect">
            <a:avLst>
              <a:gd name="adj" fmla="val 16667"/>
            </a:avLst>
          </a:prstGeom>
          <a:solidFill>
            <a:srgbClr val="FFC500">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sz="3200" b="1"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P</a:t>
            </a:r>
            <a:r>
              <a:rPr lang="en" sz="1800"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ackage-Free</a:t>
            </a:r>
            <a:endParaRPr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p:txBody>
      </p:sp>
      <p:sp>
        <p:nvSpPr>
          <p:cNvPr id="11" name="Flowchart: Connector 10"/>
          <p:cNvSpPr/>
          <p:nvPr/>
        </p:nvSpPr>
        <p:spPr>
          <a:xfrm>
            <a:off x="6848428" y="1968419"/>
            <a:ext cx="1681416" cy="1781079"/>
          </a:xfrm>
          <a:prstGeom prst="flowChartConnector">
            <a:avLst/>
          </a:prstGeom>
          <a:blipFill dpi="0" rotWithShape="1">
            <a:blip r:embed="rId3">
              <a:alphaModFix amt="20000"/>
            </a:blip>
            <a:srcRect/>
            <a:stretch>
              <a:fillRect l="-418088" t="-376592" r="-419964" b="-66532"/>
            </a:stretch>
          </a:blip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Google Shape;1423;p34"/>
          <p:cNvSpPr/>
          <p:nvPr/>
        </p:nvSpPr>
        <p:spPr>
          <a:xfrm>
            <a:off x="6622486" y="4050629"/>
            <a:ext cx="2133300" cy="851073"/>
          </a:xfrm>
          <a:prstGeom prst="roundRect">
            <a:avLst>
              <a:gd name="adj" fmla="val 16667"/>
            </a:avLst>
          </a:prstGeom>
          <a:solidFill>
            <a:srgbClr val="F6CF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3200" b="1"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S</a:t>
            </a:r>
            <a:r>
              <a:rPr lang="en-HK" sz="1800"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easonal</a:t>
            </a:r>
            <a:endPar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p:txBody>
      </p:sp>
      <p:pic>
        <p:nvPicPr>
          <p:cNvPr id="17" name="Google Shape;1607;p42"/>
          <p:cNvPicPr preferRelativeResize="0"/>
          <p:nvPr/>
        </p:nvPicPr>
        <p:blipFill>
          <a:blip r:embed="rId4">
            <a:alphaModFix/>
          </a:blip>
          <a:stretch>
            <a:fillRect/>
          </a:stretch>
        </p:blipFill>
        <p:spPr>
          <a:xfrm>
            <a:off x="3557147" y="1510126"/>
            <a:ext cx="2227578" cy="2302042"/>
          </a:xfrm>
          <a:prstGeom prst="rect">
            <a:avLst/>
          </a:prstGeom>
          <a:noFill/>
          <a:ln>
            <a:noFill/>
          </a:ln>
          <a:effectLst>
            <a:outerShdw blurRad="57150" dist="19050" dir="5400000" algn="bl" rotWithShape="0">
              <a:srgbClr val="000000">
                <a:alpha val="50000"/>
              </a:srgbClr>
            </a:outerShdw>
          </a:effectLst>
        </p:spPr>
      </p:pic>
      <p:sp>
        <p:nvSpPr>
          <p:cNvPr id="15" name="Google Shape;1423;p34"/>
          <p:cNvSpPr/>
          <p:nvPr/>
        </p:nvSpPr>
        <p:spPr>
          <a:xfrm>
            <a:off x="3373655" y="3922900"/>
            <a:ext cx="2594563" cy="1105119"/>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2400" dirty="0">
                <a:solidFill>
                  <a:srgbClr val="674A32"/>
                </a:solidFill>
                <a:latin typeface="Arial Rounded MT Bold" panose="020F0704030504030204" pitchFamily="34" charset="0"/>
                <a:ea typeface="Microsoft YaHei" panose="020B0503020204020204" pitchFamily="34" charset="-122"/>
                <a:cs typeface="Titan One"/>
                <a:sym typeface="Titan One"/>
              </a:rPr>
              <a:t>Eat</a:t>
            </a:r>
            <a:r>
              <a:rPr lang="en-HK" sz="2800" dirty="0">
                <a:solidFill>
                  <a:srgbClr val="674A32"/>
                </a:solidFill>
                <a:latin typeface="Arial Rounded MT Bold" panose="020F0704030504030204" pitchFamily="34" charset="0"/>
                <a:ea typeface="Microsoft YaHei" panose="020B0503020204020204" pitchFamily="34" charset="-122"/>
                <a:cs typeface="Titan One"/>
                <a:sym typeface="Titan One"/>
              </a:rPr>
              <a:t> </a:t>
            </a:r>
            <a:r>
              <a:rPr lang="en-HK" sz="54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L</a:t>
            </a:r>
            <a:r>
              <a:rPr lang="en-HK" sz="2400" dirty="0" smtClean="0">
                <a:solidFill>
                  <a:srgbClr val="674A32"/>
                </a:solidFill>
                <a:latin typeface="Arial Rounded MT Bold" panose="020F0704030504030204" pitchFamily="34" charset="0"/>
                <a:ea typeface="Microsoft YaHei" panose="020B0503020204020204" pitchFamily="34" charset="-122"/>
                <a:cs typeface="Titan One"/>
                <a:sym typeface="Titan One"/>
              </a:rPr>
              <a:t>ocal</a:t>
            </a:r>
            <a:endParaRPr lang="en-HK" sz="2400"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Tree>
    <p:extLst>
      <p:ext uri="{BB962C8B-B14F-4D97-AF65-F5344CB8AC3E}">
        <p14:creationId xmlns:p14="http://schemas.microsoft.com/office/powerpoint/2010/main" val="4275395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9" name="Rounded Rectangle 18"/>
          <p:cNvSpPr/>
          <p:nvPr/>
        </p:nvSpPr>
        <p:spPr>
          <a:xfrm>
            <a:off x="6862607" y="2566829"/>
            <a:ext cx="1724025" cy="1837021"/>
          </a:xfrm>
          <a:prstGeom prst="round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HK"/>
          </a:p>
        </p:txBody>
      </p:sp>
      <p:sp>
        <p:nvSpPr>
          <p:cNvPr id="18" name="Rounded Rectangle 17"/>
          <p:cNvSpPr/>
          <p:nvPr/>
        </p:nvSpPr>
        <p:spPr>
          <a:xfrm>
            <a:off x="3150710" y="2566829"/>
            <a:ext cx="2638609" cy="1837021"/>
          </a:xfrm>
          <a:prstGeom prst="round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HK"/>
          </a:p>
        </p:txBody>
      </p:sp>
      <p:sp>
        <p:nvSpPr>
          <p:cNvPr id="2" name="Rounded Rectangle 1"/>
          <p:cNvSpPr/>
          <p:nvPr/>
        </p:nvSpPr>
        <p:spPr>
          <a:xfrm>
            <a:off x="595312" y="2566830"/>
            <a:ext cx="1471473" cy="1837021"/>
          </a:xfrm>
          <a:prstGeom prst="roundRect">
            <a:avLst/>
          </a:prstGeom>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HK"/>
          </a:p>
        </p:txBody>
      </p:sp>
      <p:pic>
        <p:nvPicPr>
          <p:cNvPr id="1614" name="Google Shape;1614;p43"/>
          <p:cNvPicPr preferRelativeResize="0"/>
          <p:nvPr/>
        </p:nvPicPr>
        <p:blipFill>
          <a:blip r:embed="rId3">
            <a:alphaModFix/>
          </a:blip>
          <a:stretch>
            <a:fillRect/>
          </a:stretch>
        </p:blipFill>
        <p:spPr>
          <a:xfrm>
            <a:off x="680133" y="2738263"/>
            <a:ext cx="1277149" cy="1262500"/>
          </a:xfrm>
          <a:prstGeom prst="rect">
            <a:avLst/>
          </a:prstGeom>
          <a:noFill/>
          <a:ln>
            <a:noFill/>
          </a:ln>
        </p:spPr>
      </p:pic>
      <p:sp>
        <p:nvSpPr>
          <p:cNvPr id="1615" name="Google Shape;1615;p43"/>
          <p:cNvSpPr txBox="1"/>
          <p:nvPr/>
        </p:nvSpPr>
        <p:spPr>
          <a:xfrm>
            <a:off x="805638" y="3915250"/>
            <a:ext cx="1026137"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Distance</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pic>
        <p:nvPicPr>
          <p:cNvPr id="1616" name="Google Shape;1616;p43"/>
          <p:cNvPicPr preferRelativeResize="0"/>
          <p:nvPr/>
        </p:nvPicPr>
        <p:blipFill>
          <a:blip r:embed="rId4">
            <a:alphaModFix/>
          </a:blip>
          <a:stretch>
            <a:fillRect/>
          </a:stretch>
        </p:blipFill>
        <p:spPr>
          <a:xfrm>
            <a:off x="3366979" y="2646824"/>
            <a:ext cx="2220818" cy="1262501"/>
          </a:xfrm>
          <a:prstGeom prst="rect">
            <a:avLst/>
          </a:prstGeom>
          <a:noFill/>
          <a:ln>
            <a:noFill/>
          </a:ln>
        </p:spPr>
      </p:pic>
      <p:pic>
        <p:nvPicPr>
          <p:cNvPr id="1619" name="Google Shape;1619;p43"/>
          <p:cNvPicPr preferRelativeResize="0"/>
          <p:nvPr/>
        </p:nvPicPr>
        <p:blipFill>
          <a:blip r:embed="rId5">
            <a:alphaModFix/>
          </a:blip>
          <a:stretch>
            <a:fillRect/>
          </a:stretch>
        </p:blipFill>
        <p:spPr>
          <a:xfrm>
            <a:off x="7051692" y="2641382"/>
            <a:ext cx="1368672" cy="1334453"/>
          </a:xfrm>
          <a:prstGeom prst="rect">
            <a:avLst/>
          </a:prstGeom>
          <a:noFill/>
          <a:ln>
            <a:noFill/>
          </a:ln>
        </p:spPr>
      </p:pic>
      <p:sp>
        <p:nvSpPr>
          <p:cNvPr id="1623" name="Google Shape;1623;p43"/>
          <p:cNvSpPr/>
          <p:nvPr/>
        </p:nvSpPr>
        <p:spPr>
          <a:xfrm>
            <a:off x="1544834" y="1011441"/>
            <a:ext cx="6179785" cy="1135416"/>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en" sz="2400" b="1" u="sng"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rPr>
              <a:t>Food Miles</a:t>
            </a:r>
            <a:endParaRPr lang="en-US" altLang="zh-TW" sz="2400" b="1"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endParaRPr>
          </a:p>
          <a:p>
            <a:pPr lvl="0" algn="ctr"/>
            <a:r>
              <a:rPr lang="en-US" altLang="zh-TW" sz="1800" b="1"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rPr>
              <a:t>Food </a:t>
            </a:r>
            <a:r>
              <a:rPr lang="en-US" altLang="zh-TW" sz="1800" b="1" dirty="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rPr>
              <a:t>miles is the distance food is </a:t>
            </a:r>
            <a:r>
              <a:rPr lang="en-US" altLang="zh-TW" sz="1800" b="1"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rPr>
              <a:t>transported from the time of its making until it reaches the customer. </a:t>
            </a:r>
            <a:endParaRPr lang="en" sz="1800" b="1"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endParaRPr>
          </a:p>
        </p:txBody>
      </p:sp>
      <p:pic>
        <p:nvPicPr>
          <p:cNvPr id="1624" name="Google Shape;1624;p43"/>
          <p:cNvPicPr preferRelativeResize="0"/>
          <p:nvPr/>
        </p:nvPicPr>
        <p:blipFill>
          <a:blip r:embed="rId6">
            <a:alphaModFix/>
          </a:blip>
          <a:stretch>
            <a:fillRect/>
          </a:stretch>
        </p:blipFill>
        <p:spPr>
          <a:xfrm>
            <a:off x="6005588" y="3210626"/>
            <a:ext cx="640750" cy="549428"/>
          </a:xfrm>
          <a:prstGeom prst="rect">
            <a:avLst/>
          </a:prstGeom>
          <a:noFill/>
          <a:ln>
            <a:noFill/>
          </a:ln>
        </p:spPr>
      </p:pic>
      <p:pic>
        <p:nvPicPr>
          <p:cNvPr id="1625" name="Google Shape;1625;p43"/>
          <p:cNvPicPr preferRelativeResize="0"/>
          <p:nvPr/>
        </p:nvPicPr>
        <p:blipFill>
          <a:blip r:embed="rId7">
            <a:alphaModFix/>
          </a:blip>
          <a:stretch>
            <a:fillRect/>
          </a:stretch>
        </p:blipFill>
        <p:spPr>
          <a:xfrm>
            <a:off x="2288373" y="3158182"/>
            <a:ext cx="640749" cy="654316"/>
          </a:xfrm>
          <a:prstGeom prst="rect">
            <a:avLst/>
          </a:prstGeom>
          <a:noFill/>
          <a:ln>
            <a:noFill/>
          </a:ln>
        </p:spPr>
      </p:pic>
      <p:sp>
        <p:nvSpPr>
          <p:cNvPr id="16" name="Google Shape;1615;p43"/>
          <p:cNvSpPr txBox="1"/>
          <p:nvPr/>
        </p:nvSpPr>
        <p:spPr>
          <a:xfrm>
            <a:off x="4005178" y="3909325"/>
            <a:ext cx="1081172" cy="444900"/>
          </a:xfrm>
          <a:prstGeom prst="rect">
            <a:avLst/>
          </a:prstGeom>
          <a:noFill/>
          <a:ln>
            <a:noFill/>
          </a:ln>
        </p:spPr>
        <p:txBody>
          <a:bodyPr spcFirstLastPara="1" wrap="square" lIns="91425" tIns="91425" rIns="91425" bIns="91425" anchor="t" anchorCtr="0">
            <a:noAutofit/>
          </a:bodyPr>
          <a:lstStyle/>
          <a:p>
            <a:pPr lvl="0" algn="ctr"/>
            <a:r>
              <a:rPr lang="en-HK" altLang="zh-TW" b="1" dirty="0" smtClean="0">
                <a:solidFill>
                  <a:srgbClr val="674A32"/>
                </a:solidFill>
                <a:latin typeface="Arial Rounded MT Bold" panose="020F0704030504030204" pitchFamily="34" charset="0"/>
                <a:ea typeface="Microsoft YaHei" panose="020B0503020204020204" pitchFamily="34" charset="-122"/>
                <a:cs typeface="Alata"/>
                <a:sym typeface="Alata"/>
              </a:rPr>
              <a:t>Transport</a:t>
            </a:r>
            <a:endParaRPr lang="zh-TW" altLang="en-US"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7" name="Google Shape;1615;p43"/>
          <p:cNvSpPr txBox="1"/>
          <p:nvPr/>
        </p:nvSpPr>
        <p:spPr>
          <a:xfrm>
            <a:off x="6842163" y="3827938"/>
            <a:ext cx="1764912" cy="444900"/>
          </a:xfrm>
          <a:prstGeom prst="rect">
            <a:avLst/>
          </a:prstGeom>
          <a:noFill/>
          <a:ln>
            <a:noFill/>
          </a:ln>
        </p:spPr>
        <p:txBody>
          <a:bodyPr spcFirstLastPara="1" wrap="square" lIns="91425" tIns="91425" rIns="91425" bIns="91425" anchor="t" anchorCtr="0">
            <a:noAutofit/>
          </a:bodyPr>
          <a:lstStyle/>
          <a:p>
            <a:pPr lvl="0" algn="ctr"/>
            <a:r>
              <a:rPr lang="en-US" altLang="zh-TW" b="1" dirty="0" smtClean="0">
                <a:solidFill>
                  <a:srgbClr val="674A32"/>
                </a:solidFill>
                <a:latin typeface="Arial Rounded MT Bold" panose="020F0704030504030204" pitchFamily="34" charset="0"/>
                <a:ea typeface="Microsoft YaHei" panose="020B0503020204020204" pitchFamily="34" charset="-122"/>
                <a:cs typeface="Alata"/>
                <a:sym typeface="Alata"/>
              </a:rPr>
              <a:t>Food Miles Carbon Emission </a:t>
            </a:r>
            <a:endParaRPr lang="zh-TW" altLang="en-US"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20"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Eat Local</a:t>
            </a:r>
            <a:endParaRPr sz="16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1" name="Google Shape;1621;p43"/>
          <p:cNvPicPr preferRelativeResize="0"/>
          <p:nvPr/>
        </p:nvPicPr>
        <p:blipFill>
          <a:blip r:embed="rId8">
            <a:alphaModFix/>
          </a:blip>
          <a:stretch>
            <a:fillRect/>
          </a:stretch>
        </p:blipFill>
        <p:spPr>
          <a:xfrm>
            <a:off x="7172650" y="155483"/>
            <a:ext cx="292376" cy="303625"/>
          </a:xfrm>
          <a:prstGeom prst="rect">
            <a:avLst/>
          </a:prstGeom>
          <a:noFill/>
          <a:ln>
            <a:noFill/>
          </a:ln>
        </p:spPr>
      </p:pic>
      <p:pic>
        <p:nvPicPr>
          <p:cNvPr id="22" name="Google Shape;1622;p43"/>
          <p:cNvPicPr preferRelativeResize="0"/>
          <p:nvPr/>
        </p:nvPicPr>
        <p:blipFill>
          <a:blip r:embed="rId9">
            <a:alphaModFix/>
          </a:blip>
          <a:stretch>
            <a:fillRect/>
          </a:stretch>
        </p:blipFill>
        <p:spPr>
          <a:xfrm>
            <a:off x="7422050" y="140912"/>
            <a:ext cx="334975" cy="332775"/>
          </a:xfrm>
          <a:prstGeom prst="rect">
            <a:avLst/>
          </a:prstGeom>
          <a:noFill/>
          <a:ln>
            <a:noFill/>
          </a:ln>
        </p:spPr>
      </p:pic>
      <p:sp>
        <p:nvSpPr>
          <p:cNvPr id="24" name="Google Shape;1351;p31"/>
          <p:cNvSpPr txBox="1">
            <a:spLocks/>
          </p:cNvSpPr>
          <p:nvPr/>
        </p:nvSpPr>
        <p:spPr>
          <a:xfrm>
            <a:off x="1331950" y="104479"/>
            <a:ext cx="58407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Food Miles Carbon Emission </a:t>
            </a:r>
            <a:endParaRPr lang="zh-TW" altLang="en-US"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pic>
        <p:nvPicPr>
          <p:cNvPr id="1633" name="Google Shape;1633;p44"/>
          <p:cNvPicPr preferRelativeResize="0"/>
          <p:nvPr/>
        </p:nvPicPr>
        <p:blipFill rotWithShape="1">
          <a:blip r:embed="rId3">
            <a:alphaModFix/>
          </a:blip>
          <a:srcRect l="100000" t="-139062" r="-110095" b="100000"/>
          <a:stretch/>
        </p:blipFill>
        <p:spPr>
          <a:xfrm>
            <a:off x="3105675" y="3643525"/>
            <a:ext cx="961825" cy="667297"/>
          </a:xfrm>
          <a:prstGeom prst="rect">
            <a:avLst/>
          </a:prstGeom>
          <a:noFill/>
          <a:ln>
            <a:noFill/>
          </a:ln>
        </p:spPr>
      </p:pic>
      <p:grpSp>
        <p:nvGrpSpPr>
          <p:cNvPr id="3" name="Group 2"/>
          <p:cNvGrpSpPr/>
          <p:nvPr/>
        </p:nvGrpSpPr>
        <p:grpSpPr>
          <a:xfrm>
            <a:off x="1821000" y="915127"/>
            <a:ext cx="7384913" cy="3731000"/>
            <a:chOff x="1471975" y="1017263"/>
            <a:chExt cx="7384913" cy="3731000"/>
          </a:xfrm>
        </p:grpSpPr>
        <p:pic>
          <p:nvPicPr>
            <p:cNvPr id="1631" name="Google Shape;1631;p44"/>
            <p:cNvPicPr preferRelativeResize="0"/>
            <p:nvPr/>
          </p:nvPicPr>
          <p:blipFill>
            <a:blip r:embed="rId4">
              <a:alphaModFix/>
            </a:blip>
            <a:stretch>
              <a:fillRect/>
            </a:stretch>
          </p:blipFill>
          <p:spPr>
            <a:xfrm>
              <a:off x="1471975" y="1017263"/>
              <a:ext cx="7288792" cy="3731000"/>
            </a:xfrm>
            <a:prstGeom prst="rect">
              <a:avLst/>
            </a:prstGeom>
            <a:noFill/>
            <a:ln>
              <a:noFill/>
            </a:ln>
          </p:spPr>
        </p:pic>
        <p:sp>
          <p:nvSpPr>
            <p:cNvPr id="1632" name="Google Shape;1632;p44"/>
            <p:cNvSpPr txBox="1"/>
            <p:nvPr/>
          </p:nvSpPr>
          <p:spPr>
            <a:xfrm>
              <a:off x="4280675" y="3572175"/>
              <a:ext cx="1254293" cy="44247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chemeClr val="tx1"/>
                  </a:solidFill>
                  <a:latin typeface="Arial Rounded MT Bold" panose="020F0704030504030204" pitchFamily="34" charset="0"/>
                  <a:ea typeface="Microsoft YaHei" panose="020B0503020204020204" pitchFamily="34" charset="-122"/>
                  <a:cs typeface="Alata"/>
                  <a:sym typeface="Alata"/>
                </a:rPr>
                <a:t>    </a:t>
              </a:r>
              <a:r>
                <a:rPr lang="en" sz="1100" b="1" dirty="0" smtClean="0">
                  <a:solidFill>
                    <a:schemeClr val="tx1"/>
                  </a:solidFill>
                  <a:latin typeface="Arial Rounded MT Bold" panose="020F0704030504030204" pitchFamily="34" charset="0"/>
                  <a:ea typeface="Microsoft YaHei" panose="020B0503020204020204" pitchFamily="34" charset="-122"/>
                  <a:cs typeface="Alata"/>
                  <a:sym typeface="Alata"/>
                </a:rPr>
                <a:t>Brazil   17,999Km</a:t>
              </a:r>
              <a:endParaRPr sz="1100" b="1" dirty="0">
                <a:solidFill>
                  <a:schemeClr val="tx1"/>
                </a:solidFill>
                <a:latin typeface="Arial Rounded MT Bold" panose="020F0704030504030204" pitchFamily="34" charset="0"/>
                <a:ea typeface="Microsoft YaHei" panose="020B0503020204020204" pitchFamily="34" charset="-122"/>
                <a:cs typeface="Alata"/>
                <a:sym typeface="Alata"/>
              </a:endParaRPr>
            </a:p>
            <a:p>
              <a:pPr marL="0" lvl="0" indent="0" algn="ctr" rtl="0">
                <a:lnSpc>
                  <a:spcPct val="115000"/>
                </a:lnSpc>
                <a:spcBef>
                  <a:spcPts val="0"/>
                </a:spcBef>
                <a:spcAft>
                  <a:spcPts val="0"/>
                </a:spcAft>
                <a:buNone/>
              </a:pPr>
              <a:endParaRPr sz="1200" b="1" i="1" dirty="0">
                <a:latin typeface="Arial Rounded MT Bold" panose="020F0704030504030204" pitchFamily="34" charset="0"/>
                <a:ea typeface="Microsoft YaHei" panose="020B0503020204020204" pitchFamily="34" charset="-122"/>
                <a:cs typeface="Calibri"/>
                <a:sym typeface="Calibri"/>
              </a:endParaRPr>
            </a:p>
            <a:p>
              <a:pPr marL="0" lvl="0" indent="0" algn="l" rtl="0">
                <a:spcBef>
                  <a:spcPts val="0"/>
                </a:spcBef>
                <a:spcAft>
                  <a:spcPts val="0"/>
                </a:spcAft>
                <a:buNone/>
              </a:pPr>
              <a:endParaRPr b="1" dirty="0">
                <a:latin typeface="Arial Rounded MT Bold" panose="020F0704030504030204" pitchFamily="34" charset="0"/>
                <a:ea typeface="Microsoft YaHei" panose="020B0503020204020204" pitchFamily="34" charset="-122"/>
                <a:cs typeface="Alata"/>
                <a:sym typeface="Alata"/>
              </a:endParaRPr>
            </a:p>
          </p:txBody>
        </p:sp>
        <p:pic>
          <p:nvPicPr>
            <p:cNvPr id="1634" name="Google Shape;1634;p44"/>
            <p:cNvPicPr preferRelativeResize="0"/>
            <p:nvPr/>
          </p:nvPicPr>
          <p:blipFill>
            <a:blip r:embed="rId5">
              <a:alphaModFix/>
            </a:blip>
            <a:stretch>
              <a:fillRect/>
            </a:stretch>
          </p:blipFill>
          <p:spPr>
            <a:xfrm>
              <a:off x="4754421" y="3281575"/>
              <a:ext cx="361950" cy="361950"/>
            </a:xfrm>
            <a:prstGeom prst="rect">
              <a:avLst/>
            </a:prstGeom>
            <a:noFill/>
            <a:ln>
              <a:noFill/>
            </a:ln>
          </p:spPr>
        </p:pic>
        <p:pic>
          <p:nvPicPr>
            <p:cNvPr id="1635" name="Google Shape;1635;p44"/>
            <p:cNvPicPr preferRelativeResize="0"/>
            <p:nvPr/>
          </p:nvPicPr>
          <p:blipFill>
            <a:blip r:embed="rId6">
              <a:alphaModFix/>
            </a:blip>
            <a:stretch>
              <a:fillRect/>
            </a:stretch>
          </p:blipFill>
          <p:spPr>
            <a:xfrm>
              <a:off x="7980403" y="2080514"/>
              <a:ext cx="442224" cy="362100"/>
            </a:xfrm>
            <a:prstGeom prst="rect">
              <a:avLst/>
            </a:prstGeom>
            <a:noFill/>
            <a:ln>
              <a:noFill/>
            </a:ln>
          </p:spPr>
        </p:pic>
        <p:sp>
          <p:nvSpPr>
            <p:cNvPr id="1636" name="Google Shape;1636;p44"/>
            <p:cNvSpPr txBox="1"/>
            <p:nvPr/>
          </p:nvSpPr>
          <p:spPr>
            <a:xfrm>
              <a:off x="7546142" y="2393706"/>
              <a:ext cx="1310746" cy="3986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smtClean="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China 1,974</a:t>
              </a:r>
              <a:r>
                <a:rPr lang="en" sz="1100" b="1" dirty="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 </a:t>
              </a:r>
              <a:r>
                <a:rPr lang="en" sz="1100" b="1" dirty="0" smtClean="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Km</a:t>
              </a:r>
              <a:endParaRPr sz="1100" b="1" dirty="0">
                <a:solidFill>
                  <a:schemeClr val="bg1">
                    <a:lumMod val="25000"/>
                  </a:schemeClr>
                </a:solidFill>
                <a:latin typeface="Arial Rounded MT Bold" panose="020F0704030504030204" pitchFamily="34" charset="0"/>
                <a:ea typeface="Microsoft YaHei" panose="020B0503020204020204" pitchFamily="34" charset="-122"/>
                <a:cs typeface="Alata"/>
                <a:sym typeface="Alata"/>
              </a:endParaRPr>
            </a:p>
          </p:txBody>
        </p:sp>
        <p:pic>
          <p:nvPicPr>
            <p:cNvPr id="1637" name="Google Shape;1637;p44"/>
            <p:cNvPicPr preferRelativeResize="0"/>
            <p:nvPr/>
          </p:nvPicPr>
          <p:blipFill>
            <a:blip r:embed="rId7">
              <a:alphaModFix/>
            </a:blip>
            <a:stretch>
              <a:fillRect/>
            </a:stretch>
          </p:blipFill>
          <p:spPr>
            <a:xfrm>
              <a:off x="7571000" y="3859791"/>
              <a:ext cx="361950" cy="361950"/>
            </a:xfrm>
            <a:prstGeom prst="rect">
              <a:avLst/>
            </a:prstGeom>
            <a:noFill/>
            <a:ln>
              <a:noFill/>
            </a:ln>
          </p:spPr>
        </p:pic>
        <p:sp>
          <p:nvSpPr>
            <p:cNvPr id="1638" name="Google Shape;1638;p44"/>
            <p:cNvSpPr txBox="1"/>
            <p:nvPr/>
          </p:nvSpPr>
          <p:spPr>
            <a:xfrm>
              <a:off x="7185438" y="4123727"/>
              <a:ext cx="1210200" cy="4613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smtClean="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Australia 7,386Km</a:t>
              </a:r>
              <a:endParaRPr sz="1100" b="1" dirty="0">
                <a:solidFill>
                  <a:schemeClr val="bg1">
                    <a:lumMod val="25000"/>
                  </a:schemeClr>
                </a:solidFill>
                <a:latin typeface="Arial Rounded MT Bold" panose="020F0704030504030204" pitchFamily="34" charset="0"/>
                <a:ea typeface="Microsoft YaHei" panose="020B0503020204020204" pitchFamily="34" charset="-122"/>
                <a:cs typeface="Alata"/>
                <a:sym typeface="Alata"/>
              </a:endParaRPr>
            </a:p>
          </p:txBody>
        </p:sp>
        <p:pic>
          <p:nvPicPr>
            <p:cNvPr id="1639" name="Google Shape;1639;p44"/>
            <p:cNvPicPr preferRelativeResize="0"/>
            <p:nvPr/>
          </p:nvPicPr>
          <p:blipFill rotWithShape="1">
            <a:blip r:embed="rId8">
              <a:alphaModFix/>
            </a:blip>
            <a:srcRect t="38145" r="34141"/>
            <a:stretch/>
          </p:blipFill>
          <p:spPr>
            <a:xfrm>
              <a:off x="6434975" y="2882763"/>
              <a:ext cx="361950" cy="339937"/>
            </a:xfrm>
            <a:prstGeom prst="rect">
              <a:avLst/>
            </a:prstGeom>
            <a:noFill/>
            <a:ln>
              <a:noFill/>
            </a:ln>
          </p:spPr>
        </p:pic>
        <p:sp>
          <p:nvSpPr>
            <p:cNvPr id="1640" name="Google Shape;1640;p44"/>
            <p:cNvSpPr txBox="1"/>
            <p:nvPr/>
          </p:nvSpPr>
          <p:spPr>
            <a:xfrm>
              <a:off x="6036249" y="3154374"/>
              <a:ext cx="1159402" cy="63022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smtClean="0">
                  <a:solidFill>
                    <a:schemeClr val="tx1"/>
                  </a:solidFill>
                  <a:latin typeface="Arial Rounded MT Bold" panose="020F0704030504030204" pitchFamily="34" charset="0"/>
                  <a:ea typeface="Microsoft YaHei" panose="020B0503020204020204" pitchFamily="34" charset="-122"/>
                  <a:cs typeface="Alata"/>
                  <a:sym typeface="Alata"/>
                </a:rPr>
                <a:t>Thailand 1,725Km</a:t>
              </a:r>
              <a:endParaRPr sz="11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pic>
          <p:nvPicPr>
            <p:cNvPr id="1641" name="Google Shape;1641;p44"/>
            <p:cNvPicPr preferRelativeResize="0"/>
            <p:nvPr/>
          </p:nvPicPr>
          <p:blipFill>
            <a:blip r:embed="rId9">
              <a:alphaModFix/>
            </a:blip>
            <a:stretch>
              <a:fillRect/>
            </a:stretch>
          </p:blipFill>
          <p:spPr>
            <a:xfrm>
              <a:off x="2692448" y="2396980"/>
              <a:ext cx="361950" cy="361950"/>
            </a:xfrm>
            <a:prstGeom prst="rect">
              <a:avLst/>
            </a:prstGeom>
            <a:noFill/>
            <a:ln>
              <a:noFill/>
            </a:ln>
          </p:spPr>
        </p:pic>
        <p:sp>
          <p:nvSpPr>
            <p:cNvPr id="1642" name="Google Shape;1642;p44"/>
            <p:cNvSpPr txBox="1"/>
            <p:nvPr/>
          </p:nvSpPr>
          <p:spPr>
            <a:xfrm>
              <a:off x="2181497" y="2692893"/>
              <a:ext cx="1374771" cy="5783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smtClean="0">
                  <a:solidFill>
                    <a:schemeClr val="tx1"/>
                  </a:solidFill>
                  <a:latin typeface="Arial Rounded MT Bold" panose="020F0704030504030204" pitchFamily="34" charset="0"/>
                  <a:ea typeface="Microsoft YaHei" panose="020B0503020204020204" pitchFamily="34" charset="-122"/>
                  <a:cs typeface="Alata"/>
                  <a:sym typeface="Alata"/>
                </a:rPr>
                <a:t>United States</a:t>
              </a:r>
            </a:p>
            <a:p>
              <a:pPr marL="0" lvl="0" indent="0" algn="ctr" rtl="0">
                <a:spcBef>
                  <a:spcPts val="0"/>
                </a:spcBef>
                <a:spcAft>
                  <a:spcPts val="0"/>
                </a:spcAft>
                <a:buNone/>
              </a:pPr>
              <a:r>
                <a:rPr lang="en" sz="1100" b="1" dirty="0" smtClean="0">
                  <a:solidFill>
                    <a:schemeClr val="tx1"/>
                  </a:solidFill>
                  <a:latin typeface="Arial Rounded MT Bold" panose="020F0704030504030204" pitchFamily="34" charset="0"/>
                  <a:ea typeface="Microsoft YaHei" panose="020B0503020204020204" pitchFamily="34" charset="-122"/>
                  <a:cs typeface="Alata"/>
                  <a:sym typeface="Alata"/>
                </a:rPr>
                <a:t>12,320Km</a:t>
              </a:r>
              <a:endParaRPr sz="11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grpSp>
      <p:graphicFrame>
        <p:nvGraphicFramePr>
          <p:cNvPr id="1643" name="Google Shape;1643;p44"/>
          <p:cNvGraphicFramePr/>
          <p:nvPr>
            <p:extLst>
              <p:ext uri="{D42A27DB-BD31-4B8C-83A1-F6EECF244321}">
                <p14:modId xmlns:p14="http://schemas.microsoft.com/office/powerpoint/2010/main" val="426831002"/>
              </p:ext>
            </p:extLst>
          </p:nvPr>
        </p:nvGraphicFramePr>
        <p:xfrm>
          <a:off x="100853" y="1838036"/>
          <a:ext cx="2606096" cy="3282880"/>
        </p:xfrm>
        <a:graphic>
          <a:graphicData uri="http://schemas.openxmlformats.org/drawingml/2006/table">
            <a:tbl>
              <a:tblPr>
                <a:noFill/>
                <a:tableStyleId>{5041B3AF-687D-4DF1-96A8-ADD314D7786C}</a:tableStyleId>
              </a:tblPr>
              <a:tblGrid>
                <a:gridCol w="810465">
                  <a:extLst>
                    <a:ext uri="{9D8B030D-6E8A-4147-A177-3AD203B41FA5}">
                      <a16:colId xmlns:a16="http://schemas.microsoft.com/office/drawing/2014/main" val="20000"/>
                    </a:ext>
                  </a:extLst>
                </a:gridCol>
                <a:gridCol w="783969">
                  <a:extLst>
                    <a:ext uri="{9D8B030D-6E8A-4147-A177-3AD203B41FA5}">
                      <a16:colId xmlns:a16="http://schemas.microsoft.com/office/drawing/2014/main" val="20001"/>
                    </a:ext>
                  </a:extLst>
                </a:gridCol>
                <a:gridCol w="1011662">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 </a:t>
                      </a:r>
                      <a:r>
                        <a:rPr lang="en" sz="1100" b="1" i="0" dirty="0" smtClean="0">
                          <a:solidFill>
                            <a:schemeClr val="dk1"/>
                          </a:solidFill>
                          <a:latin typeface="Arial Rounded MT Bold" panose="020F0704030504030204" pitchFamily="34" charset="0"/>
                          <a:ea typeface="Microsoft YaHei" panose="020B0503020204020204" pitchFamily="34" charset="-122"/>
                        </a:rPr>
                        <a:t>Country</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Distance(KM)</a:t>
                      </a: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Main</a:t>
                      </a:r>
                      <a:r>
                        <a:rPr lang="en" sz="1100" b="1" i="0" baseline="0" dirty="0" smtClean="0">
                          <a:solidFill>
                            <a:schemeClr val="dk1"/>
                          </a:solidFill>
                          <a:latin typeface="Arial Rounded MT Bold" panose="020F0704030504030204" pitchFamily="34" charset="0"/>
                          <a:ea typeface="Microsoft YaHei" panose="020B0503020204020204" pitchFamily="34" charset="-122"/>
                        </a:rPr>
                        <a:t> Import Food</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0"/>
                  </a:ext>
                </a:extLst>
              </a:tr>
              <a:tr h="450500">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China</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1,974</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Pork,</a:t>
                      </a:r>
                      <a:r>
                        <a:rPr lang="en" sz="1100" b="1" i="0" baseline="0" dirty="0" smtClean="0">
                          <a:solidFill>
                            <a:schemeClr val="dk1"/>
                          </a:solidFill>
                          <a:latin typeface="Arial Rounded MT Bold" panose="020F0704030504030204" pitchFamily="34" charset="0"/>
                          <a:ea typeface="Microsoft YaHei" panose="020B0503020204020204" pitchFamily="34" charset="-122"/>
                        </a:rPr>
                        <a:t> </a:t>
                      </a:r>
                      <a:r>
                        <a:rPr lang="en" sz="1100" b="1" i="0" dirty="0" smtClean="0">
                          <a:solidFill>
                            <a:schemeClr val="dk1"/>
                          </a:solidFill>
                          <a:latin typeface="Arial Rounded MT Bold" panose="020F0704030504030204" pitchFamily="34" charset="0"/>
                          <a:ea typeface="Microsoft YaHei" panose="020B0503020204020204" pitchFamily="34" charset="-122"/>
                        </a:rPr>
                        <a:t>Beef,</a:t>
                      </a:r>
                      <a:r>
                        <a:rPr lang="en" sz="1100" b="1" i="0" baseline="0" dirty="0" smtClean="0">
                          <a:solidFill>
                            <a:schemeClr val="dk1"/>
                          </a:solidFill>
                          <a:latin typeface="Arial Rounded MT Bold" panose="020F0704030504030204" pitchFamily="34" charset="0"/>
                          <a:ea typeface="Microsoft YaHei" panose="020B0503020204020204" pitchFamily="34" charset="-122"/>
                        </a:rPr>
                        <a:t> </a:t>
                      </a:r>
                      <a:r>
                        <a:rPr lang="en" sz="1100" b="1" i="0" baseline="0" dirty="0" smtClean="0">
                          <a:solidFill>
                            <a:schemeClr val="dk1"/>
                          </a:solidFill>
                          <a:latin typeface="Arial Rounded MT Bold" panose="020F0704030504030204" pitchFamily="34" charset="0"/>
                          <a:ea typeface="Microsoft YaHei" panose="020B0503020204020204" pitchFamily="34" charset="-122"/>
                        </a:rPr>
                        <a:t>V</a:t>
                      </a:r>
                      <a:r>
                        <a:rPr lang="en-US" sz="1100" b="1" i="0" baseline="0" dirty="0" err="1" smtClean="0">
                          <a:solidFill>
                            <a:schemeClr val="dk1"/>
                          </a:solidFill>
                          <a:latin typeface="Arial Rounded MT Bold" panose="020F0704030504030204" pitchFamily="34" charset="0"/>
                          <a:ea typeface="Microsoft YaHei" panose="020B0503020204020204" pitchFamily="34" charset="-122"/>
                        </a:rPr>
                        <a:t>egetables</a:t>
                      </a:r>
                      <a:r>
                        <a:rPr lang="en-US" sz="1100" b="1" i="0" baseline="0" dirty="0" smtClean="0">
                          <a:solidFill>
                            <a:schemeClr val="dk1"/>
                          </a:solidFill>
                          <a:latin typeface="Arial Rounded MT Bold" panose="020F0704030504030204" pitchFamily="34" charset="0"/>
                          <a:ea typeface="Microsoft YaHei" panose="020B0503020204020204" pitchFamily="34" charset="-122"/>
                        </a:rPr>
                        <a:t>, </a:t>
                      </a:r>
                      <a:r>
                        <a:rPr lang="en-US" sz="1100" b="1" i="0" baseline="0" dirty="0" smtClean="0">
                          <a:solidFill>
                            <a:schemeClr val="dk1"/>
                          </a:solidFill>
                          <a:latin typeface="Arial Rounded MT Bold" panose="020F0704030504030204" pitchFamily="34" charset="0"/>
                          <a:ea typeface="Microsoft YaHei" panose="020B0503020204020204" pitchFamily="34" charset="-122"/>
                        </a:rPr>
                        <a:t>eggs</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1"/>
                  </a:ext>
                </a:extLst>
              </a:tr>
              <a:tr h="338975">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United</a:t>
                      </a:r>
                      <a:r>
                        <a:rPr lang="en" sz="1100" b="1" i="0" baseline="0" dirty="0" smtClean="0">
                          <a:solidFill>
                            <a:schemeClr val="dk1"/>
                          </a:solidFill>
                          <a:latin typeface="Arial Rounded MT Bold" panose="020F0704030504030204" pitchFamily="34" charset="0"/>
                          <a:ea typeface="Microsoft YaHei" panose="020B0503020204020204" pitchFamily="34" charset="-122"/>
                        </a:rPr>
                        <a:t> States</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12,329</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Chilled</a:t>
                      </a:r>
                      <a:r>
                        <a:rPr lang="en" sz="1100" b="1" i="0" baseline="0" dirty="0" smtClean="0">
                          <a:solidFill>
                            <a:schemeClr val="dk1"/>
                          </a:solidFill>
                          <a:latin typeface="Arial Rounded MT Bold" panose="020F0704030504030204" pitchFamily="34" charset="0"/>
                          <a:ea typeface="Microsoft YaHei" panose="020B0503020204020204" pitchFamily="34" charset="-122"/>
                        </a:rPr>
                        <a:t> Meat</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2"/>
                  </a:ext>
                </a:extLst>
              </a:tr>
              <a:tr h="450500">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Thailand</a:t>
                      </a:r>
                      <a:r>
                        <a:rPr lang="en" sz="1100" b="1" i="0" baseline="0" dirty="0" smtClean="0">
                          <a:solidFill>
                            <a:schemeClr val="dk1"/>
                          </a:solidFill>
                          <a:latin typeface="Arial Rounded MT Bold" panose="020F0704030504030204" pitchFamily="34" charset="0"/>
                          <a:ea typeface="Microsoft YaHei" panose="020B0503020204020204" pitchFamily="34" charset="-122"/>
                        </a:rPr>
                        <a:t> </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1,725</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Fruit</a:t>
                      </a:r>
                      <a:r>
                        <a:rPr lang="en" sz="1100" b="1" i="0" baseline="0" dirty="0" smtClean="0">
                          <a:solidFill>
                            <a:schemeClr val="dk1"/>
                          </a:solidFill>
                          <a:latin typeface="Arial Rounded MT Bold" panose="020F0704030504030204" pitchFamily="34" charset="0"/>
                          <a:ea typeface="Microsoft YaHei" panose="020B0503020204020204" pitchFamily="34" charset="-122"/>
                        </a:rPr>
                        <a:t>, Vegetables, seafood </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3"/>
                  </a:ext>
                </a:extLst>
              </a:tr>
              <a:tr h="356950">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Brazil</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a:solidFill>
                            <a:schemeClr val="dk1"/>
                          </a:solidFill>
                          <a:latin typeface="Arial Rounded MT Bold" panose="020F0704030504030204" pitchFamily="34" charset="0"/>
                          <a:ea typeface="Microsoft YaHei" panose="020B0503020204020204" pitchFamily="34" charset="-122"/>
                        </a:rPr>
                        <a:t>17,999</a:t>
                      </a:r>
                      <a:endParaRPr sz="1100" b="1" i="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Chilled</a:t>
                      </a:r>
                      <a:r>
                        <a:rPr lang="en" sz="1100" b="1" i="0" baseline="0" dirty="0" smtClean="0">
                          <a:solidFill>
                            <a:schemeClr val="dk1"/>
                          </a:solidFill>
                          <a:latin typeface="Arial Rounded MT Bold" panose="020F0704030504030204" pitchFamily="34" charset="0"/>
                          <a:ea typeface="Microsoft YaHei" panose="020B0503020204020204" pitchFamily="34" charset="-122"/>
                        </a:rPr>
                        <a:t> Beef</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4"/>
                  </a:ext>
                </a:extLst>
              </a:tr>
              <a:tr h="394225">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Australia</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7,386</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Fruit</a:t>
                      </a:r>
                      <a:r>
                        <a:rPr lang="en" sz="1100" b="1" i="0" baseline="0" dirty="0" smtClean="0">
                          <a:solidFill>
                            <a:schemeClr val="dk1"/>
                          </a:solidFill>
                          <a:latin typeface="Arial Rounded MT Bold" panose="020F0704030504030204" pitchFamily="34" charset="0"/>
                          <a:ea typeface="Microsoft YaHei" panose="020B0503020204020204" pitchFamily="34" charset="-122"/>
                        </a:rPr>
                        <a:t> and Meet</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5"/>
                  </a:ext>
                </a:extLst>
              </a:tr>
            </a:tbl>
          </a:graphicData>
        </a:graphic>
      </p:graphicFrame>
      <p:sp>
        <p:nvSpPr>
          <p:cNvPr id="1651" name="Google Shape;1651;p44"/>
          <p:cNvSpPr/>
          <p:nvPr/>
        </p:nvSpPr>
        <p:spPr>
          <a:xfrm>
            <a:off x="2645229" y="4221884"/>
            <a:ext cx="4921165" cy="754097"/>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 sz="2800" b="1" dirty="0" smtClean="0">
                <a:solidFill>
                  <a:srgbClr val="674A32"/>
                </a:solidFill>
                <a:latin typeface="Arial Rounded MT Bold" panose="020F0704030504030204" pitchFamily="34" charset="0"/>
                <a:ea typeface="Microsoft YaHei" panose="020B0503020204020204" pitchFamily="34" charset="-122"/>
                <a:cs typeface="Alata"/>
                <a:sym typeface="Alata"/>
              </a:rPr>
              <a:t>Over 90% of food are imported in Hong Kong!!!</a:t>
            </a:r>
            <a:endParaRPr sz="28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24" name="Google Shape;1351;p31"/>
          <p:cNvSpPr txBox="1">
            <a:spLocks/>
          </p:cNvSpPr>
          <p:nvPr/>
        </p:nvSpPr>
        <p:spPr>
          <a:xfrm>
            <a:off x="1759087" y="57254"/>
            <a:ext cx="5188980" cy="7040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altLang="zh-TW" sz="2800" b="1" dirty="0" smtClean="0">
                <a:latin typeface="Arial Rounded MT Bold" panose="020F0704030504030204" pitchFamily="34" charset="0"/>
                <a:ea typeface="Microsoft YaHei" panose="020B0503020204020204" pitchFamily="34" charset="-122"/>
              </a:rPr>
              <a:t>Hong Kong Top 5 Food </a:t>
            </a:r>
            <a:r>
              <a:rPr lang="en" altLang="zh-TW" sz="2800" b="1" dirty="0">
                <a:latin typeface="Arial Rounded MT Bold" panose="020F0704030504030204" pitchFamily="34" charset="0"/>
                <a:ea typeface="Microsoft YaHei" panose="020B0503020204020204" pitchFamily="34" charset="-122"/>
              </a:rPr>
              <a:t>I</a:t>
            </a:r>
            <a:r>
              <a:rPr lang="en" altLang="zh-TW" sz="2800" b="1" dirty="0" smtClean="0">
                <a:latin typeface="Arial Rounded MT Bold" panose="020F0704030504030204" pitchFamily="34" charset="0"/>
                <a:ea typeface="Microsoft YaHei" panose="020B0503020204020204" pitchFamily="34" charset="-122"/>
              </a:rPr>
              <a:t>mport Country </a:t>
            </a:r>
            <a:endParaRPr lang="zh-TW" altLang="en-US" sz="2800" b="1" dirty="0">
              <a:latin typeface="Arial Rounded MT Bold" panose="020F0704030504030204" pitchFamily="34" charset="0"/>
              <a:ea typeface="Microsoft YaHei" panose="020B0503020204020204" pitchFamily="34" charset="-122"/>
            </a:endParaRPr>
          </a:p>
        </p:txBody>
      </p:sp>
      <p:sp>
        <p:nvSpPr>
          <p:cNvPr id="21"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Eat Local</a:t>
            </a:r>
            <a:endParaRPr sz="16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2" name="Google Shape;1621;p43"/>
          <p:cNvPicPr preferRelativeResize="0"/>
          <p:nvPr/>
        </p:nvPicPr>
        <p:blipFill>
          <a:blip r:embed="rId10">
            <a:alphaModFix/>
          </a:blip>
          <a:stretch>
            <a:fillRect/>
          </a:stretch>
        </p:blipFill>
        <p:spPr>
          <a:xfrm>
            <a:off x="7172650" y="155483"/>
            <a:ext cx="292376" cy="303625"/>
          </a:xfrm>
          <a:prstGeom prst="rect">
            <a:avLst/>
          </a:prstGeom>
          <a:noFill/>
          <a:ln>
            <a:noFill/>
          </a:ln>
        </p:spPr>
      </p:pic>
      <p:pic>
        <p:nvPicPr>
          <p:cNvPr id="23" name="Google Shape;1622;p43"/>
          <p:cNvPicPr preferRelativeResize="0"/>
          <p:nvPr/>
        </p:nvPicPr>
        <p:blipFill>
          <a:blip r:embed="rId11">
            <a:alphaModFix/>
          </a:blip>
          <a:stretch>
            <a:fillRect/>
          </a:stretch>
        </p:blipFill>
        <p:spPr>
          <a:xfrm>
            <a:off x="7422050" y="140912"/>
            <a:ext cx="334975" cy="332775"/>
          </a:xfrm>
          <a:prstGeom prst="rect">
            <a:avLst/>
          </a:prstGeom>
          <a:noFill/>
          <a:ln>
            <a:noFill/>
          </a:ln>
        </p:spPr>
      </p:pic>
    </p:spTree>
    <p:extLst>
      <p:ext uri="{BB962C8B-B14F-4D97-AF65-F5344CB8AC3E}">
        <p14:creationId xmlns:p14="http://schemas.microsoft.com/office/powerpoint/2010/main" val="412536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43"/>
                                        </p:tgtEl>
                                        <p:attrNameLst>
                                          <p:attrName>style.visibility</p:attrName>
                                        </p:attrNameLst>
                                      </p:cBhvr>
                                      <p:to>
                                        <p:strVal val="visible"/>
                                      </p:to>
                                    </p:set>
                                    <p:anim calcmode="lin" valueType="num">
                                      <p:cBhvr additive="base">
                                        <p:cTn id="7" dur="500" fill="hold"/>
                                        <p:tgtEl>
                                          <p:spTgt spid="1643"/>
                                        </p:tgtEl>
                                        <p:attrNameLst>
                                          <p:attrName>ppt_x</p:attrName>
                                        </p:attrNameLst>
                                      </p:cBhvr>
                                      <p:tavLst>
                                        <p:tav tm="0">
                                          <p:val>
                                            <p:strVal val="#ppt_x"/>
                                          </p:val>
                                        </p:tav>
                                        <p:tav tm="100000">
                                          <p:val>
                                            <p:strVal val="#ppt_x"/>
                                          </p:val>
                                        </p:tav>
                                      </p:tavLst>
                                    </p:anim>
                                    <p:anim calcmode="lin" valueType="num">
                                      <p:cBhvr additive="base">
                                        <p:cTn id="8" dur="500" fill="hold"/>
                                        <p:tgtEl>
                                          <p:spTgt spid="16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651"/>
                                        </p:tgtEl>
                                        <p:attrNameLst>
                                          <p:attrName>style.visibility</p:attrName>
                                        </p:attrNameLst>
                                      </p:cBhvr>
                                      <p:to>
                                        <p:strVal val="visible"/>
                                      </p:to>
                                    </p:set>
                                    <p:animEffect transition="in" filter="wipe(down)">
                                      <p:cBhvr>
                                        <p:cTn id="13" dur="580">
                                          <p:stCondLst>
                                            <p:cond delay="0"/>
                                          </p:stCondLst>
                                        </p:cTn>
                                        <p:tgtEl>
                                          <p:spTgt spid="1651"/>
                                        </p:tgtEl>
                                      </p:cBhvr>
                                    </p:animEffect>
                                    <p:anim calcmode="lin" valueType="num">
                                      <p:cBhvr>
                                        <p:cTn id="14" dur="1822" tmFilter="0,0; 0.14,0.36; 0.43,0.73; 0.71,0.91; 1.0,1.0">
                                          <p:stCondLst>
                                            <p:cond delay="0"/>
                                          </p:stCondLst>
                                        </p:cTn>
                                        <p:tgtEl>
                                          <p:spTgt spid="165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65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65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65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651"/>
                                        </p:tgtEl>
                                        <p:attrNameLst>
                                          <p:attrName>ppt_y</p:attrName>
                                        </p:attrNameLst>
                                      </p:cBhvr>
                                      <p:tavLst>
                                        <p:tav tm="0" fmla="#ppt_y-sin(pi*$)/81">
                                          <p:val>
                                            <p:fltVal val="0"/>
                                          </p:val>
                                        </p:tav>
                                        <p:tav tm="100000">
                                          <p:val>
                                            <p:fltVal val="1"/>
                                          </p:val>
                                        </p:tav>
                                      </p:tavLst>
                                    </p:anim>
                                    <p:animScale>
                                      <p:cBhvr>
                                        <p:cTn id="19" dur="26">
                                          <p:stCondLst>
                                            <p:cond delay="650"/>
                                          </p:stCondLst>
                                        </p:cTn>
                                        <p:tgtEl>
                                          <p:spTgt spid="1651"/>
                                        </p:tgtEl>
                                      </p:cBhvr>
                                      <p:to x="100000" y="60000"/>
                                    </p:animScale>
                                    <p:animScale>
                                      <p:cBhvr>
                                        <p:cTn id="20" dur="166" decel="50000">
                                          <p:stCondLst>
                                            <p:cond delay="676"/>
                                          </p:stCondLst>
                                        </p:cTn>
                                        <p:tgtEl>
                                          <p:spTgt spid="1651"/>
                                        </p:tgtEl>
                                      </p:cBhvr>
                                      <p:to x="100000" y="100000"/>
                                    </p:animScale>
                                    <p:animScale>
                                      <p:cBhvr>
                                        <p:cTn id="21" dur="26">
                                          <p:stCondLst>
                                            <p:cond delay="1312"/>
                                          </p:stCondLst>
                                        </p:cTn>
                                        <p:tgtEl>
                                          <p:spTgt spid="1651"/>
                                        </p:tgtEl>
                                      </p:cBhvr>
                                      <p:to x="100000" y="80000"/>
                                    </p:animScale>
                                    <p:animScale>
                                      <p:cBhvr>
                                        <p:cTn id="22" dur="166" decel="50000">
                                          <p:stCondLst>
                                            <p:cond delay="1338"/>
                                          </p:stCondLst>
                                        </p:cTn>
                                        <p:tgtEl>
                                          <p:spTgt spid="1651"/>
                                        </p:tgtEl>
                                      </p:cBhvr>
                                      <p:to x="100000" y="100000"/>
                                    </p:animScale>
                                    <p:animScale>
                                      <p:cBhvr>
                                        <p:cTn id="23" dur="26">
                                          <p:stCondLst>
                                            <p:cond delay="1642"/>
                                          </p:stCondLst>
                                        </p:cTn>
                                        <p:tgtEl>
                                          <p:spTgt spid="1651"/>
                                        </p:tgtEl>
                                      </p:cBhvr>
                                      <p:to x="100000" y="90000"/>
                                    </p:animScale>
                                    <p:animScale>
                                      <p:cBhvr>
                                        <p:cTn id="24" dur="166" decel="50000">
                                          <p:stCondLst>
                                            <p:cond delay="1668"/>
                                          </p:stCondLst>
                                        </p:cTn>
                                        <p:tgtEl>
                                          <p:spTgt spid="1651"/>
                                        </p:tgtEl>
                                      </p:cBhvr>
                                      <p:to x="100000" y="100000"/>
                                    </p:animScale>
                                    <p:animScale>
                                      <p:cBhvr>
                                        <p:cTn id="25" dur="26">
                                          <p:stCondLst>
                                            <p:cond delay="1808"/>
                                          </p:stCondLst>
                                        </p:cTn>
                                        <p:tgtEl>
                                          <p:spTgt spid="1651"/>
                                        </p:tgtEl>
                                      </p:cBhvr>
                                      <p:to x="100000" y="95000"/>
                                    </p:animScale>
                                    <p:animScale>
                                      <p:cBhvr>
                                        <p:cTn id="26" dur="166" decel="50000">
                                          <p:stCondLst>
                                            <p:cond delay="1834"/>
                                          </p:stCondLst>
                                        </p:cTn>
                                        <p:tgtEl>
                                          <p:spTgt spid="16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6131" y="1426365"/>
            <a:ext cx="1693502" cy="1858586"/>
            <a:chOff x="572535" y="2148703"/>
            <a:chExt cx="1657620" cy="1821687"/>
          </a:xfrm>
        </p:grpSpPr>
        <p:sp>
          <p:nvSpPr>
            <p:cNvPr id="8" name="Rounded Rectangle 7"/>
            <p:cNvSpPr/>
            <p:nvPr/>
          </p:nvSpPr>
          <p:spPr>
            <a:xfrm>
              <a:off x="641485" y="2148703"/>
              <a:ext cx="1565452" cy="1821687"/>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rgbClr val="684930"/>
                </a:solidFill>
              </a:endParaRPr>
            </a:p>
          </p:txBody>
        </p:sp>
        <p:pic>
          <p:nvPicPr>
            <p:cNvPr id="9" name="Google Shape;1657;p45"/>
            <p:cNvPicPr preferRelativeResize="0"/>
            <p:nvPr/>
          </p:nvPicPr>
          <p:blipFill>
            <a:blip r:embed="rId3">
              <a:alphaModFix/>
            </a:blip>
            <a:stretch>
              <a:fillRect/>
            </a:stretch>
          </p:blipFill>
          <p:spPr>
            <a:xfrm>
              <a:off x="896862" y="2537047"/>
              <a:ext cx="1066800" cy="609600"/>
            </a:xfrm>
            <a:prstGeom prst="rect">
              <a:avLst/>
            </a:prstGeom>
            <a:noFill/>
            <a:ln>
              <a:noFill/>
            </a:ln>
          </p:spPr>
        </p:pic>
        <p:sp>
          <p:nvSpPr>
            <p:cNvPr id="13" name="Google Shape;1661;p45"/>
            <p:cNvSpPr txBox="1"/>
            <p:nvPr/>
          </p:nvSpPr>
          <p:spPr>
            <a:xfrm>
              <a:off x="572535" y="3476860"/>
              <a:ext cx="1634401" cy="444900"/>
            </a:xfrm>
            <a:prstGeom prst="rect">
              <a:avLst/>
            </a:prstGeom>
            <a:noFill/>
            <a:ln>
              <a:noFill/>
            </a:ln>
          </p:spPr>
          <p:txBody>
            <a:bodyPr spcFirstLastPara="1" wrap="square" lIns="91425" tIns="91425" rIns="91425" bIns="91425" anchor="ctr" anchorCtr="0">
              <a:noAutofit/>
            </a:bodyPr>
            <a:lstStyle/>
            <a:p>
              <a:pPr lvl="0" algn="ctr"/>
              <a:r>
                <a:rPr lang="en" b="1" dirty="0">
                  <a:solidFill>
                    <a:srgbClr val="684930"/>
                  </a:solidFill>
                  <a:latin typeface="Arial Rounded MT Bold" panose="020F0704030504030204" pitchFamily="34" charset="0"/>
                  <a:ea typeface="Microsoft YaHei" panose="020B0503020204020204" pitchFamily="34" charset="-122"/>
                  <a:cs typeface="Alata"/>
                  <a:sym typeface="Alata"/>
                </a:rPr>
                <a:t>1.13 Kg </a:t>
              </a:r>
              <a:r>
                <a:rPr lang="en" b="1" dirty="0" smtClean="0">
                  <a:solidFill>
                    <a:srgbClr val="684930"/>
                  </a:solidFill>
                  <a:latin typeface="Arial Rounded MT Bold" panose="020F0704030504030204" pitchFamily="34" charset="0"/>
                  <a:ea typeface="Microsoft YaHei" panose="020B0503020204020204" pitchFamily="34" charset="-122"/>
                  <a:sym typeface="Alata"/>
                </a:rPr>
                <a:t>CO2eq per tonne-kilometer</a:t>
              </a:r>
              <a:endParaRPr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endParaRPr>
            </a:p>
          </p:txBody>
        </p:sp>
        <p:sp>
          <p:nvSpPr>
            <p:cNvPr id="17" name="Google Shape;1665;p45"/>
            <p:cNvSpPr txBox="1"/>
            <p:nvPr/>
          </p:nvSpPr>
          <p:spPr>
            <a:xfrm>
              <a:off x="641485" y="2194624"/>
              <a:ext cx="1588670" cy="32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Air Transport</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grpSp>
        <p:nvGrpSpPr>
          <p:cNvPr id="3" name="Group 2"/>
          <p:cNvGrpSpPr/>
          <p:nvPr/>
        </p:nvGrpSpPr>
        <p:grpSpPr>
          <a:xfrm>
            <a:off x="2808274" y="1416118"/>
            <a:ext cx="1588670" cy="1900480"/>
            <a:chOff x="2726568" y="1079974"/>
            <a:chExt cx="1588670" cy="1857907"/>
          </a:xfrm>
        </p:grpSpPr>
        <p:sp>
          <p:nvSpPr>
            <p:cNvPr id="7" name="Rounded Rectangle 6"/>
            <p:cNvSpPr/>
            <p:nvPr/>
          </p:nvSpPr>
          <p:spPr>
            <a:xfrm>
              <a:off x="2728336" y="1085255"/>
              <a:ext cx="1565452" cy="1821687"/>
            </a:xfrm>
            <a:prstGeom prst="roundRect">
              <a:avLst/>
            </a:prstGeom>
            <a:solidFill>
              <a:schemeClr val="tx2">
                <a:lumMod val="40000"/>
                <a:lumOff val="60000"/>
              </a:schemeClr>
            </a:solidFill>
            <a:ln>
              <a:solidFill>
                <a:schemeClr val="tx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HK">
                <a:solidFill>
                  <a:srgbClr val="684930"/>
                </a:solidFill>
              </a:endParaRPr>
            </a:p>
          </p:txBody>
        </p:sp>
        <p:pic>
          <p:nvPicPr>
            <p:cNvPr id="11" name="Google Shape;1659;p45"/>
            <p:cNvPicPr preferRelativeResize="0"/>
            <p:nvPr/>
          </p:nvPicPr>
          <p:blipFill>
            <a:blip r:embed="rId4">
              <a:alphaModFix/>
            </a:blip>
            <a:stretch>
              <a:fillRect/>
            </a:stretch>
          </p:blipFill>
          <p:spPr>
            <a:xfrm>
              <a:off x="3225313" y="1412473"/>
              <a:ext cx="574944" cy="829997"/>
            </a:xfrm>
            <a:prstGeom prst="rect">
              <a:avLst/>
            </a:prstGeom>
            <a:noFill/>
            <a:ln>
              <a:noFill/>
            </a:ln>
          </p:spPr>
        </p:pic>
        <p:sp>
          <p:nvSpPr>
            <p:cNvPr id="14" name="Google Shape;1662;p45"/>
            <p:cNvSpPr txBox="1"/>
            <p:nvPr/>
          </p:nvSpPr>
          <p:spPr>
            <a:xfrm>
              <a:off x="2726568" y="2450893"/>
              <a:ext cx="1588670" cy="48698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684930"/>
                  </a:solidFill>
                  <a:latin typeface="Arial Rounded MT Bold" panose="020F0704030504030204" pitchFamily="34" charset="0"/>
                  <a:ea typeface="Microsoft YaHei" panose="020B0503020204020204" pitchFamily="34" charset="-122"/>
                  <a:cs typeface="Alata"/>
                  <a:sym typeface="Alata"/>
                </a:rPr>
                <a:t>0.06 </a:t>
              </a: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Kg C02eq    </a:t>
              </a:r>
              <a:b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b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 per tonne-   </a:t>
              </a:r>
              <a:b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b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kilometer</a:t>
              </a:r>
              <a:r>
                <a:rPr lang="zh-TW" altLang="en-US" b="1" baseline="-25000" dirty="0" smtClean="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rPr>
                <a:t>   </a:t>
              </a:r>
              <a:endParaRPr lang="zh-TW" altLang="en-US"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endParaRPr dirty="0">
                <a:solidFill>
                  <a:srgbClr val="684930"/>
                </a:solidFill>
                <a:latin typeface="Arial Rounded MT Bold" panose="020F0704030504030204" pitchFamily="34" charset="0"/>
                <a:ea typeface="Microsoft YaHei" panose="020B0503020204020204" pitchFamily="34" charset="-122"/>
                <a:sym typeface="Alata"/>
              </a:endParaRPr>
            </a:p>
          </p:txBody>
        </p:sp>
        <p:sp>
          <p:nvSpPr>
            <p:cNvPr id="18" name="Google Shape;1666;p45"/>
            <p:cNvSpPr txBox="1"/>
            <p:nvPr/>
          </p:nvSpPr>
          <p:spPr>
            <a:xfrm>
              <a:off x="2784426" y="1079974"/>
              <a:ext cx="1458719" cy="37538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Rail Transport</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grpSp>
        <p:nvGrpSpPr>
          <p:cNvPr id="4" name="Group 3"/>
          <p:cNvGrpSpPr/>
          <p:nvPr/>
        </p:nvGrpSpPr>
        <p:grpSpPr>
          <a:xfrm>
            <a:off x="4762647" y="1421093"/>
            <a:ext cx="1710295" cy="1864700"/>
            <a:chOff x="4780652" y="2131146"/>
            <a:chExt cx="1710295" cy="1821687"/>
          </a:xfrm>
        </p:grpSpPr>
        <p:sp>
          <p:nvSpPr>
            <p:cNvPr id="6" name="Rounded Rectangle 5"/>
            <p:cNvSpPr/>
            <p:nvPr/>
          </p:nvSpPr>
          <p:spPr>
            <a:xfrm>
              <a:off x="4853074" y="2131146"/>
              <a:ext cx="1565452" cy="182168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HK">
                <a:solidFill>
                  <a:srgbClr val="684930"/>
                </a:solidFill>
              </a:endParaRPr>
            </a:p>
          </p:txBody>
        </p:sp>
        <p:pic>
          <p:nvPicPr>
            <p:cNvPr id="10" name="Google Shape;1658;p45"/>
            <p:cNvPicPr preferRelativeResize="0"/>
            <p:nvPr/>
          </p:nvPicPr>
          <p:blipFill>
            <a:blip r:embed="rId5">
              <a:alphaModFix/>
            </a:blip>
            <a:stretch>
              <a:fillRect/>
            </a:stretch>
          </p:blipFill>
          <p:spPr>
            <a:xfrm>
              <a:off x="5163653" y="2597177"/>
              <a:ext cx="944292" cy="652373"/>
            </a:xfrm>
            <a:prstGeom prst="rect">
              <a:avLst/>
            </a:prstGeom>
            <a:noFill/>
            <a:ln>
              <a:noFill/>
            </a:ln>
          </p:spPr>
        </p:pic>
        <p:sp>
          <p:nvSpPr>
            <p:cNvPr id="15" name="Google Shape;1663;p45"/>
            <p:cNvSpPr txBox="1"/>
            <p:nvPr/>
          </p:nvSpPr>
          <p:spPr>
            <a:xfrm>
              <a:off x="4780652" y="3237378"/>
              <a:ext cx="1710295" cy="540659"/>
            </a:xfrm>
            <a:prstGeom prst="rect">
              <a:avLst/>
            </a:prstGeom>
            <a:noFill/>
            <a:ln>
              <a:noFill/>
            </a:ln>
          </p:spPr>
          <p:txBody>
            <a:bodyPr spcFirstLastPara="1" wrap="square" lIns="91425" tIns="91425" rIns="91425" bIns="91425" anchor="t" anchorCtr="0">
              <a:noAutofit/>
            </a:bodyPr>
            <a:lstStyle/>
            <a:p>
              <a:pPr algn="ctr"/>
              <a:r>
                <a:rPr lang="en" b="1" dirty="0">
                  <a:solidFill>
                    <a:srgbClr val="684930"/>
                  </a:solidFill>
                  <a:latin typeface="Arial Rounded MT Bold" panose="020F0704030504030204" pitchFamily="34" charset="0"/>
                  <a:ea typeface="Microsoft YaHei" panose="020B0503020204020204" pitchFamily="34" charset="-122"/>
                  <a:sym typeface="Alata"/>
                </a:rPr>
                <a:t>0.02 Kg </a:t>
              </a:r>
              <a:r>
                <a:rPr lang="en" b="1" dirty="0" smtClean="0">
                  <a:solidFill>
                    <a:srgbClr val="684930"/>
                  </a:solidFill>
                  <a:latin typeface="Arial Rounded MT Bold" panose="020F0704030504030204" pitchFamily="34" charset="0"/>
                  <a:ea typeface="Microsoft YaHei" panose="020B0503020204020204" pitchFamily="34" charset="-122"/>
                  <a:sym typeface="Alata"/>
                </a:rPr>
                <a:t>CO2eq per tonne- kilometer</a:t>
              </a:r>
              <a:endParaRPr lang="zh-TW" altLang="en-US"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endParaRPr>
            </a:p>
          </p:txBody>
        </p:sp>
        <p:sp>
          <p:nvSpPr>
            <p:cNvPr id="19" name="Google Shape;1667;p45"/>
            <p:cNvSpPr txBox="1"/>
            <p:nvPr/>
          </p:nvSpPr>
          <p:spPr>
            <a:xfrm>
              <a:off x="4819294" y="2181037"/>
              <a:ext cx="1642643" cy="36624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Water</a:t>
              </a:r>
              <a:r>
                <a:rPr lang="en" b="1"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Transport</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grpSp>
        <p:nvGrpSpPr>
          <p:cNvPr id="27" name="Group 26"/>
          <p:cNvGrpSpPr/>
          <p:nvPr/>
        </p:nvGrpSpPr>
        <p:grpSpPr>
          <a:xfrm>
            <a:off x="6829162" y="1421133"/>
            <a:ext cx="1613876" cy="1887588"/>
            <a:chOff x="6932150" y="1205403"/>
            <a:chExt cx="1613876" cy="1821687"/>
          </a:xfrm>
        </p:grpSpPr>
        <p:sp>
          <p:nvSpPr>
            <p:cNvPr id="5" name="Rounded Rectangle 4"/>
            <p:cNvSpPr/>
            <p:nvPr/>
          </p:nvSpPr>
          <p:spPr>
            <a:xfrm>
              <a:off x="6956362" y="1205403"/>
              <a:ext cx="1565452" cy="1821687"/>
            </a:xfrm>
            <a:prstGeom prst="roundRect">
              <a:avLst/>
            </a:prstGeom>
            <a:solidFill>
              <a:schemeClr val="accent3">
                <a:lumMod val="40000"/>
                <a:lumOff val="60000"/>
              </a:scheme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HK">
                <a:solidFill>
                  <a:srgbClr val="684930"/>
                </a:solidFill>
              </a:endParaRPr>
            </a:p>
          </p:txBody>
        </p:sp>
        <p:pic>
          <p:nvPicPr>
            <p:cNvPr id="12" name="Google Shape;1660;p45"/>
            <p:cNvPicPr preferRelativeResize="0"/>
            <p:nvPr/>
          </p:nvPicPr>
          <p:blipFill>
            <a:blip r:embed="rId6">
              <a:alphaModFix/>
            </a:blip>
            <a:stretch>
              <a:fillRect/>
            </a:stretch>
          </p:blipFill>
          <p:spPr>
            <a:xfrm>
              <a:off x="7389330" y="1552736"/>
              <a:ext cx="674670" cy="768586"/>
            </a:xfrm>
            <a:prstGeom prst="rect">
              <a:avLst/>
            </a:prstGeom>
            <a:noFill/>
            <a:ln>
              <a:noFill/>
            </a:ln>
          </p:spPr>
        </p:pic>
        <p:sp>
          <p:nvSpPr>
            <p:cNvPr id="16" name="Google Shape;1664;p45"/>
            <p:cNvSpPr txBox="1"/>
            <p:nvPr/>
          </p:nvSpPr>
          <p:spPr>
            <a:xfrm>
              <a:off x="6932150" y="2581231"/>
              <a:ext cx="1613876" cy="369032"/>
            </a:xfrm>
            <a:prstGeom prst="rect">
              <a:avLst/>
            </a:prstGeom>
            <a:noFill/>
            <a:ln>
              <a:noFill/>
            </a:ln>
          </p:spPr>
          <p:txBody>
            <a:bodyPr spcFirstLastPara="1" wrap="square" lIns="91425" tIns="91425" rIns="91425" bIns="91425" anchor="ctr" anchorCtr="0">
              <a:noAutofit/>
            </a:bodyPr>
            <a:lstStyle/>
            <a:p>
              <a:pPr algn="ctr"/>
              <a:r>
                <a:rPr lang="en" b="1" dirty="0">
                  <a:solidFill>
                    <a:srgbClr val="684930"/>
                  </a:solidFill>
                  <a:latin typeface="Arial Rounded MT Bold" panose="020F0704030504030204" pitchFamily="34" charset="0"/>
                  <a:ea typeface="Microsoft YaHei" panose="020B0503020204020204" pitchFamily="34" charset="-122"/>
                  <a:sym typeface="Alata"/>
                </a:rPr>
                <a:t>0.2-0.66 Kg </a:t>
              </a:r>
              <a:r>
                <a:rPr lang="en" b="1" dirty="0" smtClean="0">
                  <a:solidFill>
                    <a:srgbClr val="684930"/>
                  </a:solidFill>
                  <a:latin typeface="Arial Rounded MT Bold" panose="020F0704030504030204" pitchFamily="34" charset="0"/>
                  <a:ea typeface="Microsoft YaHei" panose="020B0503020204020204" pitchFamily="34" charset="-122"/>
                  <a:sym typeface="Alata"/>
                </a:rPr>
                <a:t>CO2eq per tonne-kilometer</a:t>
              </a:r>
              <a:endParaRPr lang="zh-TW" altLang="en-US"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endParaRPr b="1" dirty="0">
                <a:solidFill>
                  <a:srgbClr val="684930"/>
                </a:solidFill>
                <a:latin typeface="Arial Rounded MT Bold" panose="020F0704030504030204" pitchFamily="34" charset="0"/>
                <a:ea typeface="Microsoft YaHei" panose="020B0503020204020204" pitchFamily="34" charset="-122"/>
                <a:sym typeface="Alata"/>
              </a:endParaRPr>
            </a:p>
          </p:txBody>
        </p:sp>
        <p:sp>
          <p:nvSpPr>
            <p:cNvPr id="20" name="Google Shape;1668;p45"/>
            <p:cNvSpPr txBox="1"/>
            <p:nvPr/>
          </p:nvSpPr>
          <p:spPr>
            <a:xfrm>
              <a:off x="6956362" y="1231048"/>
              <a:ext cx="1565452" cy="32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Road Transport</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sp>
        <p:nvSpPr>
          <p:cNvPr id="21" name="Google Shape;1351;p31"/>
          <p:cNvSpPr txBox="1">
            <a:spLocks/>
          </p:cNvSpPr>
          <p:nvPr/>
        </p:nvSpPr>
        <p:spPr>
          <a:xfrm>
            <a:off x="1706346" y="126730"/>
            <a:ext cx="494840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altLang="zh-TW" b="1" dirty="0" smtClean="0">
                <a:latin typeface="Arial Rounded MT Bold" panose="020F0704030504030204" pitchFamily="34" charset="0"/>
                <a:ea typeface="Microsoft YaHei" panose="020B0503020204020204" pitchFamily="34" charset="-122"/>
              </a:rPr>
              <a:t>Transportation Emssion</a:t>
            </a:r>
            <a:endParaRPr lang="zh-TW" altLang="en-US" b="1" dirty="0">
              <a:latin typeface="Arial Rounded MT Bold" panose="020F0704030504030204" pitchFamily="34" charset="0"/>
              <a:ea typeface="Microsoft YaHei" panose="020B0503020204020204" pitchFamily="34" charset="-122"/>
            </a:endParaRPr>
          </a:p>
        </p:txBody>
      </p:sp>
      <p:sp>
        <p:nvSpPr>
          <p:cNvPr id="22" name="Google Shape;1673;p45"/>
          <p:cNvSpPr/>
          <p:nvPr/>
        </p:nvSpPr>
        <p:spPr>
          <a:xfrm>
            <a:off x="746387" y="3956730"/>
            <a:ext cx="7834580" cy="995461"/>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200" dirty="0">
                <a:solidFill>
                  <a:srgbClr val="674A32"/>
                </a:solidFill>
                <a:latin typeface="Arial Rounded MT Bold" panose="020F0704030504030204" pitchFamily="34" charset="0"/>
                <a:ea typeface="Microsoft YaHei" panose="020B0503020204020204" pitchFamily="34" charset="-122"/>
                <a:cs typeface="Alata"/>
                <a:sym typeface="Alata"/>
              </a:rPr>
              <a:t>Transporting food by air emits around </a:t>
            </a:r>
            <a:r>
              <a:rPr lang="en" sz="3200" b="1" dirty="0" smtClean="0">
                <a:solidFill>
                  <a:schemeClr val="accent3">
                    <a:lumMod val="75000"/>
                  </a:schemeClr>
                </a:solidFill>
                <a:latin typeface="Arial Rounded MT Bold" panose="020F0704030504030204" pitchFamily="34" charset="0"/>
                <a:ea typeface="Microsoft YaHei" panose="020B0503020204020204" pitchFamily="34" charset="-122"/>
                <a:cs typeface="Alata"/>
                <a:sym typeface="Alata"/>
              </a:rPr>
              <a:t>50</a:t>
            </a:r>
            <a:r>
              <a:rPr lang="en-US" sz="2200" dirty="0" smtClean="0">
                <a:solidFill>
                  <a:schemeClr val="accent3">
                    <a:lumMod val="75000"/>
                  </a:schemeClr>
                </a:solidFill>
                <a:latin typeface="Arial Rounded MT Bold" panose="020F0704030504030204" pitchFamily="34" charset="0"/>
                <a:ea typeface="Microsoft YaHei" panose="020B0503020204020204" pitchFamily="34" charset="-122"/>
                <a:cs typeface="Alata"/>
                <a:sym typeface="Alata"/>
              </a:rPr>
              <a:t> </a:t>
            </a:r>
            <a:r>
              <a:rPr lang="en-US" sz="2200" dirty="0">
                <a:solidFill>
                  <a:schemeClr val="accent3">
                    <a:lumMod val="75000"/>
                  </a:schemeClr>
                </a:solidFill>
                <a:latin typeface="Arial Rounded MT Bold" panose="020F0704030504030204" pitchFamily="34" charset="0"/>
                <a:ea typeface="Microsoft YaHei" panose="020B0503020204020204" pitchFamily="34" charset="-122"/>
                <a:cs typeface="Alata"/>
                <a:sym typeface="Alata"/>
              </a:rPr>
              <a:t>times </a:t>
            </a:r>
            <a:r>
              <a:rPr lang="en-US" sz="2200" dirty="0">
                <a:solidFill>
                  <a:srgbClr val="674A32"/>
                </a:solidFill>
                <a:latin typeface="Arial Rounded MT Bold" panose="020F0704030504030204" pitchFamily="34" charset="0"/>
                <a:ea typeface="Microsoft YaHei" panose="020B0503020204020204" pitchFamily="34" charset="-122"/>
                <a:cs typeface="Alata"/>
                <a:sym typeface="Alata"/>
              </a:rPr>
              <a:t>as much greenhouse gases as transporting </a:t>
            </a:r>
            <a:r>
              <a:rPr lang="en-US" sz="2200" dirty="0" smtClean="0">
                <a:solidFill>
                  <a:srgbClr val="674A32"/>
                </a:solidFill>
                <a:latin typeface="Arial Rounded MT Bold" panose="020F0704030504030204" pitchFamily="34" charset="0"/>
                <a:ea typeface="Microsoft YaHei" panose="020B0503020204020204" pitchFamily="34" charset="-122"/>
                <a:cs typeface="Alata"/>
                <a:sym typeface="Alata"/>
              </a:rPr>
              <a:t>by </a:t>
            </a:r>
            <a:r>
              <a:rPr lang="en-US" sz="2200" dirty="0">
                <a:solidFill>
                  <a:srgbClr val="674A32"/>
                </a:solidFill>
                <a:latin typeface="Arial Rounded MT Bold" panose="020F0704030504030204" pitchFamily="34" charset="0"/>
                <a:ea typeface="Microsoft YaHei" panose="020B0503020204020204" pitchFamily="34" charset="-122"/>
                <a:cs typeface="Alata"/>
                <a:sym typeface="Alata"/>
              </a:rPr>
              <a:t>sea</a:t>
            </a:r>
            <a:r>
              <a:rPr lang="en-US" sz="2200" dirty="0" smtClean="0">
                <a:solidFill>
                  <a:srgbClr val="674A32"/>
                </a:solidFill>
                <a:latin typeface="Arial Rounded MT Bold" panose="020F0704030504030204" pitchFamily="34" charset="0"/>
                <a:ea typeface="Microsoft YaHei" panose="020B0503020204020204" pitchFamily="34" charset="-122"/>
                <a:cs typeface="Alata"/>
                <a:sym typeface="Alata"/>
              </a:rPr>
              <a:t>.</a:t>
            </a:r>
            <a:endParaRPr sz="900" b="1" dirty="0">
              <a:solidFill>
                <a:schemeClr val="accent3">
                  <a:lumMod val="75000"/>
                </a:schemeClr>
              </a:solidFill>
              <a:latin typeface="Arial Rounded MT Bold" panose="020F0704030504030204" pitchFamily="34" charset="0"/>
              <a:ea typeface="Microsoft YaHei" panose="020B0503020204020204" pitchFamily="34" charset="-122"/>
              <a:cs typeface="Alata"/>
              <a:sym typeface="Alata"/>
            </a:endParaRPr>
          </a:p>
        </p:txBody>
      </p:sp>
      <p:pic>
        <p:nvPicPr>
          <p:cNvPr id="23" name="Google Shape;1669;p45"/>
          <p:cNvPicPr preferRelativeResize="0"/>
          <p:nvPr/>
        </p:nvPicPr>
        <p:blipFill rotWithShape="1">
          <a:blip r:embed="rId7">
            <a:alphaModFix/>
          </a:blip>
          <a:srcRect t="12311" r="7616" b="12469"/>
          <a:stretch/>
        </p:blipFill>
        <p:spPr>
          <a:xfrm>
            <a:off x="-5099" y="3316599"/>
            <a:ext cx="1288461" cy="1063686"/>
          </a:xfrm>
          <a:prstGeom prst="rect">
            <a:avLst/>
          </a:prstGeom>
          <a:noFill/>
          <a:ln>
            <a:noFill/>
          </a:ln>
        </p:spPr>
      </p:pic>
      <p:sp>
        <p:nvSpPr>
          <p:cNvPr id="28"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Eat Local</a:t>
            </a:r>
            <a:endParaRPr sz="16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9" name="Google Shape;1621;p43"/>
          <p:cNvPicPr preferRelativeResize="0"/>
          <p:nvPr/>
        </p:nvPicPr>
        <p:blipFill>
          <a:blip r:embed="rId8">
            <a:alphaModFix/>
          </a:blip>
          <a:stretch>
            <a:fillRect/>
          </a:stretch>
        </p:blipFill>
        <p:spPr>
          <a:xfrm>
            <a:off x="7172650" y="155483"/>
            <a:ext cx="292376" cy="303625"/>
          </a:xfrm>
          <a:prstGeom prst="rect">
            <a:avLst/>
          </a:prstGeom>
          <a:noFill/>
          <a:ln>
            <a:noFill/>
          </a:ln>
        </p:spPr>
      </p:pic>
      <p:pic>
        <p:nvPicPr>
          <p:cNvPr id="30" name="Google Shape;1622;p43"/>
          <p:cNvPicPr preferRelativeResize="0"/>
          <p:nvPr/>
        </p:nvPicPr>
        <p:blipFill>
          <a:blip r:embed="rId9">
            <a:alphaModFix/>
          </a:blip>
          <a:stretch>
            <a:fillRect/>
          </a:stretch>
        </p:blipFill>
        <p:spPr>
          <a:xfrm>
            <a:off x="7422050" y="140912"/>
            <a:ext cx="334975" cy="332775"/>
          </a:xfrm>
          <a:prstGeom prst="rect">
            <a:avLst/>
          </a:prstGeom>
          <a:noFill/>
          <a:ln>
            <a:noFill/>
          </a:ln>
        </p:spPr>
      </p:pic>
    </p:spTree>
    <p:extLst>
      <p:ext uri="{BB962C8B-B14F-4D97-AF65-F5344CB8AC3E}">
        <p14:creationId xmlns:p14="http://schemas.microsoft.com/office/powerpoint/2010/main" val="1202540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23" name="Rounded Rectangle 22"/>
          <p:cNvSpPr/>
          <p:nvPr/>
        </p:nvSpPr>
        <p:spPr>
          <a:xfrm>
            <a:off x="5441979" y="981779"/>
            <a:ext cx="1195201" cy="123342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rgbClr val="674A32"/>
              </a:solidFill>
            </a:endParaRPr>
          </a:p>
        </p:txBody>
      </p:sp>
      <p:sp>
        <p:nvSpPr>
          <p:cNvPr id="2" name="Rounded Rectangle 1"/>
          <p:cNvSpPr/>
          <p:nvPr/>
        </p:nvSpPr>
        <p:spPr>
          <a:xfrm>
            <a:off x="2403117" y="985685"/>
            <a:ext cx="1195201" cy="123342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rgbClr val="674A32"/>
              </a:solidFill>
            </a:endParaRPr>
          </a:p>
        </p:txBody>
      </p:sp>
      <p:pic>
        <p:nvPicPr>
          <p:cNvPr id="1679" name="Google Shape;1679;p46"/>
          <p:cNvPicPr preferRelativeResize="0"/>
          <p:nvPr/>
        </p:nvPicPr>
        <p:blipFill>
          <a:blip r:embed="rId3">
            <a:alphaModFix/>
          </a:blip>
          <a:stretch>
            <a:fillRect/>
          </a:stretch>
        </p:blipFill>
        <p:spPr>
          <a:xfrm>
            <a:off x="2412644" y="960597"/>
            <a:ext cx="1125000" cy="796746"/>
          </a:xfrm>
          <a:prstGeom prst="rect">
            <a:avLst/>
          </a:prstGeom>
          <a:noFill/>
          <a:ln>
            <a:noFill/>
          </a:ln>
        </p:spPr>
      </p:pic>
      <p:pic>
        <p:nvPicPr>
          <p:cNvPr id="1680" name="Google Shape;1680;p46"/>
          <p:cNvPicPr preferRelativeResize="0"/>
          <p:nvPr/>
        </p:nvPicPr>
        <p:blipFill>
          <a:blip r:embed="rId4">
            <a:alphaModFix/>
          </a:blip>
          <a:stretch>
            <a:fillRect/>
          </a:stretch>
        </p:blipFill>
        <p:spPr>
          <a:xfrm>
            <a:off x="5451054" y="911190"/>
            <a:ext cx="1177050" cy="869675"/>
          </a:xfrm>
          <a:prstGeom prst="rect">
            <a:avLst/>
          </a:prstGeom>
          <a:noFill/>
          <a:ln>
            <a:noFill/>
          </a:ln>
        </p:spPr>
      </p:pic>
      <p:sp>
        <p:nvSpPr>
          <p:cNvPr id="1681" name="Google Shape;1681;p46"/>
          <p:cNvSpPr txBox="1"/>
          <p:nvPr/>
        </p:nvSpPr>
        <p:spPr>
          <a:xfrm>
            <a:off x="2386447" y="1656848"/>
            <a:ext cx="12585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Norwegian Salmon</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82" name="Google Shape;1682;p46"/>
          <p:cNvSpPr txBox="1"/>
          <p:nvPr/>
        </p:nvSpPr>
        <p:spPr>
          <a:xfrm>
            <a:off x="5563805" y="1647948"/>
            <a:ext cx="9282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sym typeface="Alata"/>
              </a:rPr>
              <a:t>Local Seafood</a:t>
            </a:r>
            <a:endParaRPr b="1" dirty="0">
              <a:solidFill>
                <a:srgbClr val="674A32"/>
              </a:solidFill>
              <a:latin typeface="Arial Rounded MT Bold" panose="020F0704030504030204" pitchFamily="34" charset="0"/>
              <a:ea typeface="Microsoft YaHei" panose="020B0503020204020204" pitchFamily="34" charset="-122"/>
            </a:endParaRPr>
          </a:p>
        </p:txBody>
      </p:sp>
      <p:pic>
        <p:nvPicPr>
          <p:cNvPr id="1683" name="Google Shape;1683;p46"/>
          <p:cNvPicPr preferRelativeResize="0"/>
          <p:nvPr/>
        </p:nvPicPr>
        <p:blipFill>
          <a:blip r:embed="rId5">
            <a:alphaModFix/>
          </a:blip>
          <a:stretch>
            <a:fillRect/>
          </a:stretch>
        </p:blipFill>
        <p:spPr>
          <a:xfrm>
            <a:off x="3958144" y="1178685"/>
            <a:ext cx="1126078" cy="869675"/>
          </a:xfrm>
          <a:prstGeom prst="rect">
            <a:avLst/>
          </a:prstGeom>
          <a:noFill/>
          <a:ln>
            <a:noFill/>
          </a:ln>
        </p:spPr>
      </p:pic>
      <p:sp>
        <p:nvSpPr>
          <p:cNvPr id="1684" name="Google Shape;1684;p46"/>
          <p:cNvSpPr txBox="1"/>
          <p:nvPr/>
        </p:nvSpPr>
        <p:spPr>
          <a:xfrm>
            <a:off x="255975" y="4425875"/>
            <a:ext cx="132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685" name="Google Shape;1685;p46"/>
          <p:cNvPicPr preferRelativeResize="0"/>
          <p:nvPr/>
        </p:nvPicPr>
        <p:blipFill>
          <a:blip r:embed="rId6">
            <a:alphaModFix/>
          </a:blip>
          <a:stretch>
            <a:fillRect/>
          </a:stretch>
        </p:blipFill>
        <p:spPr>
          <a:xfrm>
            <a:off x="6468470" y="3741110"/>
            <a:ext cx="475697" cy="796750"/>
          </a:xfrm>
          <a:prstGeom prst="rect">
            <a:avLst/>
          </a:prstGeom>
          <a:noFill/>
          <a:ln>
            <a:noFill/>
          </a:ln>
        </p:spPr>
      </p:pic>
      <p:pic>
        <p:nvPicPr>
          <p:cNvPr id="1687" name="Google Shape;1687;p46"/>
          <p:cNvPicPr preferRelativeResize="0"/>
          <p:nvPr/>
        </p:nvPicPr>
        <p:blipFill>
          <a:blip r:embed="rId7">
            <a:alphaModFix/>
          </a:blip>
          <a:stretch>
            <a:fillRect/>
          </a:stretch>
        </p:blipFill>
        <p:spPr>
          <a:xfrm>
            <a:off x="3794123" y="4107212"/>
            <a:ext cx="1387500" cy="473482"/>
          </a:xfrm>
          <a:prstGeom prst="rect">
            <a:avLst/>
          </a:prstGeom>
          <a:noFill/>
          <a:ln>
            <a:noFill/>
          </a:ln>
        </p:spPr>
      </p:pic>
      <p:pic>
        <p:nvPicPr>
          <p:cNvPr id="1688" name="Google Shape;1688;p46"/>
          <p:cNvPicPr preferRelativeResize="0"/>
          <p:nvPr/>
        </p:nvPicPr>
        <p:blipFill>
          <a:blip r:embed="rId8">
            <a:alphaModFix/>
          </a:blip>
          <a:stretch>
            <a:fillRect/>
          </a:stretch>
        </p:blipFill>
        <p:spPr>
          <a:xfrm>
            <a:off x="6217306" y="1566608"/>
            <a:ext cx="879144" cy="602471"/>
          </a:xfrm>
          <a:prstGeom prst="rect">
            <a:avLst/>
          </a:prstGeom>
          <a:noFill/>
          <a:ln>
            <a:noFill/>
          </a:ln>
        </p:spPr>
      </p:pic>
      <p:pic>
        <p:nvPicPr>
          <p:cNvPr id="1689" name="Google Shape;1689;p46"/>
          <p:cNvPicPr preferRelativeResize="0"/>
          <p:nvPr/>
        </p:nvPicPr>
        <p:blipFill>
          <a:blip r:embed="rId9">
            <a:alphaModFix/>
          </a:blip>
          <a:stretch>
            <a:fillRect/>
          </a:stretch>
        </p:blipFill>
        <p:spPr>
          <a:xfrm rot="5400000">
            <a:off x="4113377" y="3509296"/>
            <a:ext cx="640750" cy="549428"/>
          </a:xfrm>
          <a:prstGeom prst="rect">
            <a:avLst/>
          </a:prstGeom>
          <a:noFill/>
          <a:ln>
            <a:noFill/>
          </a:ln>
        </p:spPr>
      </p:pic>
      <p:sp>
        <p:nvSpPr>
          <p:cNvPr id="1690" name="Google Shape;1690;p46"/>
          <p:cNvSpPr/>
          <p:nvPr/>
        </p:nvSpPr>
        <p:spPr>
          <a:xfrm>
            <a:off x="3387652" y="3103349"/>
            <a:ext cx="2092200" cy="369300"/>
          </a:xfrm>
          <a:prstGeom prst="roundRect">
            <a:avLst>
              <a:gd name="adj" fmla="val 16667"/>
            </a:avLst>
          </a:prstGeom>
          <a:solidFill>
            <a:srgbClr val="FFE599"/>
          </a:solidFill>
          <a:ln w="9525" cap="flat" cmpd="sng">
            <a:solidFill>
              <a:schemeClr val="accent1">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Alata"/>
                <a:sym typeface="Alata"/>
              </a:rPr>
              <a:t>1.79kgCO2e</a:t>
            </a:r>
            <a:endParaRPr sz="18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91" name="Google Shape;1691;p46"/>
          <p:cNvSpPr/>
          <p:nvPr/>
        </p:nvSpPr>
        <p:spPr>
          <a:xfrm>
            <a:off x="952272" y="2329699"/>
            <a:ext cx="7239456" cy="663513"/>
          </a:xfrm>
          <a:prstGeom prst="roundRect">
            <a:avLst>
              <a:gd name="adj" fmla="val 16667"/>
            </a:avLst>
          </a:prstGeom>
          <a:solidFill>
            <a:srgbClr val="FFE599"/>
          </a:solidFill>
          <a:ln w="9525" cap="flat" cmpd="sng">
            <a:solidFill>
              <a:schemeClr val="accent1">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solidFill>
                  <a:srgbClr val="674A32"/>
                </a:solidFill>
                <a:latin typeface="Arial Rounded MT Bold" panose="020F0704030504030204" pitchFamily="34" charset="0"/>
                <a:ea typeface="Microsoft YaHei" panose="020B0503020204020204" pitchFamily="34" charset="-122"/>
                <a:cs typeface="Alata"/>
                <a:sym typeface="Alata"/>
              </a:rPr>
              <a:t>Choosing Local Seafood over Norwegian Salmon can reduce 1.79kgC02 carbon Emission</a:t>
            </a:r>
            <a:endParaRPr sz="20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92" name="Google Shape;1692;p46"/>
          <p:cNvSpPr/>
          <p:nvPr/>
        </p:nvSpPr>
        <p:spPr>
          <a:xfrm>
            <a:off x="1184938" y="4586280"/>
            <a:ext cx="1983564" cy="468177"/>
          </a:xfrm>
          <a:prstGeom prst="roundRect">
            <a:avLst>
              <a:gd name="adj" fmla="val 16667"/>
            </a:avLst>
          </a:prstGeom>
          <a:solidFill>
            <a:srgbClr val="D9EAD3"/>
          </a:solidFill>
          <a:ln w="9525" cap="flat" cmpd="sng">
            <a:solidFill>
              <a:schemeClr val="tx2">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Watch streaming service for 4 hours</a:t>
            </a:r>
          </a:p>
        </p:txBody>
      </p:sp>
      <p:sp>
        <p:nvSpPr>
          <p:cNvPr id="1693" name="Google Shape;1693;p46"/>
          <p:cNvSpPr/>
          <p:nvPr/>
        </p:nvSpPr>
        <p:spPr>
          <a:xfrm>
            <a:off x="5786411" y="4586281"/>
            <a:ext cx="1839816" cy="468176"/>
          </a:xfrm>
          <a:prstGeom prst="roundRect">
            <a:avLst>
              <a:gd name="adj" fmla="val 16667"/>
            </a:avLst>
          </a:prstGeom>
          <a:solidFill>
            <a:srgbClr val="D9EAD3"/>
          </a:solidFill>
          <a:ln w="9525" cap="flat" cmpd="sng">
            <a:solidFill>
              <a:schemeClr val="tx2">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304 fully charged smartphone</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94" name="Google Shape;1694;p46"/>
          <p:cNvSpPr/>
          <p:nvPr/>
        </p:nvSpPr>
        <p:spPr>
          <a:xfrm>
            <a:off x="3577067" y="4586281"/>
            <a:ext cx="1761000" cy="468176"/>
          </a:xfrm>
          <a:prstGeom prst="roundRect">
            <a:avLst>
              <a:gd name="adj" fmla="val 16667"/>
            </a:avLst>
          </a:prstGeom>
          <a:solidFill>
            <a:srgbClr val="D9EAD3"/>
          </a:solidFill>
          <a:ln w="9525" cap="flat" cmpd="sng">
            <a:solidFill>
              <a:schemeClr val="tx2">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Drive 7 Kilometer</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22" name="Google Shape;1351;p31"/>
          <p:cNvSpPr txBox="1">
            <a:spLocks/>
          </p:cNvSpPr>
          <p:nvPr/>
        </p:nvSpPr>
        <p:spPr>
          <a:xfrm>
            <a:off x="1794261" y="179470"/>
            <a:ext cx="53021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   Food Miles: </a:t>
            </a:r>
          </a:p>
          <a:p>
            <a:pPr algn="ctr"/>
            <a:r>
              <a:rPr lang="en" b="1" dirty="0" smtClean="0">
                <a:latin typeface="Arial Rounded MT Bold" panose="020F0704030504030204" pitchFamily="34" charset="0"/>
                <a:ea typeface="Microsoft YaHei" panose="020B0503020204020204" pitchFamily="34" charset="-122"/>
              </a:rPr>
              <a:t>Reduce Carbon Emission</a:t>
            </a:r>
            <a:endParaRPr lang="zh-TW" altLang="en-US" b="1" dirty="0">
              <a:latin typeface="Arial Rounded MT Bold" panose="020F0704030504030204" pitchFamily="34" charset="0"/>
              <a:ea typeface="Microsoft YaHei" panose="020B0503020204020204" pitchFamily="34" charset="-122"/>
            </a:endParaRPr>
          </a:p>
        </p:txBody>
      </p:sp>
      <p:pic>
        <p:nvPicPr>
          <p:cNvPr id="25" name="Picture 24"/>
          <p:cNvPicPr>
            <a:picLocks noChangeAspect="1"/>
          </p:cNvPicPr>
          <p:nvPr/>
        </p:nvPicPr>
        <p:blipFill rotWithShape="1">
          <a:blip r:embed="rId10">
            <a:extLst/>
          </a:blip>
          <a:srcRect l="26875" t="20175" r="28819" b="22478"/>
          <a:stretch/>
        </p:blipFill>
        <p:spPr>
          <a:xfrm>
            <a:off x="1838650" y="3992036"/>
            <a:ext cx="676139" cy="554264"/>
          </a:xfrm>
          <a:prstGeom prst="rect">
            <a:avLst/>
          </a:prstGeom>
        </p:spPr>
      </p:pic>
      <p:sp>
        <p:nvSpPr>
          <p:cNvPr id="24"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Eat Local</a:t>
            </a:r>
            <a:endParaRPr sz="16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9" name="Google Shape;1621;p43"/>
          <p:cNvPicPr preferRelativeResize="0"/>
          <p:nvPr/>
        </p:nvPicPr>
        <p:blipFill>
          <a:blip r:embed="rId11">
            <a:alphaModFix/>
          </a:blip>
          <a:stretch>
            <a:fillRect/>
          </a:stretch>
        </p:blipFill>
        <p:spPr>
          <a:xfrm>
            <a:off x="7172650" y="155483"/>
            <a:ext cx="292376" cy="303625"/>
          </a:xfrm>
          <a:prstGeom prst="rect">
            <a:avLst/>
          </a:prstGeom>
          <a:noFill/>
          <a:ln>
            <a:noFill/>
          </a:ln>
        </p:spPr>
      </p:pic>
      <p:pic>
        <p:nvPicPr>
          <p:cNvPr id="30" name="Google Shape;1622;p43"/>
          <p:cNvPicPr preferRelativeResize="0"/>
          <p:nvPr/>
        </p:nvPicPr>
        <p:blipFill>
          <a:blip r:embed="rId12">
            <a:alphaModFix/>
          </a:blip>
          <a:stretch>
            <a:fillRect/>
          </a:stretch>
        </p:blipFill>
        <p:spPr>
          <a:xfrm>
            <a:off x="7422050" y="140912"/>
            <a:ext cx="334975" cy="332775"/>
          </a:xfrm>
          <a:prstGeom prst="rect">
            <a:avLst/>
          </a:prstGeom>
          <a:noFill/>
          <a:ln>
            <a:noFill/>
          </a:ln>
        </p:spPr>
      </p:pic>
    </p:spTree>
    <p:extLst>
      <p:ext uri="{BB962C8B-B14F-4D97-AF65-F5344CB8AC3E}">
        <p14:creationId xmlns:p14="http://schemas.microsoft.com/office/powerpoint/2010/main" val="1016088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3" name="Google Shape;1703;p47"/>
          <p:cNvSpPr txBox="1"/>
          <p:nvPr/>
        </p:nvSpPr>
        <p:spPr>
          <a:xfrm>
            <a:off x="775987" y="3429050"/>
            <a:ext cx="2171100" cy="4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Alata"/>
              <a:ea typeface="Alata"/>
              <a:cs typeface="Alata"/>
              <a:sym typeface="Alata"/>
            </a:endParaRPr>
          </a:p>
        </p:txBody>
      </p:sp>
      <p:pic>
        <p:nvPicPr>
          <p:cNvPr id="1705" name="Google Shape;1705;p47"/>
          <p:cNvPicPr preferRelativeResize="0"/>
          <p:nvPr/>
        </p:nvPicPr>
        <p:blipFill>
          <a:blip r:embed="rId3">
            <a:alphaModFix/>
          </a:blip>
          <a:stretch>
            <a:fillRect/>
          </a:stretch>
        </p:blipFill>
        <p:spPr>
          <a:xfrm>
            <a:off x="3993827" y="1653006"/>
            <a:ext cx="1818225" cy="1823669"/>
          </a:xfrm>
          <a:prstGeom prst="rect">
            <a:avLst/>
          </a:prstGeom>
          <a:noFill/>
          <a:ln>
            <a:noFill/>
          </a:ln>
        </p:spPr>
      </p:pic>
      <p:pic>
        <p:nvPicPr>
          <p:cNvPr id="1712" name="Google Shape;1712;p47"/>
          <p:cNvPicPr preferRelativeResize="0"/>
          <p:nvPr/>
        </p:nvPicPr>
        <p:blipFill>
          <a:blip r:embed="rId4">
            <a:alphaModFix/>
          </a:blip>
          <a:stretch>
            <a:fillRect/>
          </a:stretch>
        </p:blipFill>
        <p:spPr>
          <a:xfrm>
            <a:off x="948963" y="1653006"/>
            <a:ext cx="2066749" cy="1783701"/>
          </a:xfrm>
          <a:prstGeom prst="rect">
            <a:avLst/>
          </a:prstGeom>
          <a:noFill/>
          <a:ln>
            <a:noFill/>
          </a:ln>
        </p:spPr>
      </p:pic>
      <p:sp>
        <p:nvSpPr>
          <p:cNvPr id="1713" name="Google Shape;1713;p47"/>
          <p:cNvSpPr/>
          <p:nvPr/>
        </p:nvSpPr>
        <p:spPr>
          <a:xfrm>
            <a:off x="3601038" y="3446170"/>
            <a:ext cx="2299723"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Reduce 5 – 17 times of Greenhouse gas</a:t>
            </a:r>
            <a:endParaRPr sz="1600" b="1" dirty="0">
              <a:latin typeface="Arial Rounded MT Bold" panose="020F0704030504030204" pitchFamily="34" charset="0"/>
              <a:ea typeface="Microsoft YaHei" panose="020B0503020204020204" pitchFamily="34" charset="-122"/>
              <a:cs typeface="Titan One"/>
              <a:sym typeface="Titan One"/>
            </a:endParaRPr>
          </a:p>
        </p:txBody>
      </p:sp>
      <p:sp>
        <p:nvSpPr>
          <p:cNvPr id="1714" name="Google Shape;1714;p47"/>
          <p:cNvSpPr/>
          <p:nvPr/>
        </p:nvSpPr>
        <p:spPr>
          <a:xfrm>
            <a:off x="6498921" y="3446170"/>
            <a:ext cx="1819275"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Reduce Waste</a:t>
            </a:r>
            <a:endParaRPr sz="1600" b="1" dirty="0">
              <a:latin typeface="Arial Rounded MT Bold" panose="020F0704030504030204" pitchFamily="34" charset="0"/>
              <a:ea typeface="Microsoft YaHei" panose="020B0503020204020204" pitchFamily="34" charset="-122"/>
              <a:cs typeface="Titan One"/>
              <a:sym typeface="Titan One"/>
            </a:endParaRPr>
          </a:p>
        </p:txBody>
      </p:sp>
      <p:sp>
        <p:nvSpPr>
          <p:cNvPr id="1715" name="Google Shape;1715;p47"/>
          <p:cNvSpPr/>
          <p:nvPr/>
        </p:nvSpPr>
        <p:spPr>
          <a:xfrm>
            <a:off x="975241" y="3446170"/>
            <a:ext cx="2014191"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Fresher food</a:t>
            </a:r>
          </a:p>
        </p:txBody>
      </p:sp>
      <p:sp>
        <p:nvSpPr>
          <p:cNvPr id="17" name="Google Shape;1351;p31"/>
          <p:cNvSpPr txBox="1">
            <a:spLocks/>
          </p:cNvSpPr>
          <p:nvPr/>
        </p:nvSpPr>
        <p:spPr>
          <a:xfrm>
            <a:off x="775987" y="126730"/>
            <a:ext cx="621978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Benefit of Choosing Local Food</a:t>
            </a: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21601" b="92325" l="9688" r="51111">
                        <a14:foregroundMark x1="26042" y1="57675" x2="23125" y2="66886"/>
                        <a14:foregroundMark x1="30486" y1="46272" x2="34653" y2="55592"/>
                        <a14:foregroundMark x1="31875" y1="67763" x2="37847" y2="66886"/>
                      </a14:backgroundRemoval>
                    </a14:imgEffect>
                  </a14:imgLayer>
                </a14:imgProps>
              </a:ext>
            </a:extLst>
          </a:blip>
          <a:srcRect l="9722" t="21491" r="48612" b="7017"/>
          <a:stretch/>
        </p:blipFill>
        <p:spPr>
          <a:xfrm>
            <a:off x="6611959" y="1679218"/>
            <a:ext cx="1593198" cy="1731275"/>
          </a:xfrm>
          <a:prstGeom prst="rect">
            <a:avLst/>
          </a:prstGeom>
        </p:spPr>
      </p:pic>
      <p:sp>
        <p:nvSpPr>
          <p:cNvPr id="13"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Eat Local</a:t>
            </a:r>
            <a:endParaRPr sz="16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4" name="Google Shape;1621;p43"/>
          <p:cNvPicPr preferRelativeResize="0"/>
          <p:nvPr/>
        </p:nvPicPr>
        <p:blipFill>
          <a:blip r:embed="rId7">
            <a:alphaModFix/>
          </a:blip>
          <a:stretch>
            <a:fillRect/>
          </a:stretch>
        </p:blipFill>
        <p:spPr>
          <a:xfrm>
            <a:off x="7172650" y="155483"/>
            <a:ext cx="292376" cy="303625"/>
          </a:xfrm>
          <a:prstGeom prst="rect">
            <a:avLst/>
          </a:prstGeom>
          <a:noFill/>
          <a:ln>
            <a:noFill/>
          </a:ln>
        </p:spPr>
      </p:pic>
      <p:pic>
        <p:nvPicPr>
          <p:cNvPr id="15" name="Google Shape;1622;p43"/>
          <p:cNvPicPr preferRelativeResize="0"/>
          <p:nvPr/>
        </p:nvPicPr>
        <p:blipFill>
          <a:blip r:embed="rId8">
            <a:alphaModFix/>
          </a:blip>
          <a:stretch>
            <a:fillRect/>
          </a:stretch>
        </p:blipFill>
        <p:spPr>
          <a:xfrm>
            <a:off x="7422050" y="140912"/>
            <a:ext cx="334975" cy="3327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30"/>
          <p:cNvSpPr txBox="1"/>
          <p:nvPr/>
        </p:nvSpPr>
        <p:spPr>
          <a:xfrm>
            <a:off x="3500375" y="4694100"/>
            <a:ext cx="5357100" cy="400200"/>
          </a:xfrm>
          <a:prstGeom prst="rect">
            <a:avLst/>
          </a:prstGeom>
          <a:noFill/>
          <a:ln>
            <a:noFill/>
          </a:ln>
        </p:spPr>
        <p:txBody>
          <a:bodyPr spcFirstLastPara="1" wrap="square" lIns="91425" tIns="91425" rIns="91425" bIns="91425" anchor="t" anchorCtr="0">
            <a:spAutoFit/>
          </a:bodyPr>
          <a:lstStyle/>
          <a:p>
            <a:pPr marL="228600" lvl="0" indent="-228600" algn="ctr" rtl="0">
              <a:lnSpc>
                <a:spcPct val="115000"/>
              </a:lnSpc>
              <a:spcBef>
                <a:spcPts val="1200"/>
              </a:spcBef>
              <a:spcAft>
                <a:spcPts val="1200"/>
              </a:spcAft>
              <a:buNone/>
            </a:pPr>
            <a:endParaRPr/>
          </a:p>
        </p:txBody>
      </p:sp>
      <p:sp>
        <p:nvSpPr>
          <p:cNvPr id="1237" name="Google Shape;1237;p30"/>
          <p:cNvSpPr txBox="1"/>
          <p:nvPr/>
        </p:nvSpPr>
        <p:spPr>
          <a:xfrm>
            <a:off x="1501699" y="524874"/>
            <a:ext cx="6140603" cy="4093752"/>
          </a:xfrm>
          <a:prstGeom prst="rect">
            <a:avLst/>
          </a:prstGeom>
          <a:noFill/>
          <a:ln>
            <a:noFill/>
          </a:ln>
        </p:spPr>
        <p:txBody>
          <a:bodyPr spcFirstLastPara="1" wrap="square" lIns="171450" tIns="91425" rIns="91425" bIns="91425" anchor="t" anchorCtr="0">
            <a:noAutofit/>
          </a:bodyPr>
          <a:lstStyle/>
          <a:p>
            <a:pPr marL="0" marR="26068" lvl="0" indent="0" algn="just" rtl="0">
              <a:spcBef>
                <a:spcPts val="0"/>
              </a:spcBef>
              <a:spcAft>
                <a:spcPts val="0"/>
              </a:spcAft>
              <a:buNone/>
            </a:pPr>
            <a:endParaRPr sz="1800" dirty="0" smtClean="0">
              <a:latin typeface="Alata"/>
              <a:ea typeface="Alata"/>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Food Carbon Footprint (Food CF)	</a:t>
            </a:r>
            <a:r>
              <a:rPr lang="en" sz="2000" b="1" dirty="0" smtClean="0">
                <a:solidFill>
                  <a:schemeClr val="dk1"/>
                </a:solidFill>
                <a:latin typeface="Arial Rounded MT Bold" panose="020F0704030504030204" pitchFamily="34" charset="0"/>
                <a:ea typeface="Microsoft YaHei" panose="020B0503020204020204" pitchFamily="34" charset="-122"/>
                <a:cs typeface="Alata"/>
                <a:sym typeface="Alata"/>
              </a:rPr>
              <a:t>P.3-6</a:t>
            </a:r>
            <a:endParaRPr sz="2000"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Package Free				</a:t>
            </a:r>
            <a:r>
              <a:rPr lang="en" sz="2000" b="1" dirty="0" smtClean="0">
                <a:solidFill>
                  <a:schemeClr val="dk1"/>
                </a:solidFill>
                <a:latin typeface="Arial Rounded MT Bold" panose="020F0704030504030204" pitchFamily="34" charset="0"/>
                <a:ea typeface="Microsoft YaHei" panose="020B0503020204020204" pitchFamily="34" charset="-122"/>
                <a:cs typeface="Alata"/>
                <a:sym typeface="Alata"/>
              </a:rPr>
              <a:t>P.7-14</a:t>
            </a:r>
            <a:endParaRPr sz="2000"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Eat Local				</a:t>
            </a:r>
            <a:r>
              <a:rPr lang="en" sz="2000" b="1" dirty="0" smtClean="0">
                <a:solidFill>
                  <a:schemeClr val="dk1"/>
                </a:solidFill>
                <a:latin typeface="Arial Rounded MT Bold" panose="020F0704030504030204" pitchFamily="34" charset="0"/>
                <a:ea typeface="Microsoft YaHei" panose="020B0503020204020204" pitchFamily="34" charset="-122"/>
                <a:cs typeface="Alata"/>
                <a:sym typeface="Alata"/>
              </a:rPr>
              <a:t>P.15-20</a:t>
            </a:r>
            <a:endParaRPr sz="2400"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Eat Seasonal				</a:t>
            </a:r>
            <a:r>
              <a:rPr lang="en" sz="2000" b="1" dirty="0" smtClean="0">
                <a:solidFill>
                  <a:schemeClr val="dk1"/>
                </a:solidFill>
                <a:latin typeface="Arial Rounded MT Bold" panose="020F0704030504030204" pitchFamily="34" charset="0"/>
                <a:ea typeface="Microsoft YaHei" panose="020B0503020204020204" pitchFamily="34" charset="-122"/>
                <a:cs typeface="Alata"/>
                <a:sym typeface="Alata"/>
              </a:rPr>
              <a:t>P.21-26</a:t>
            </a:r>
            <a:endParaRPr lang="en" sz="2000" b="1"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Activities Suggestion</a:t>
            </a:r>
            <a:r>
              <a:rPr lang="en" sz="2000" b="1" dirty="0" smtClean="0">
                <a:solidFill>
                  <a:srgbClr val="FEE4C9"/>
                </a:solidFill>
                <a:latin typeface="Arial Rounded MT Bold" panose="020F0704030504030204" pitchFamily="34" charset="0"/>
                <a:ea typeface="Microsoft YaHei" panose="020B0503020204020204" pitchFamily="34" charset="-122"/>
                <a:cs typeface="Titan One"/>
                <a:sym typeface="Titan One"/>
              </a:rPr>
              <a:t>			</a:t>
            </a:r>
            <a:r>
              <a:rPr lang="en" sz="2000" b="1" dirty="0" smtClean="0">
                <a:solidFill>
                  <a:schemeClr val="dk1"/>
                </a:solidFill>
                <a:latin typeface="Arial Rounded MT Bold" panose="020F0704030504030204" pitchFamily="34" charset="0"/>
                <a:ea typeface="Microsoft YaHei" panose="020B0503020204020204" pitchFamily="34" charset="-122"/>
                <a:cs typeface="Alata"/>
                <a:sym typeface="Alata"/>
              </a:rPr>
              <a:t>P.27-34</a:t>
            </a:r>
            <a:endParaRPr sz="2000"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Reference				</a:t>
            </a:r>
            <a:r>
              <a:rPr lang="en" sz="2000" b="1" dirty="0" smtClean="0">
                <a:solidFill>
                  <a:schemeClr val="dk1"/>
                </a:solidFill>
                <a:latin typeface="Arial Rounded MT Bold" panose="020F0704030504030204" pitchFamily="34" charset="0"/>
                <a:ea typeface="Microsoft YaHei" panose="020B0503020204020204" pitchFamily="34" charset="-122"/>
                <a:cs typeface="Alata"/>
                <a:sym typeface="Alata"/>
              </a:rPr>
              <a:t>P.35-36</a:t>
            </a:r>
            <a:endParaRPr sz="2000"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lnSpc>
                <a:spcPct val="200000"/>
              </a:lnSpc>
              <a:spcBef>
                <a:spcPts val="0"/>
              </a:spcBef>
              <a:spcAft>
                <a:spcPts val="0"/>
              </a:spcAft>
              <a:buNone/>
            </a:pPr>
            <a:r>
              <a:rPr lang="en" sz="2400" b="1" dirty="0" smtClean="0">
                <a:solidFill>
                  <a:schemeClr val="dk1"/>
                </a:solidFill>
                <a:latin typeface="Arial Rounded MT Bold" panose="020F0704030504030204" pitchFamily="34" charset="0"/>
                <a:ea typeface="Alata"/>
                <a:cs typeface="Alata"/>
                <a:sym typeface="Alata"/>
              </a:rPr>
              <a:t> </a:t>
            </a:r>
            <a:r>
              <a:rPr lang="en" sz="2300" b="1" dirty="0" smtClean="0">
                <a:solidFill>
                  <a:schemeClr val="dk1"/>
                </a:solidFill>
                <a:latin typeface="Arial Rounded MT Bold" panose="020F0704030504030204" pitchFamily="34" charset="0"/>
                <a:ea typeface="Alata"/>
                <a:cs typeface="Alata"/>
                <a:sym typeface="Alata"/>
              </a:rPr>
              <a:t> </a:t>
            </a:r>
            <a:r>
              <a:rPr lang="en" sz="2000" b="1" dirty="0" smtClean="0">
                <a:solidFill>
                  <a:schemeClr val="dk1"/>
                </a:solidFill>
                <a:latin typeface="Arial Rounded MT Bold" panose="020F0704030504030204" pitchFamily="34" charset="0"/>
                <a:ea typeface="Alata"/>
                <a:cs typeface="Alata"/>
                <a:sym typeface="Alata"/>
              </a:rPr>
              <a:t>   </a:t>
            </a:r>
            <a:endParaRPr sz="2000" b="1" dirty="0" smtClean="0">
              <a:solidFill>
                <a:schemeClr val="dk1"/>
              </a:solidFill>
              <a:latin typeface="Arial Rounded MT Bold" panose="020F0704030504030204" pitchFamily="34" charset="0"/>
              <a:ea typeface="Alata"/>
              <a:cs typeface="Alata"/>
              <a:sym typeface="Alata"/>
            </a:endParaRPr>
          </a:p>
          <a:p>
            <a:pPr marL="0" lvl="0" indent="0" algn="l" rtl="0">
              <a:spcBef>
                <a:spcPts val="0"/>
              </a:spcBef>
              <a:spcAft>
                <a:spcPts val="0"/>
              </a:spcAft>
              <a:buNone/>
            </a:pPr>
            <a:endParaRPr sz="1800" dirty="0" smtClean="0">
              <a:latin typeface="Alata"/>
              <a:ea typeface="Alata"/>
              <a:cs typeface="Alata"/>
              <a:sym typeface="Alata"/>
            </a:endParaRPr>
          </a:p>
          <a:p>
            <a:pPr marL="0" lvl="0" indent="0" algn="l" rtl="0">
              <a:spcBef>
                <a:spcPts val="0"/>
              </a:spcBef>
              <a:spcAft>
                <a:spcPts val="0"/>
              </a:spcAft>
              <a:buNone/>
            </a:pPr>
            <a:endParaRPr sz="1800" dirty="0" smtClean="0">
              <a:latin typeface="Alata"/>
              <a:ea typeface="Alata"/>
              <a:cs typeface="Alata"/>
              <a:sym typeface="Alata"/>
            </a:endParaRPr>
          </a:p>
          <a:p>
            <a:pPr marL="0" lvl="0" indent="0" algn="l" rtl="0">
              <a:spcBef>
                <a:spcPts val="0"/>
              </a:spcBef>
              <a:spcAft>
                <a:spcPts val="0"/>
              </a:spcAft>
              <a:buNone/>
            </a:pPr>
            <a:endParaRPr sz="1800" dirty="0">
              <a:latin typeface="Alata"/>
              <a:ea typeface="Alata"/>
              <a:cs typeface="Alata"/>
              <a:sym typeface="Alata"/>
            </a:endParaRPr>
          </a:p>
        </p:txBody>
      </p:sp>
      <p:grpSp>
        <p:nvGrpSpPr>
          <p:cNvPr id="1238" name="Google Shape;1238;p30"/>
          <p:cNvGrpSpPr/>
          <p:nvPr/>
        </p:nvGrpSpPr>
        <p:grpSpPr>
          <a:xfrm rot="507380">
            <a:off x="7670482" y="2882851"/>
            <a:ext cx="1186889" cy="2053926"/>
            <a:chOff x="690550" y="3762375"/>
            <a:chExt cx="452525" cy="783100"/>
          </a:xfrm>
        </p:grpSpPr>
        <p:sp>
          <p:nvSpPr>
            <p:cNvPr id="1239" name="Google Shape;1239;p30"/>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0"/>
            <p:cNvGrpSpPr/>
            <p:nvPr/>
          </p:nvGrpSpPr>
          <p:grpSpPr>
            <a:xfrm>
              <a:off x="690588" y="3762375"/>
              <a:ext cx="452450" cy="783100"/>
              <a:chOff x="2127025" y="3684525"/>
              <a:chExt cx="452450" cy="783100"/>
            </a:xfrm>
          </p:grpSpPr>
          <p:sp>
            <p:nvSpPr>
              <p:cNvPr id="1241" name="Google Shape;1241;p30"/>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2" name="Google Shape;1242;p30"/>
              <p:cNvGrpSpPr/>
              <p:nvPr/>
            </p:nvGrpSpPr>
            <p:grpSpPr>
              <a:xfrm>
                <a:off x="2127025" y="3684525"/>
                <a:ext cx="452450" cy="783100"/>
                <a:chOff x="2127025" y="3684525"/>
                <a:chExt cx="452450" cy="783100"/>
              </a:xfrm>
            </p:grpSpPr>
            <p:sp>
              <p:nvSpPr>
                <p:cNvPr id="1243" name="Google Shape;1243;p30"/>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56" name="Google Shape;1256;p30"/>
          <p:cNvGrpSpPr/>
          <p:nvPr/>
        </p:nvGrpSpPr>
        <p:grpSpPr>
          <a:xfrm>
            <a:off x="937268" y="4342211"/>
            <a:ext cx="595103" cy="565741"/>
            <a:chOff x="2217588" y="3496513"/>
            <a:chExt cx="380525" cy="361750"/>
          </a:xfrm>
        </p:grpSpPr>
        <p:sp>
          <p:nvSpPr>
            <p:cNvPr id="1257" name="Google Shape;1257;p30"/>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8" name="Google Shape;1258;p30"/>
            <p:cNvGrpSpPr/>
            <p:nvPr/>
          </p:nvGrpSpPr>
          <p:grpSpPr>
            <a:xfrm>
              <a:off x="2217588" y="3496513"/>
              <a:ext cx="380525" cy="361750"/>
              <a:chOff x="2574375" y="3211025"/>
              <a:chExt cx="380525" cy="361750"/>
            </a:xfrm>
          </p:grpSpPr>
          <p:sp>
            <p:nvSpPr>
              <p:cNvPr id="1259" name="Google Shape;1259;p30"/>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0"/>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0"/>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0"/>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0"/>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0"/>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0"/>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0"/>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0"/>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0"/>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0"/>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0"/>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0" name="Google Shape;1290;p30"/>
          <p:cNvGrpSpPr/>
          <p:nvPr/>
        </p:nvGrpSpPr>
        <p:grpSpPr>
          <a:xfrm>
            <a:off x="173110" y="3293330"/>
            <a:ext cx="999941" cy="957513"/>
            <a:chOff x="-208078" y="2163505"/>
            <a:chExt cx="999941" cy="957513"/>
          </a:xfrm>
        </p:grpSpPr>
        <p:sp>
          <p:nvSpPr>
            <p:cNvPr id="1291" name="Google Shape;1291;p30"/>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30"/>
            <p:cNvGrpSpPr/>
            <p:nvPr/>
          </p:nvGrpSpPr>
          <p:grpSpPr>
            <a:xfrm>
              <a:off x="-208078" y="2163505"/>
              <a:ext cx="999835" cy="957413"/>
              <a:chOff x="3922550" y="4157250"/>
              <a:chExt cx="410475" cy="393075"/>
            </a:xfrm>
          </p:grpSpPr>
          <p:sp>
            <p:nvSpPr>
              <p:cNvPr id="1293" name="Google Shape;1293;p30"/>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0"/>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0"/>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0"/>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0"/>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0"/>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0"/>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0"/>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0"/>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0"/>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0"/>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0"/>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0"/>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0"/>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0"/>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0"/>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0"/>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6" name="Google Shape;1326;p30"/>
          <p:cNvGrpSpPr/>
          <p:nvPr/>
        </p:nvGrpSpPr>
        <p:grpSpPr>
          <a:xfrm>
            <a:off x="558476" y="821349"/>
            <a:ext cx="548563" cy="524608"/>
            <a:chOff x="4963976" y="565949"/>
            <a:chExt cx="548563" cy="524608"/>
          </a:xfrm>
        </p:grpSpPr>
        <p:sp>
          <p:nvSpPr>
            <p:cNvPr id="1327" name="Google Shape;1327;p30"/>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8" name="Google Shape;1328;p30"/>
            <p:cNvGrpSpPr/>
            <p:nvPr/>
          </p:nvGrpSpPr>
          <p:grpSpPr>
            <a:xfrm>
              <a:off x="4963976" y="565949"/>
              <a:ext cx="548563" cy="524608"/>
              <a:chOff x="3029225" y="4704750"/>
              <a:chExt cx="325750" cy="311525"/>
            </a:xfrm>
          </p:grpSpPr>
          <p:sp>
            <p:nvSpPr>
              <p:cNvPr id="1329" name="Google Shape;1329;p30"/>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 name="Google Shape;1351;p31"/>
          <p:cNvSpPr txBox="1">
            <a:spLocks noGrp="1"/>
          </p:cNvSpPr>
          <p:nvPr>
            <p:ph type="title"/>
          </p:nvPr>
        </p:nvSpPr>
        <p:spPr>
          <a:xfrm>
            <a:off x="2489250" y="126730"/>
            <a:ext cx="4165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b="1" dirty="0" smtClean="0">
                <a:latin typeface="Arial Rounded MT Bold" panose="020F0704030504030204" pitchFamily="34" charset="0"/>
                <a:ea typeface="Microsoft YaHei" panose="020B0503020204020204" pitchFamily="34" charset="-122"/>
              </a:rPr>
              <a:t>Content</a:t>
            </a:r>
            <a:endParaRPr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9" name="Flowchart: Connector 8"/>
          <p:cNvSpPr/>
          <p:nvPr/>
        </p:nvSpPr>
        <p:spPr>
          <a:xfrm>
            <a:off x="802945" y="1973186"/>
            <a:ext cx="1699586" cy="1770135"/>
          </a:xfrm>
          <a:prstGeom prst="flowChartConnector">
            <a:avLst/>
          </a:prstGeom>
          <a:blipFill dpi="0" rotWithShape="1">
            <a:blip r:embed="rId3">
              <a:alphaModFix amt="30000"/>
            </a:blip>
            <a:srcRect/>
            <a:stretch>
              <a:fillRect l="-96870" t="-376988" r="-741182" b="-661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23" name="Google Shape;1423;p34"/>
          <p:cNvSpPr/>
          <p:nvPr/>
        </p:nvSpPr>
        <p:spPr>
          <a:xfrm>
            <a:off x="586088" y="4049924"/>
            <a:ext cx="2133300" cy="851073"/>
          </a:xfrm>
          <a:prstGeom prst="roundRect">
            <a:avLst>
              <a:gd name="adj" fmla="val 16667"/>
            </a:avLst>
          </a:prstGeom>
          <a:solidFill>
            <a:srgbClr val="FFC500">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sz="3200" b="1"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P</a:t>
            </a:r>
            <a:r>
              <a:rPr lang="en" sz="1800"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ackage-Free</a:t>
            </a:r>
            <a:endParaRPr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p:txBody>
      </p:sp>
      <p:sp>
        <p:nvSpPr>
          <p:cNvPr id="14" name="Google Shape;1423;p34"/>
          <p:cNvSpPr/>
          <p:nvPr/>
        </p:nvSpPr>
        <p:spPr>
          <a:xfrm>
            <a:off x="6228541" y="3905148"/>
            <a:ext cx="2598651" cy="111301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2400" dirty="0">
                <a:solidFill>
                  <a:srgbClr val="674A32"/>
                </a:solidFill>
                <a:latin typeface="Arial Rounded MT Bold" panose="020F0704030504030204" pitchFamily="34" charset="0"/>
                <a:ea typeface="Microsoft YaHei" panose="020B0503020204020204" pitchFamily="34" charset="-122"/>
                <a:cs typeface="Titan One"/>
                <a:sym typeface="Titan One"/>
              </a:rPr>
              <a:t>Eat</a:t>
            </a:r>
            <a:r>
              <a:rPr lang="en-HK" sz="2500" dirty="0">
                <a:solidFill>
                  <a:srgbClr val="674A32"/>
                </a:solidFill>
                <a:latin typeface="Arial Rounded MT Bold" panose="020F0704030504030204" pitchFamily="34" charset="0"/>
                <a:ea typeface="Microsoft YaHei" panose="020B0503020204020204" pitchFamily="34" charset="-122"/>
                <a:cs typeface="Titan One"/>
                <a:sym typeface="Titan One"/>
              </a:rPr>
              <a:t> </a:t>
            </a:r>
            <a:r>
              <a:rPr lang="en-HK" sz="54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S</a:t>
            </a:r>
            <a:r>
              <a:rPr lang="en-HK" sz="2400" dirty="0" smtClean="0">
                <a:solidFill>
                  <a:srgbClr val="674A32"/>
                </a:solidFill>
                <a:latin typeface="Arial Rounded MT Bold" panose="020F0704030504030204" pitchFamily="34" charset="0"/>
                <a:ea typeface="Microsoft YaHei" panose="020B0503020204020204" pitchFamily="34" charset="-122"/>
                <a:cs typeface="Titan One"/>
                <a:sym typeface="Titan One"/>
              </a:rPr>
              <a:t>easonal</a:t>
            </a:r>
            <a:endParaRPr lang="en-HK" sz="2400"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1" name="Flowchart: Connector 10"/>
          <p:cNvSpPr/>
          <p:nvPr/>
        </p:nvSpPr>
        <p:spPr>
          <a:xfrm>
            <a:off x="3656369" y="1955231"/>
            <a:ext cx="1699586" cy="1788090"/>
          </a:xfrm>
          <a:prstGeom prst="flowChartConnector">
            <a:avLst/>
          </a:prstGeom>
          <a:blipFill dpi="0" rotWithShape="1">
            <a:blip r:embed="rId3">
              <a:alphaModFix amt="20000"/>
            </a:blip>
            <a:srcRect/>
            <a:stretch>
              <a:fillRect l="-260728" t="-376392" r="-577324" b="-66732"/>
            </a:stretch>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Google Shape;1423;p34"/>
          <p:cNvSpPr/>
          <p:nvPr/>
        </p:nvSpPr>
        <p:spPr>
          <a:xfrm>
            <a:off x="3439512" y="4049924"/>
            <a:ext cx="2133300" cy="851073"/>
          </a:xfrm>
          <a:prstGeom prst="roundRect">
            <a:avLst>
              <a:gd name="adj" fmla="val 16667"/>
            </a:avLst>
          </a:prstGeom>
          <a:solidFill>
            <a:srgbClr val="00F8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25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3200" b="1"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L</a:t>
            </a:r>
            <a:r>
              <a:rPr lang="en-HK" sz="1800"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ocal</a:t>
            </a:r>
            <a:endPar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p:txBody>
      </p:sp>
      <p:pic>
        <p:nvPicPr>
          <p:cNvPr id="18" name="Google Shape;1724;p48"/>
          <p:cNvPicPr preferRelativeResize="0"/>
          <p:nvPr/>
        </p:nvPicPr>
        <p:blipFill>
          <a:blip r:embed="rId4">
            <a:alphaModFix/>
          </a:blip>
          <a:stretch>
            <a:fillRect/>
          </a:stretch>
        </p:blipFill>
        <p:spPr>
          <a:xfrm>
            <a:off x="6414077" y="1510126"/>
            <a:ext cx="2227578" cy="2302042"/>
          </a:xfrm>
          <a:prstGeom prst="rect">
            <a:avLst/>
          </a:prstGeom>
          <a:noFill/>
          <a:ln>
            <a:noFill/>
          </a:ln>
          <a:effectLst>
            <a:outerShdw blurRad="57150" dist="19050" dir="5400000" algn="bl" rotWithShape="0">
              <a:srgbClr val="000000">
                <a:alpha val="50000"/>
              </a:srgbClr>
            </a:outerShdw>
          </a:effectLst>
        </p:spPr>
      </p:pic>
      <p:sp>
        <p:nvSpPr>
          <p:cNvPr id="10" name="Google Shape;1422;p34"/>
          <p:cNvSpPr txBox="1">
            <a:spLocks noGrp="1"/>
          </p:cNvSpPr>
          <p:nvPr>
            <p:ph type="title"/>
          </p:nvPr>
        </p:nvSpPr>
        <p:spPr>
          <a:xfrm>
            <a:off x="859900" y="319672"/>
            <a:ext cx="7519200" cy="996000"/>
          </a:xfrm>
          <a:prstGeom prst="rect">
            <a:avLst/>
          </a:prstGeom>
        </p:spPr>
        <p:txBody>
          <a:bodyPr spcFirstLastPara="1" vert="horz" wrap="square" lIns="91425" tIns="91425" rIns="91425" bIns="91425" rtlCol="0" anchor="b" anchorCtr="0">
            <a:noAutofit/>
          </a:bodyPr>
          <a:lstStyle/>
          <a:p>
            <a:pPr algn="ctr"/>
            <a:r>
              <a:rPr lang="en" sz="5400" dirty="0" smtClean="0">
                <a:latin typeface="Arial Rounded MT Bold" panose="020F0704030504030204" pitchFamily="34" charset="0"/>
                <a:ea typeface="Microsoft YaHei" panose="020B0503020204020204" pitchFamily="34" charset="-122"/>
              </a:rPr>
              <a:t>Low </a:t>
            </a:r>
            <a:r>
              <a:rPr lang="en" sz="5400" dirty="0">
                <a:latin typeface="Arial Rounded MT Bold" panose="020F0704030504030204" pitchFamily="34" charset="0"/>
                <a:ea typeface="Microsoft YaHei" panose="020B0503020204020204" pitchFamily="34" charset="-122"/>
              </a:rPr>
              <a:t>Carbon </a:t>
            </a:r>
            <a:r>
              <a:rPr lang="en" sz="5400" dirty="0">
                <a:solidFill>
                  <a:srgbClr val="FFC500"/>
                </a:solidFill>
                <a:latin typeface="Arial Rounded MT Bold" panose="020F0704030504030204" pitchFamily="34" charset="0"/>
                <a:ea typeface="Microsoft YaHei" panose="020B0503020204020204" pitchFamily="34" charset="-122"/>
              </a:rPr>
              <a:t>P</a:t>
            </a:r>
            <a:r>
              <a:rPr lang="en" sz="5400" dirty="0">
                <a:solidFill>
                  <a:srgbClr val="00F8FF"/>
                </a:solidFill>
                <a:latin typeface="Arial Rounded MT Bold" panose="020F0704030504030204" pitchFamily="34" charset="0"/>
                <a:ea typeface="Microsoft YaHei" panose="020B0503020204020204" pitchFamily="34" charset="-122"/>
              </a:rPr>
              <a:t>L</a:t>
            </a:r>
            <a:r>
              <a:rPr lang="en" sz="5400" dirty="0">
                <a:solidFill>
                  <a:srgbClr val="F6CFFF"/>
                </a:solidFill>
                <a:latin typeface="Arial Rounded MT Bold" panose="020F0704030504030204" pitchFamily="34" charset="0"/>
                <a:ea typeface="Microsoft YaHei" panose="020B0503020204020204" pitchFamily="34" charset="-122"/>
              </a:rPr>
              <a:t>S</a:t>
            </a:r>
            <a:endParaRPr sz="5400" dirty="0">
              <a:solidFill>
                <a:srgbClr val="F6CFFF"/>
              </a:solidFill>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2772579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pic>
        <p:nvPicPr>
          <p:cNvPr id="13" name="Google Shape;68;p15"/>
          <p:cNvPicPr preferRelativeResize="0"/>
          <p:nvPr/>
        </p:nvPicPr>
        <p:blipFill>
          <a:blip r:embed="rId3">
            <a:alphaModFix/>
          </a:blip>
          <a:stretch>
            <a:fillRect/>
          </a:stretch>
        </p:blipFill>
        <p:spPr>
          <a:xfrm rot="322836">
            <a:off x="7067510" y="1345425"/>
            <a:ext cx="1977131" cy="3915196"/>
          </a:xfrm>
          <a:prstGeom prst="rect">
            <a:avLst/>
          </a:prstGeom>
          <a:noFill/>
          <a:ln>
            <a:noFill/>
          </a:ln>
        </p:spPr>
      </p:pic>
      <p:pic>
        <p:nvPicPr>
          <p:cNvPr id="11" name="Google Shape;63;p14"/>
          <p:cNvPicPr preferRelativeResize="0"/>
          <p:nvPr/>
        </p:nvPicPr>
        <p:blipFill>
          <a:blip r:embed="rId4">
            <a:alphaModFix/>
          </a:blip>
          <a:stretch>
            <a:fillRect/>
          </a:stretch>
        </p:blipFill>
        <p:spPr>
          <a:xfrm>
            <a:off x="-1" y="-1"/>
            <a:ext cx="7006727" cy="5204461"/>
          </a:xfrm>
          <a:prstGeom prst="rect">
            <a:avLst/>
          </a:prstGeom>
          <a:noFill/>
          <a:ln>
            <a:noFill/>
          </a:ln>
        </p:spPr>
      </p:pic>
      <p:sp>
        <p:nvSpPr>
          <p:cNvPr id="1736"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b="1" dirty="0" smtClean="0">
                <a:solidFill>
                  <a:schemeClr val="dk1"/>
                </a:solidFill>
                <a:latin typeface="Arial Rounded MT Bold" panose="020F0704030504030204" pitchFamily="34" charset="0"/>
                <a:ea typeface="Microsoft YaHei" panose="020B0503020204020204" pitchFamily="34" charset="-122"/>
                <a:cs typeface="Alata"/>
                <a:sym typeface="Alata"/>
              </a:rPr>
              <a:t>Eat Seasonal</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737" name="Google Shape;1737;p49"/>
          <p:cNvPicPr preferRelativeResize="0"/>
          <p:nvPr/>
        </p:nvPicPr>
        <p:blipFill>
          <a:blip r:embed="rId5">
            <a:alphaModFix/>
          </a:blip>
          <a:stretch>
            <a:fillRect/>
          </a:stretch>
        </p:blipFill>
        <p:spPr>
          <a:xfrm>
            <a:off x="7172650" y="130625"/>
            <a:ext cx="316300" cy="328475"/>
          </a:xfrm>
          <a:prstGeom prst="rect">
            <a:avLst/>
          </a:prstGeom>
          <a:noFill/>
          <a:ln>
            <a:noFill/>
          </a:ln>
        </p:spPr>
      </p:pic>
      <p:pic>
        <p:nvPicPr>
          <p:cNvPr id="1738" name="Google Shape;1738;p49"/>
          <p:cNvPicPr preferRelativeResize="0"/>
          <p:nvPr/>
        </p:nvPicPr>
        <p:blipFill>
          <a:blip r:embed="rId6">
            <a:alphaModFix/>
          </a:blip>
          <a:stretch>
            <a:fillRect/>
          </a:stretch>
        </p:blipFill>
        <p:spPr>
          <a:xfrm>
            <a:off x="7465872" y="130624"/>
            <a:ext cx="330631" cy="32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20" name="Rounded Rectangle 119"/>
          <p:cNvSpPr/>
          <p:nvPr/>
        </p:nvSpPr>
        <p:spPr>
          <a:xfrm>
            <a:off x="4811785" y="3483506"/>
            <a:ext cx="3009900" cy="83774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800" b="1" dirty="0" smtClean="0">
                <a:solidFill>
                  <a:schemeClr val="bg1">
                    <a:lumMod val="50000"/>
                  </a:schemeClr>
                </a:solidFill>
                <a:latin typeface="Arial Rounded MT Bold" panose="020F0704030504030204" pitchFamily="34" charset="0"/>
                <a:ea typeface="Microsoft YaHei" panose="020B0503020204020204" pitchFamily="34" charset="-122"/>
                <a:cs typeface="Alata"/>
                <a:sym typeface="Alata"/>
              </a:rPr>
              <a:t>Imported Food</a:t>
            </a:r>
            <a:endParaRPr lang="en-HK" sz="2800" b="1" dirty="0">
              <a:solidFill>
                <a:schemeClr val="bg1">
                  <a:lumMod val="50000"/>
                </a:schemeClr>
              </a:solidFill>
            </a:endParaRPr>
          </a:p>
        </p:txBody>
      </p:sp>
      <p:sp>
        <p:nvSpPr>
          <p:cNvPr id="2" name="Rounded Rectangle 1"/>
          <p:cNvSpPr/>
          <p:nvPr/>
        </p:nvSpPr>
        <p:spPr>
          <a:xfrm>
            <a:off x="1443038" y="3477158"/>
            <a:ext cx="3009900" cy="817579"/>
          </a:xfrm>
          <a:prstGeom prst="roundRect">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800" b="1" dirty="0" smtClean="0">
                <a:solidFill>
                  <a:schemeClr val="tx1"/>
                </a:solidFill>
                <a:latin typeface="Arial Rounded MT Bold" panose="020F0704030504030204" pitchFamily="34" charset="0"/>
                <a:ea typeface="Microsoft YaHei" panose="020B0503020204020204" pitchFamily="34" charset="-122"/>
                <a:cs typeface="Alata"/>
                <a:sym typeface="Alata"/>
              </a:rPr>
              <a:t>Greenhouse Farming</a:t>
            </a:r>
            <a:endParaRPr lang="en-HK" sz="2800" b="1" dirty="0">
              <a:solidFill>
                <a:schemeClr val="tx1"/>
              </a:solidFill>
            </a:endParaRPr>
          </a:p>
        </p:txBody>
      </p:sp>
      <p:sp>
        <p:nvSpPr>
          <p:cNvPr id="1748" name="Google Shape;1748;p50"/>
          <p:cNvSpPr/>
          <p:nvPr/>
        </p:nvSpPr>
        <p:spPr>
          <a:xfrm rot="10800000" flipH="1">
            <a:off x="0" y="-1"/>
            <a:ext cx="2462903" cy="1700902"/>
          </a:xfrm>
          <a:custGeom>
            <a:avLst/>
            <a:gdLst/>
            <a:ahLst/>
            <a:cxnLst/>
            <a:rect l="l" t="t" r="r" b="b"/>
            <a:pathLst>
              <a:path w="12885" h="9677" extrusionOk="0">
                <a:moveTo>
                  <a:pt x="0" y="1"/>
                </a:moveTo>
                <a:lnTo>
                  <a:pt x="0" y="9676"/>
                </a:lnTo>
                <a:lnTo>
                  <a:pt x="12885" y="9676"/>
                </a:lnTo>
                <a:cubicBezTo>
                  <a:pt x="12885" y="9676"/>
                  <a:pt x="11278" y="9350"/>
                  <a:pt x="10931" y="5869"/>
                </a:cubicBezTo>
                <a:cubicBezTo>
                  <a:pt x="10680" y="3348"/>
                  <a:pt x="10345" y="2212"/>
                  <a:pt x="8767" y="2212"/>
                </a:cubicBezTo>
                <a:cubicBezTo>
                  <a:pt x="8165" y="2212"/>
                  <a:pt x="7383" y="2377"/>
                  <a:pt x="6356" y="2694"/>
                </a:cubicBezTo>
                <a:cubicBezTo>
                  <a:pt x="5115" y="3076"/>
                  <a:pt x="4259" y="3304"/>
                  <a:pt x="3582" y="3304"/>
                </a:cubicBezTo>
                <a:cubicBezTo>
                  <a:pt x="2229" y="3304"/>
                  <a:pt x="1587" y="239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9" name="Google Shape;1749;p50"/>
          <p:cNvGrpSpPr/>
          <p:nvPr/>
        </p:nvGrpSpPr>
        <p:grpSpPr>
          <a:xfrm>
            <a:off x="573077" y="3997622"/>
            <a:ext cx="656491" cy="859268"/>
            <a:chOff x="7438275" y="2843100"/>
            <a:chExt cx="509500" cy="666875"/>
          </a:xfrm>
        </p:grpSpPr>
        <p:sp>
          <p:nvSpPr>
            <p:cNvPr id="1750" name="Google Shape;1750;p50"/>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1" name="Google Shape;1751;p50"/>
            <p:cNvGrpSpPr/>
            <p:nvPr/>
          </p:nvGrpSpPr>
          <p:grpSpPr>
            <a:xfrm>
              <a:off x="7438275" y="2843100"/>
              <a:ext cx="509500" cy="666875"/>
              <a:chOff x="7514750" y="3302000"/>
              <a:chExt cx="509500" cy="666875"/>
            </a:xfrm>
          </p:grpSpPr>
          <p:sp>
            <p:nvSpPr>
              <p:cNvPr id="1752" name="Google Shape;1752;p50"/>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0"/>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0"/>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55" name="Google Shape;1755;p50"/>
          <p:cNvGrpSpPr/>
          <p:nvPr/>
        </p:nvGrpSpPr>
        <p:grpSpPr>
          <a:xfrm rot="363749">
            <a:off x="267082" y="640139"/>
            <a:ext cx="1189662" cy="2282288"/>
            <a:chOff x="411375" y="1594238"/>
            <a:chExt cx="586025" cy="1124250"/>
          </a:xfrm>
        </p:grpSpPr>
        <p:sp>
          <p:nvSpPr>
            <p:cNvPr id="1756" name="Google Shape;1756;p50"/>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7" name="Google Shape;1757;p50"/>
            <p:cNvGrpSpPr/>
            <p:nvPr/>
          </p:nvGrpSpPr>
          <p:grpSpPr>
            <a:xfrm>
              <a:off x="411425" y="1594413"/>
              <a:ext cx="585925" cy="1123900"/>
              <a:chOff x="2909650" y="2742950"/>
              <a:chExt cx="585925" cy="1123900"/>
            </a:xfrm>
          </p:grpSpPr>
          <p:sp>
            <p:nvSpPr>
              <p:cNvPr id="1758" name="Google Shape;1758;p50"/>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0"/>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0"/>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0"/>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0"/>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0"/>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0"/>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0"/>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0"/>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0"/>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0"/>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0"/>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0"/>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1" name="Google Shape;1771;p50"/>
          <p:cNvGrpSpPr/>
          <p:nvPr/>
        </p:nvGrpSpPr>
        <p:grpSpPr>
          <a:xfrm>
            <a:off x="7437543" y="3442674"/>
            <a:ext cx="1491361" cy="1700834"/>
            <a:chOff x="7244051" y="-255642"/>
            <a:chExt cx="1386538" cy="1581289"/>
          </a:xfrm>
        </p:grpSpPr>
        <p:sp>
          <p:nvSpPr>
            <p:cNvPr id="1772" name="Google Shape;1772;p50"/>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3" name="Google Shape;1773;p50"/>
            <p:cNvGrpSpPr/>
            <p:nvPr/>
          </p:nvGrpSpPr>
          <p:grpSpPr>
            <a:xfrm rot="1469790">
              <a:off x="7475484" y="-123414"/>
              <a:ext cx="923673" cy="1316831"/>
              <a:chOff x="4957575" y="2844525"/>
              <a:chExt cx="535950" cy="764075"/>
            </a:xfrm>
          </p:grpSpPr>
          <p:sp>
            <p:nvSpPr>
              <p:cNvPr id="1774" name="Google Shape;1774;p50"/>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0"/>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0"/>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0"/>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0"/>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0"/>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0"/>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0"/>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0"/>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0"/>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0"/>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0"/>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0"/>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0"/>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0"/>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0"/>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0"/>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0"/>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0"/>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0"/>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0"/>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0"/>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0"/>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0"/>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0"/>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99" name="Google Shape;1799;p50"/>
          <p:cNvPicPr preferRelativeResize="0"/>
          <p:nvPr/>
        </p:nvPicPr>
        <p:blipFill>
          <a:blip r:embed="rId3">
            <a:alphaModFix/>
          </a:blip>
          <a:stretch>
            <a:fillRect/>
          </a:stretch>
        </p:blipFill>
        <p:spPr>
          <a:xfrm>
            <a:off x="1645687" y="1228565"/>
            <a:ext cx="2617475" cy="2180175"/>
          </a:xfrm>
          <a:prstGeom prst="rect">
            <a:avLst/>
          </a:prstGeom>
          <a:noFill/>
          <a:ln>
            <a:noFill/>
          </a:ln>
        </p:spPr>
      </p:pic>
      <p:pic>
        <p:nvPicPr>
          <p:cNvPr id="1800" name="Google Shape;1800;p50"/>
          <p:cNvPicPr preferRelativeResize="0"/>
          <p:nvPr/>
        </p:nvPicPr>
        <p:blipFill>
          <a:blip r:embed="rId4">
            <a:alphaModFix/>
          </a:blip>
          <a:stretch>
            <a:fillRect/>
          </a:stretch>
        </p:blipFill>
        <p:spPr>
          <a:xfrm>
            <a:off x="5085285" y="1211733"/>
            <a:ext cx="2462900" cy="2462921"/>
          </a:xfrm>
          <a:prstGeom prst="rect">
            <a:avLst/>
          </a:prstGeom>
          <a:noFill/>
          <a:ln>
            <a:noFill/>
          </a:ln>
        </p:spPr>
      </p:pic>
      <p:grpSp>
        <p:nvGrpSpPr>
          <p:cNvPr id="1803" name="Google Shape;1803;p50"/>
          <p:cNvGrpSpPr/>
          <p:nvPr/>
        </p:nvGrpSpPr>
        <p:grpSpPr>
          <a:xfrm>
            <a:off x="8229432" y="514840"/>
            <a:ext cx="1000003" cy="958052"/>
            <a:chOff x="7195357" y="3622840"/>
            <a:chExt cx="1000003" cy="958052"/>
          </a:xfrm>
        </p:grpSpPr>
        <p:sp>
          <p:nvSpPr>
            <p:cNvPr id="1804" name="Google Shape;1804;p50"/>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5" name="Google Shape;1805;p50"/>
            <p:cNvGrpSpPr/>
            <p:nvPr/>
          </p:nvGrpSpPr>
          <p:grpSpPr>
            <a:xfrm>
              <a:off x="7195472" y="3622840"/>
              <a:ext cx="999887" cy="958011"/>
              <a:chOff x="3842850" y="3710025"/>
              <a:chExt cx="420050" cy="402475"/>
            </a:xfrm>
          </p:grpSpPr>
          <p:sp>
            <p:nvSpPr>
              <p:cNvPr id="1806" name="Google Shape;1806;p50"/>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0"/>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0"/>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0"/>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0"/>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0"/>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0"/>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0"/>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0"/>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0"/>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0"/>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0"/>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0"/>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0"/>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0"/>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0"/>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0"/>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0"/>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0"/>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0"/>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0"/>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0"/>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0"/>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0"/>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0"/>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0"/>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0"/>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0"/>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0"/>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0"/>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0"/>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0"/>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0"/>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0"/>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0"/>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0"/>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0"/>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0"/>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0"/>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0"/>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0"/>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0"/>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0"/>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0"/>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0"/>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0"/>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0"/>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0"/>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0"/>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0"/>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0"/>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0"/>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0"/>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0"/>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0"/>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351;p31"/>
          <p:cNvSpPr txBox="1">
            <a:spLocks/>
          </p:cNvSpPr>
          <p:nvPr/>
        </p:nvSpPr>
        <p:spPr>
          <a:xfrm>
            <a:off x="2148225" y="18007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Where does the non-seasonal coming from?</a:t>
            </a:r>
            <a:endParaRPr lang="zh-TW" altLang="en-US" b="1" dirty="0">
              <a:latin typeface="Arial Rounded MT Bold" panose="020F0704030504030204" pitchFamily="34" charset="0"/>
              <a:ea typeface="Microsoft YaHei" panose="020B0503020204020204" pitchFamily="34" charset="-122"/>
            </a:endParaRPr>
          </a:p>
        </p:txBody>
      </p:sp>
      <p:sp>
        <p:nvSpPr>
          <p:cNvPr id="124"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b="1" dirty="0" smtClean="0">
                <a:solidFill>
                  <a:schemeClr val="dk1"/>
                </a:solidFill>
                <a:latin typeface="Arial Rounded MT Bold" panose="020F0704030504030204" pitchFamily="34" charset="0"/>
                <a:ea typeface="Microsoft YaHei" panose="020B0503020204020204" pitchFamily="34" charset="-122"/>
                <a:cs typeface="Alata"/>
                <a:sym typeface="Alata"/>
              </a:rPr>
              <a:t>Eat Seasonal</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25" name="Google Shape;1737;p49"/>
          <p:cNvPicPr preferRelativeResize="0"/>
          <p:nvPr/>
        </p:nvPicPr>
        <p:blipFill>
          <a:blip r:embed="rId5">
            <a:alphaModFix/>
          </a:blip>
          <a:stretch>
            <a:fillRect/>
          </a:stretch>
        </p:blipFill>
        <p:spPr>
          <a:xfrm>
            <a:off x="7172650" y="130625"/>
            <a:ext cx="316300" cy="328475"/>
          </a:xfrm>
          <a:prstGeom prst="rect">
            <a:avLst/>
          </a:prstGeom>
          <a:noFill/>
          <a:ln>
            <a:noFill/>
          </a:ln>
        </p:spPr>
      </p:pic>
      <p:pic>
        <p:nvPicPr>
          <p:cNvPr id="126" name="Google Shape;1738;p49"/>
          <p:cNvPicPr preferRelativeResize="0"/>
          <p:nvPr/>
        </p:nvPicPr>
        <p:blipFill>
          <a:blip r:embed="rId6">
            <a:alphaModFix/>
          </a:blip>
          <a:stretch>
            <a:fillRect/>
          </a:stretch>
        </p:blipFill>
        <p:spPr>
          <a:xfrm>
            <a:off x="7465872" y="130624"/>
            <a:ext cx="330631" cy="328475"/>
          </a:xfrm>
          <a:prstGeom prst="rect">
            <a:avLst/>
          </a:prstGeom>
          <a:noFill/>
          <a:ln>
            <a:noFill/>
          </a:ln>
        </p:spPr>
      </p:pic>
    </p:spTree>
    <p:extLst>
      <p:ext uri="{BB962C8B-B14F-4D97-AF65-F5344CB8AC3E}">
        <p14:creationId xmlns:p14="http://schemas.microsoft.com/office/powerpoint/2010/main" val="1934985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3" name="Rounded Rectangle 2"/>
          <p:cNvSpPr/>
          <p:nvPr/>
        </p:nvSpPr>
        <p:spPr>
          <a:xfrm>
            <a:off x="5634987" y="2233484"/>
            <a:ext cx="2949469" cy="593711"/>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grpSp>
        <p:nvGrpSpPr>
          <p:cNvPr id="1869" name="Google Shape;1869;p51"/>
          <p:cNvGrpSpPr/>
          <p:nvPr/>
        </p:nvGrpSpPr>
        <p:grpSpPr>
          <a:xfrm>
            <a:off x="8620663" y="760925"/>
            <a:ext cx="452525" cy="783100"/>
            <a:chOff x="690550" y="3762375"/>
            <a:chExt cx="452525" cy="783100"/>
          </a:xfrm>
        </p:grpSpPr>
        <p:sp>
          <p:nvSpPr>
            <p:cNvPr id="1870" name="Google Shape;1870;p51"/>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1" name="Google Shape;1871;p51"/>
            <p:cNvGrpSpPr/>
            <p:nvPr/>
          </p:nvGrpSpPr>
          <p:grpSpPr>
            <a:xfrm>
              <a:off x="690588" y="3762375"/>
              <a:ext cx="452450" cy="783100"/>
              <a:chOff x="2127025" y="3684525"/>
              <a:chExt cx="452450" cy="783100"/>
            </a:xfrm>
          </p:grpSpPr>
          <p:sp>
            <p:nvSpPr>
              <p:cNvPr id="1872" name="Google Shape;1872;p51"/>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3" name="Google Shape;1873;p51"/>
              <p:cNvGrpSpPr/>
              <p:nvPr/>
            </p:nvGrpSpPr>
            <p:grpSpPr>
              <a:xfrm>
                <a:off x="2127025" y="3684525"/>
                <a:ext cx="452450" cy="783100"/>
                <a:chOff x="2127025" y="3684525"/>
                <a:chExt cx="452450" cy="783100"/>
              </a:xfrm>
            </p:grpSpPr>
            <p:sp>
              <p:nvSpPr>
                <p:cNvPr id="1874" name="Google Shape;1874;p51"/>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1"/>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1"/>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1"/>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1"/>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1"/>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1"/>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1"/>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1"/>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1"/>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1"/>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1"/>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1"/>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87" name="Google Shape;1887;p51"/>
          <p:cNvGrpSpPr/>
          <p:nvPr/>
        </p:nvGrpSpPr>
        <p:grpSpPr>
          <a:xfrm>
            <a:off x="8665655" y="3300759"/>
            <a:ext cx="583641" cy="662988"/>
            <a:chOff x="5663900" y="2897850"/>
            <a:chExt cx="673950" cy="765575"/>
          </a:xfrm>
        </p:grpSpPr>
        <p:sp>
          <p:nvSpPr>
            <p:cNvPr id="1888" name="Google Shape;1888;p51"/>
            <p:cNvSpPr/>
            <p:nvPr/>
          </p:nvSpPr>
          <p:spPr>
            <a:xfrm>
              <a:off x="5663900" y="2897900"/>
              <a:ext cx="673950" cy="765525"/>
            </a:xfrm>
            <a:custGeom>
              <a:avLst/>
              <a:gdLst/>
              <a:ahLst/>
              <a:cxnLst/>
              <a:rect l="l" t="t" r="r" b="b"/>
              <a:pathLst>
                <a:path w="26958" h="30621" extrusionOk="0">
                  <a:moveTo>
                    <a:pt x="18787" y="0"/>
                  </a:moveTo>
                  <a:cubicBezTo>
                    <a:pt x="18063" y="0"/>
                    <a:pt x="17436" y="306"/>
                    <a:pt x="16859" y="739"/>
                  </a:cubicBezTo>
                  <a:cubicBezTo>
                    <a:pt x="16151" y="1273"/>
                    <a:pt x="15675" y="1993"/>
                    <a:pt x="15298" y="2783"/>
                  </a:cubicBezTo>
                  <a:cubicBezTo>
                    <a:pt x="15100" y="3203"/>
                    <a:pt x="14969" y="3647"/>
                    <a:pt x="14836" y="4093"/>
                  </a:cubicBezTo>
                  <a:cubicBezTo>
                    <a:pt x="14763" y="4333"/>
                    <a:pt x="14611" y="4449"/>
                    <a:pt x="14384" y="4449"/>
                  </a:cubicBezTo>
                  <a:cubicBezTo>
                    <a:pt x="14349" y="4449"/>
                    <a:pt x="14312" y="4446"/>
                    <a:pt x="14273" y="4440"/>
                  </a:cubicBezTo>
                  <a:cubicBezTo>
                    <a:pt x="14089" y="4412"/>
                    <a:pt x="13905" y="4377"/>
                    <a:pt x="13719" y="4373"/>
                  </a:cubicBezTo>
                  <a:cubicBezTo>
                    <a:pt x="13678" y="4372"/>
                    <a:pt x="13638" y="4372"/>
                    <a:pt x="13597" y="4372"/>
                  </a:cubicBezTo>
                  <a:cubicBezTo>
                    <a:pt x="12665" y="4372"/>
                    <a:pt x="11764" y="4512"/>
                    <a:pt x="10936" y="4991"/>
                  </a:cubicBezTo>
                  <a:cubicBezTo>
                    <a:pt x="10819" y="5058"/>
                    <a:pt x="10694" y="5098"/>
                    <a:pt x="10570" y="5098"/>
                  </a:cubicBezTo>
                  <a:cubicBezTo>
                    <a:pt x="10446" y="5098"/>
                    <a:pt x="10321" y="5058"/>
                    <a:pt x="10204" y="4966"/>
                  </a:cubicBezTo>
                  <a:cubicBezTo>
                    <a:pt x="9518" y="4430"/>
                    <a:pt x="8731" y="4084"/>
                    <a:pt x="7925" y="3773"/>
                  </a:cubicBezTo>
                  <a:cubicBezTo>
                    <a:pt x="7506" y="3610"/>
                    <a:pt x="7084" y="3528"/>
                    <a:pt x="6658" y="3528"/>
                  </a:cubicBezTo>
                  <a:cubicBezTo>
                    <a:pt x="6322" y="3528"/>
                    <a:pt x="5983" y="3579"/>
                    <a:pt x="5641" y="3681"/>
                  </a:cubicBezTo>
                  <a:cubicBezTo>
                    <a:pt x="4839" y="3921"/>
                    <a:pt x="4119" y="4318"/>
                    <a:pt x="3514" y="4899"/>
                  </a:cubicBezTo>
                  <a:cubicBezTo>
                    <a:pt x="2599" y="5778"/>
                    <a:pt x="1957" y="6832"/>
                    <a:pt x="1580" y="8045"/>
                  </a:cubicBezTo>
                  <a:cubicBezTo>
                    <a:pt x="1529" y="8219"/>
                    <a:pt x="1468" y="8389"/>
                    <a:pt x="1427" y="8565"/>
                  </a:cubicBezTo>
                  <a:cubicBezTo>
                    <a:pt x="1169" y="9741"/>
                    <a:pt x="1101" y="10934"/>
                    <a:pt x="1173" y="12135"/>
                  </a:cubicBezTo>
                  <a:cubicBezTo>
                    <a:pt x="1218" y="12857"/>
                    <a:pt x="1306" y="13573"/>
                    <a:pt x="1251" y="14296"/>
                  </a:cubicBezTo>
                  <a:cubicBezTo>
                    <a:pt x="1216" y="14823"/>
                    <a:pt x="1161" y="15355"/>
                    <a:pt x="1130" y="15887"/>
                  </a:cubicBezTo>
                  <a:cubicBezTo>
                    <a:pt x="1056" y="17133"/>
                    <a:pt x="868" y="18361"/>
                    <a:pt x="545" y="19568"/>
                  </a:cubicBezTo>
                  <a:cubicBezTo>
                    <a:pt x="359" y="20270"/>
                    <a:pt x="205" y="20982"/>
                    <a:pt x="134" y="21710"/>
                  </a:cubicBezTo>
                  <a:cubicBezTo>
                    <a:pt x="1" y="23019"/>
                    <a:pt x="261" y="24237"/>
                    <a:pt x="997" y="25337"/>
                  </a:cubicBezTo>
                  <a:cubicBezTo>
                    <a:pt x="1622" y="26267"/>
                    <a:pt x="2664" y="26912"/>
                    <a:pt x="3852" y="26912"/>
                  </a:cubicBezTo>
                  <a:cubicBezTo>
                    <a:pt x="4102" y="26912"/>
                    <a:pt x="4358" y="26883"/>
                    <a:pt x="4618" y="26823"/>
                  </a:cubicBezTo>
                  <a:cubicBezTo>
                    <a:pt x="5011" y="26733"/>
                    <a:pt x="5384" y="26571"/>
                    <a:pt x="5768" y="26446"/>
                  </a:cubicBezTo>
                  <a:cubicBezTo>
                    <a:pt x="6132" y="26326"/>
                    <a:pt x="6494" y="26176"/>
                    <a:pt x="6867" y="26101"/>
                  </a:cubicBezTo>
                  <a:cubicBezTo>
                    <a:pt x="7058" y="26064"/>
                    <a:pt x="7245" y="26044"/>
                    <a:pt x="7428" y="26044"/>
                  </a:cubicBezTo>
                  <a:cubicBezTo>
                    <a:pt x="8024" y="26044"/>
                    <a:pt x="8570" y="26248"/>
                    <a:pt x="9033" y="26702"/>
                  </a:cubicBezTo>
                  <a:cubicBezTo>
                    <a:pt x="9277" y="26939"/>
                    <a:pt x="9504" y="27203"/>
                    <a:pt x="9696" y="27484"/>
                  </a:cubicBezTo>
                  <a:cubicBezTo>
                    <a:pt x="9956" y="27866"/>
                    <a:pt x="10183" y="28271"/>
                    <a:pt x="10412" y="28676"/>
                  </a:cubicBezTo>
                  <a:cubicBezTo>
                    <a:pt x="10652" y="29104"/>
                    <a:pt x="10920" y="29507"/>
                    <a:pt x="11274" y="29851"/>
                  </a:cubicBezTo>
                  <a:cubicBezTo>
                    <a:pt x="11798" y="30357"/>
                    <a:pt x="12404" y="30620"/>
                    <a:pt x="13093" y="30620"/>
                  </a:cubicBezTo>
                  <a:cubicBezTo>
                    <a:pt x="13225" y="30620"/>
                    <a:pt x="13360" y="30611"/>
                    <a:pt x="13498" y="30591"/>
                  </a:cubicBezTo>
                  <a:cubicBezTo>
                    <a:pt x="14167" y="30497"/>
                    <a:pt x="14772" y="30231"/>
                    <a:pt x="15319" y="29849"/>
                  </a:cubicBezTo>
                  <a:cubicBezTo>
                    <a:pt x="15746" y="29548"/>
                    <a:pt x="16155" y="29219"/>
                    <a:pt x="16550" y="28877"/>
                  </a:cubicBezTo>
                  <a:cubicBezTo>
                    <a:pt x="17369" y="28161"/>
                    <a:pt x="18099" y="27363"/>
                    <a:pt x="18672" y="26436"/>
                  </a:cubicBezTo>
                  <a:cubicBezTo>
                    <a:pt x="19083" y="25773"/>
                    <a:pt x="19451" y="25082"/>
                    <a:pt x="19828" y="24396"/>
                  </a:cubicBezTo>
                  <a:cubicBezTo>
                    <a:pt x="20184" y="23746"/>
                    <a:pt x="20568" y="23114"/>
                    <a:pt x="21059" y="22557"/>
                  </a:cubicBezTo>
                  <a:cubicBezTo>
                    <a:pt x="21160" y="22445"/>
                    <a:pt x="21252" y="22326"/>
                    <a:pt x="21340" y="22203"/>
                  </a:cubicBezTo>
                  <a:cubicBezTo>
                    <a:pt x="21804" y="21563"/>
                    <a:pt x="22334" y="20982"/>
                    <a:pt x="22929" y="20462"/>
                  </a:cubicBezTo>
                  <a:cubicBezTo>
                    <a:pt x="23605" y="19871"/>
                    <a:pt x="24251" y="19251"/>
                    <a:pt x="24810" y="18547"/>
                  </a:cubicBezTo>
                  <a:cubicBezTo>
                    <a:pt x="25548" y="17616"/>
                    <a:pt x="26205" y="16632"/>
                    <a:pt x="26680" y="15533"/>
                  </a:cubicBezTo>
                  <a:cubicBezTo>
                    <a:pt x="26837" y="15169"/>
                    <a:pt x="26952" y="14787"/>
                    <a:pt x="26956" y="14384"/>
                  </a:cubicBezTo>
                  <a:cubicBezTo>
                    <a:pt x="26958" y="14116"/>
                    <a:pt x="26950" y="13843"/>
                    <a:pt x="26933" y="13575"/>
                  </a:cubicBezTo>
                  <a:cubicBezTo>
                    <a:pt x="26843" y="12203"/>
                    <a:pt x="26332" y="11002"/>
                    <a:pt x="25393" y="10005"/>
                  </a:cubicBezTo>
                  <a:cubicBezTo>
                    <a:pt x="24601" y="9164"/>
                    <a:pt x="23621" y="8659"/>
                    <a:pt x="22447" y="8571"/>
                  </a:cubicBezTo>
                  <a:cubicBezTo>
                    <a:pt x="22265" y="8557"/>
                    <a:pt x="22083" y="8550"/>
                    <a:pt x="21903" y="8550"/>
                  </a:cubicBezTo>
                  <a:cubicBezTo>
                    <a:pt x="21550" y="8550"/>
                    <a:pt x="21198" y="8576"/>
                    <a:pt x="20847" y="8626"/>
                  </a:cubicBezTo>
                  <a:cubicBezTo>
                    <a:pt x="20770" y="8637"/>
                    <a:pt x="20694" y="8643"/>
                    <a:pt x="20618" y="8643"/>
                  </a:cubicBezTo>
                  <a:cubicBezTo>
                    <a:pt x="20387" y="8643"/>
                    <a:pt x="20167" y="8585"/>
                    <a:pt x="19981" y="8420"/>
                  </a:cubicBezTo>
                  <a:cubicBezTo>
                    <a:pt x="19826" y="8281"/>
                    <a:pt x="19678" y="8125"/>
                    <a:pt x="19562" y="7953"/>
                  </a:cubicBezTo>
                  <a:cubicBezTo>
                    <a:pt x="19322" y="7612"/>
                    <a:pt x="19048" y="7305"/>
                    <a:pt x="18725" y="7039"/>
                  </a:cubicBezTo>
                  <a:cubicBezTo>
                    <a:pt x="18336" y="6720"/>
                    <a:pt x="17896" y="6486"/>
                    <a:pt x="17454" y="6251"/>
                  </a:cubicBezTo>
                  <a:cubicBezTo>
                    <a:pt x="17180" y="6106"/>
                    <a:pt x="17006" y="5881"/>
                    <a:pt x="16961" y="5564"/>
                  </a:cubicBezTo>
                  <a:cubicBezTo>
                    <a:pt x="16880" y="5001"/>
                    <a:pt x="16935" y="4449"/>
                    <a:pt x="17076" y="3900"/>
                  </a:cubicBezTo>
                  <a:cubicBezTo>
                    <a:pt x="17144" y="3642"/>
                    <a:pt x="17268" y="3409"/>
                    <a:pt x="17442" y="3205"/>
                  </a:cubicBezTo>
                  <a:cubicBezTo>
                    <a:pt x="17589" y="3031"/>
                    <a:pt x="17767" y="2939"/>
                    <a:pt x="17972" y="2939"/>
                  </a:cubicBezTo>
                  <a:cubicBezTo>
                    <a:pt x="18030" y="2939"/>
                    <a:pt x="18090" y="2946"/>
                    <a:pt x="18152" y="2961"/>
                  </a:cubicBezTo>
                  <a:cubicBezTo>
                    <a:pt x="18326" y="3006"/>
                    <a:pt x="18506" y="3051"/>
                    <a:pt x="18664" y="3133"/>
                  </a:cubicBezTo>
                  <a:cubicBezTo>
                    <a:pt x="19005" y="3313"/>
                    <a:pt x="19343" y="3499"/>
                    <a:pt x="19662" y="3714"/>
                  </a:cubicBezTo>
                  <a:cubicBezTo>
                    <a:pt x="19810" y="3814"/>
                    <a:pt x="19956" y="3857"/>
                    <a:pt x="20106" y="3857"/>
                  </a:cubicBezTo>
                  <a:cubicBezTo>
                    <a:pt x="20212" y="3857"/>
                    <a:pt x="20320" y="3835"/>
                    <a:pt x="20431" y="3798"/>
                  </a:cubicBezTo>
                  <a:cubicBezTo>
                    <a:pt x="20515" y="3769"/>
                    <a:pt x="20601" y="3735"/>
                    <a:pt x="20679" y="3694"/>
                  </a:cubicBezTo>
                  <a:cubicBezTo>
                    <a:pt x="21021" y="3522"/>
                    <a:pt x="21321" y="3297"/>
                    <a:pt x="21608" y="3043"/>
                  </a:cubicBezTo>
                  <a:cubicBezTo>
                    <a:pt x="21788" y="2888"/>
                    <a:pt x="21941" y="2714"/>
                    <a:pt x="22048" y="2501"/>
                  </a:cubicBezTo>
                  <a:cubicBezTo>
                    <a:pt x="22115" y="2368"/>
                    <a:pt x="22152" y="2223"/>
                    <a:pt x="22097" y="2086"/>
                  </a:cubicBezTo>
                  <a:cubicBezTo>
                    <a:pt x="22033" y="1924"/>
                    <a:pt x="21966" y="1754"/>
                    <a:pt x="21859" y="1621"/>
                  </a:cubicBezTo>
                  <a:cubicBezTo>
                    <a:pt x="21665" y="1380"/>
                    <a:pt x="21456" y="1140"/>
                    <a:pt x="21221" y="940"/>
                  </a:cubicBezTo>
                  <a:cubicBezTo>
                    <a:pt x="20585" y="387"/>
                    <a:pt x="19836" y="74"/>
                    <a:pt x="18997" y="9"/>
                  </a:cubicBezTo>
                  <a:cubicBezTo>
                    <a:pt x="18926" y="3"/>
                    <a:pt x="18856" y="0"/>
                    <a:pt x="18787"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9" name="Google Shape;1889;p51"/>
            <p:cNvGrpSpPr/>
            <p:nvPr/>
          </p:nvGrpSpPr>
          <p:grpSpPr>
            <a:xfrm>
              <a:off x="5663900" y="2897850"/>
              <a:ext cx="673950" cy="765575"/>
              <a:chOff x="5511500" y="2897850"/>
              <a:chExt cx="673950" cy="765575"/>
            </a:xfrm>
          </p:grpSpPr>
          <p:sp>
            <p:nvSpPr>
              <p:cNvPr id="1890" name="Google Shape;1890;p51"/>
              <p:cNvSpPr/>
              <p:nvPr/>
            </p:nvSpPr>
            <p:spPr>
              <a:xfrm>
                <a:off x="5521275" y="2994225"/>
                <a:ext cx="657025" cy="661350"/>
              </a:xfrm>
              <a:custGeom>
                <a:avLst/>
                <a:gdLst/>
                <a:ahLst/>
                <a:cxnLst/>
                <a:rect l="l" t="t" r="r" b="b"/>
                <a:pathLst>
                  <a:path w="26281" h="26454" extrusionOk="0">
                    <a:moveTo>
                      <a:pt x="6250" y="0"/>
                    </a:moveTo>
                    <a:cubicBezTo>
                      <a:pt x="6000" y="0"/>
                      <a:pt x="5750" y="33"/>
                      <a:pt x="5500" y="94"/>
                    </a:cubicBezTo>
                    <a:cubicBezTo>
                      <a:pt x="4620" y="313"/>
                      <a:pt x="3855" y="747"/>
                      <a:pt x="3221" y="1391"/>
                    </a:cubicBezTo>
                    <a:cubicBezTo>
                      <a:pt x="2075" y="2556"/>
                      <a:pt x="1422" y="3961"/>
                      <a:pt x="1206" y="5575"/>
                    </a:cubicBezTo>
                    <a:cubicBezTo>
                      <a:pt x="1060" y="6660"/>
                      <a:pt x="1050" y="7746"/>
                      <a:pt x="1152" y="8830"/>
                    </a:cubicBezTo>
                    <a:cubicBezTo>
                      <a:pt x="1208" y="9424"/>
                      <a:pt x="1218" y="10021"/>
                      <a:pt x="1187" y="10615"/>
                    </a:cubicBezTo>
                    <a:cubicBezTo>
                      <a:pt x="1165" y="11056"/>
                      <a:pt x="1095" y="11498"/>
                      <a:pt x="1069" y="11940"/>
                    </a:cubicBezTo>
                    <a:cubicBezTo>
                      <a:pt x="1007" y="12951"/>
                      <a:pt x="888" y="13953"/>
                      <a:pt x="672" y="14944"/>
                    </a:cubicBezTo>
                    <a:cubicBezTo>
                      <a:pt x="500" y="15719"/>
                      <a:pt x="309" y="16490"/>
                      <a:pt x="144" y="17266"/>
                    </a:cubicBezTo>
                    <a:cubicBezTo>
                      <a:pt x="48" y="17726"/>
                      <a:pt x="1" y="18191"/>
                      <a:pt x="17" y="18665"/>
                    </a:cubicBezTo>
                    <a:cubicBezTo>
                      <a:pt x="37" y="19363"/>
                      <a:pt x="234" y="20016"/>
                      <a:pt x="530" y="20640"/>
                    </a:cubicBezTo>
                    <a:cubicBezTo>
                      <a:pt x="727" y="21053"/>
                      <a:pt x="948" y="21462"/>
                      <a:pt x="1267" y="21789"/>
                    </a:cubicBezTo>
                    <a:cubicBezTo>
                      <a:pt x="1821" y="22360"/>
                      <a:pt x="2505" y="22696"/>
                      <a:pt x="3313" y="22739"/>
                    </a:cubicBezTo>
                    <a:cubicBezTo>
                      <a:pt x="3366" y="22742"/>
                      <a:pt x="3419" y="22743"/>
                      <a:pt x="3472" y="22743"/>
                    </a:cubicBezTo>
                    <a:cubicBezTo>
                      <a:pt x="3878" y="22743"/>
                      <a:pt x="4274" y="22661"/>
                      <a:pt x="4659" y="22522"/>
                    </a:cubicBezTo>
                    <a:cubicBezTo>
                      <a:pt x="5150" y="22342"/>
                      <a:pt x="5637" y="22147"/>
                      <a:pt x="6136" y="21994"/>
                    </a:cubicBezTo>
                    <a:cubicBezTo>
                      <a:pt x="6433" y="21903"/>
                      <a:pt x="6728" y="21855"/>
                      <a:pt x="7018" y="21855"/>
                    </a:cubicBezTo>
                    <a:cubicBezTo>
                      <a:pt x="7474" y="21855"/>
                      <a:pt x="7919" y="21973"/>
                      <a:pt x="8346" y="22225"/>
                    </a:cubicBezTo>
                    <a:cubicBezTo>
                      <a:pt x="8802" y="22491"/>
                      <a:pt x="9170" y="22855"/>
                      <a:pt x="9459" y="23289"/>
                    </a:cubicBezTo>
                    <a:cubicBezTo>
                      <a:pt x="9788" y="23784"/>
                      <a:pt x="10087" y="24302"/>
                      <a:pt x="10388" y="24815"/>
                    </a:cubicBezTo>
                    <a:cubicBezTo>
                      <a:pt x="10605" y="25186"/>
                      <a:pt x="10852" y="25533"/>
                      <a:pt x="11175" y="25820"/>
                    </a:cubicBezTo>
                    <a:cubicBezTo>
                      <a:pt x="11647" y="26237"/>
                      <a:pt x="12170" y="26454"/>
                      <a:pt x="12740" y="26454"/>
                    </a:cubicBezTo>
                    <a:cubicBezTo>
                      <a:pt x="12975" y="26454"/>
                      <a:pt x="13219" y="26417"/>
                      <a:pt x="13471" y="26342"/>
                    </a:cubicBezTo>
                    <a:cubicBezTo>
                      <a:pt x="13923" y="26207"/>
                      <a:pt x="14349" y="26002"/>
                      <a:pt x="14737" y="25738"/>
                    </a:cubicBezTo>
                    <a:cubicBezTo>
                      <a:pt x="15509" y="25222"/>
                      <a:pt x="16198" y="24600"/>
                      <a:pt x="16824" y="23919"/>
                    </a:cubicBezTo>
                    <a:cubicBezTo>
                      <a:pt x="17344" y="23355"/>
                      <a:pt x="17866" y="22784"/>
                      <a:pt x="18234" y="22098"/>
                    </a:cubicBezTo>
                    <a:cubicBezTo>
                      <a:pt x="18465" y="21665"/>
                      <a:pt x="18700" y="21229"/>
                      <a:pt x="18936" y="20795"/>
                    </a:cubicBezTo>
                    <a:cubicBezTo>
                      <a:pt x="19312" y="20101"/>
                      <a:pt x="19676" y="19404"/>
                      <a:pt x="20173" y="18784"/>
                    </a:cubicBezTo>
                    <a:cubicBezTo>
                      <a:pt x="20456" y="18434"/>
                      <a:pt x="20732" y="18076"/>
                      <a:pt x="21012" y="17722"/>
                    </a:cubicBezTo>
                    <a:cubicBezTo>
                      <a:pt x="21399" y="17237"/>
                      <a:pt x="21818" y="16785"/>
                      <a:pt x="22289" y="16376"/>
                    </a:cubicBezTo>
                    <a:cubicBezTo>
                      <a:pt x="22581" y="16124"/>
                      <a:pt x="22874" y="15875"/>
                      <a:pt x="23150" y="15605"/>
                    </a:cubicBezTo>
                    <a:cubicBezTo>
                      <a:pt x="24087" y="14690"/>
                      <a:pt x="24842" y="13638"/>
                      <a:pt x="25501" y="12511"/>
                    </a:cubicBezTo>
                    <a:cubicBezTo>
                      <a:pt x="25798" y="12004"/>
                      <a:pt x="26025" y="11478"/>
                      <a:pt x="26133" y="10893"/>
                    </a:cubicBezTo>
                    <a:cubicBezTo>
                      <a:pt x="26260" y="10199"/>
                      <a:pt x="26280" y="9518"/>
                      <a:pt x="26094" y="8839"/>
                    </a:cubicBezTo>
                    <a:cubicBezTo>
                      <a:pt x="25785" y="7695"/>
                      <a:pt x="25235" y="6699"/>
                      <a:pt x="24290" y="5954"/>
                    </a:cubicBezTo>
                    <a:cubicBezTo>
                      <a:pt x="23701" y="5494"/>
                      <a:pt x="23058" y="5158"/>
                      <a:pt x="22307" y="5058"/>
                    </a:cubicBezTo>
                    <a:cubicBezTo>
                      <a:pt x="22035" y="5023"/>
                      <a:pt x="21766" y="5005"/>
                      <a:pt x="21498" y="5005"/>
                    </a:cubicBezTo>
                    <a:cubicBezTo>
                      <a:pt x="20784" y="5005"/>
                      <a:pt x="20085" y="5132"/>
                      <a:pt x="19400" y="5395"/>
                    </a:cubicBezTo>
                    <a:cubicBezTo>
                      <a:pt x="19093" y="5514"/>
                      <a:pt x="18827" y="5667"/>
                      <a:pt x="18670" y="5974"/>
                    </a:cubicBezTo>
                    <a:cubicBezTo>
                      <a:pt x="18522" y="6269"/>
                      <a:pt x="18412" y="6572"/>
                      <a:pt x="18410" y="6903"/>
                    </a:cubicBezTo>
                    <a:cubicBezTo>
                      <a:pt x="18402" y="8061"/>
                      <a:pt x="18207" y="9191"/>
                      <a:pt x="17861" y="10291"/>
                    </a:cubicBezTo>
                    <a:cubicBezTo>
                      <a:pt x="17630" y="11030"/>
                      <a:pt x="17364" y="11762"/>
                      <a:pt x="17102" y="12491"/>
                    </a:cubicBezTo>
                    <a:cubicBezTo>
                      <a:pt x="17017" y="12734"/>
                      <a:pt x="16904" y="12969"/>
                      <a:pt x="16787" y="13199"/>
                    </a:cubicBezTo>
                    <a:cubicBezTo>
                      <a:pt x="16796" y="13205"/>
                      <a:pt x="16796" y="13207"/>
                      <a:pt x="16796" y="13207"/>
                    </a:cubicBezTo>
                    <a:cubicBezTo>
                      <a:pt x="16767" y="13262"/>
                      <a:pt x="16718" y="13285"/>
                      <a:pt x="16670" y="13285"/>
                    </a:cubicBezTo>
                    <a:cubicBezTo>
                      <a:pt x="16582" y="13285"/>
                      <a:pt x="16493" y="13209"/>
                      <a:pt x="16519" y="13102"/>
                    </a:cubicBezTo>
                    <a:cubicBezTo>
                      <a:pt x="16530" y="13057"/>
                      <a:pt x="16546" y="13016"/>
                      <a:pt x="16560" y="12978"/>
                    </a:cubicBezTo>
                    <a:cubicBezTo>
                      <a:pt x="16722" y="12558"/>
                      <a:pt x="16898" y="12141"/>
                      <a:pt x="17047" y="11713"/>
                    </a:cubicBezTo>
                    <a:cubicBezTo>
                      <a:pt x="17411" y="10668"/>
                      <a:pt x="17774" y="9622"/>
                      <a:pt x="17941" y="8519"/>
                    </a:cubicBezTo>
                    <a:cubicBezTo>
                      <a:pt x="18050" y="7812"/>
                      <a:pt x="18121" y="7100"/>
                      <a:pt x="18023" y="6381"/>
                    </a:cubicBezTo>
                    <a:cubicBezTo>
                      <a:pt x="17939" y="5760"/>
                      <a:pt x="17726" y="5193"/>
                      <a:pt x="17340" y="4698"/>
                    </a:cubicBezTo>
                    <a:cubicBezTo>
                      <a:pt x="16775" y="3978"/>
                      <a:pt x="16108" y="3388"/>
                      <a:pt x="15218" y="3083"/>
                    </a:cubicBezTo>
                    <a:cubicBezTo>
                      <a:pt x="14606" y="2877"/>
                      <a:pt x="14001" y="2668"/>
                      <a:pt x="13356" y="2582"/>
                    </a:cubicBezTo>
                    <a:cubicBezTo>
                      <a:pt x="13135" y="2554"/>
                      <a:pt x="12919" y="2540"/>
                      <a:pt x="12708" y="2540"/>
                    </a:cubicBezTo>
                    <a:cubicBezTo>
                      <a:pt x="11548" y="2540"/>
                      <a:pt x="10545" y="2972"/>
                      <a:pt x="9702" y="3875"/>
                    </a:cubicBezTo>
                    <a:cubicBezTo>
                      <a:pt x="8868" y="4767"/>
                      <a:pt x="8321" y="5819"/>
                      <a:pt x="7945" y="6971"/>
                    </a:cubicBezTo>
                    <a:cubicBezTo>
                      <a:pt x="7589" y="8069"/>
                      <a:pt x="7356" y="9193"/>
                      <a:pt x="7233" y="10338"/>
                    </a:cubicBezTo>
                    <a:cubicBezTo>
                      <a:pt x="7221" y="10463"/>
                      <a:pt x="7206" y="10588"/>
                      <a:pt x="7172" y="10711"/>
                    </a:cubicBezTo>
                    <a:cubicBezTo>
                      <a:pt x="7169" y="10717"/>
                      <a:pt x="7169" y="10721"/>
                      <a:pt x="7167" y="10723"/>
                    </a:cubicBezTo>
                    <a:cubicBezTo>
                      <a:pt x="7146" y="10772"/>
                      <a:pt x="7099" y="10796"/>
                      <a:pt x="7051" y="10796"/>
                    </a:cubicBezTo>
                    <a:cubicBezTo>
                      <a:pt x="7009" y="10796"/>
                      <a:pt x="6966" y="10777"/>
                      <a:pt x="6940" y="10737"/>
                    </a:cubicBezTo>
                    <a:cubicBezTo>
                      <a:pt x="6932" y="10723"/>
                      <a:pt x="6926" y="10713"/>
                      <a:pt x="6922" y="10700"/>
                    </a:cubicBezTo>
                    <a:cubicBezTo>
                      <a:pt x="6895" y="10610"/>
                      <a:pt x="6899" y="10508"/>
                      <a:pt x="6904" y="10414"/>
                    </a:cubicBezTo>
                    <a:cubicBezTo>
                      <a:pt x="6940" y="9788"/>
                      <a:pt x="7055" y="9174"/>
                      <a:pt x="7178" y="8560"/>
                    </a:cubicBezTo>
                    <a:cubicBezTo>
                      <a:pt x="7366" y="7623"/>
                      <a:pt x="7640" y="6717"/>
                      <a:pt x="8029" y="5843"/>
                    </a:cubicBezTo>
                    <a:cubicBezTo>
                      <a:pt x="8444" y="4913"/>
                      <a:pt x="8988" y="4070"/>
                      <a:pt x="9743" y="3368"/>
                    </a:cubicBezTo>
                    <a:cubicBezTo>
                      <a:pt x="9872" y="3249"/>
                      <a:pt x="9991" y="3108"/>
                      <a:pt x="10097" y="2965"/>
                    </a:cubicBezTo>
                    <a:cubicBezTo>
                      <a:pt x="10377" y="2594"/>
                      <a:pt x="10351" y="2136"/>
                      <a:pt x="10040" y="1792"/>
                    </a:cubicBezTo>
                    <a:cubicBezTo>
                      <a:pt x="9790" y="1522"/>
                      <a:pt x="9504" y="1289"/>
                      <a:pt x="9195" y="1093"/>
                    </a:cubicBezTo>
                    <a:cubicBezTo>
                      <a:pt x="8550" y="686"/>
                      <a:pt x="7861" y="377"/>
                      <a:pt x="7137" y="141"/>
                    </a:cubicBezTo>
                    <a:cubicBezTo>
                      <a:pt x="6842" y="46"/>
                      <a:pt x="6546" y="0"/>
                      <a:pt x="6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1"/>
              <p:cNvSpPr/>
              <p:nvPr/>
            </p:nvSpPr>
            <p:spPr>
              <a:xfrm>
                <a:off x="5784325" y="2906225"/>
                <a:ext cx="266200" cy="221125"/>
              </a:xfrm>
              <a:custGeom>
                <a:avLst/>
                <a:gdLst/>
                <a:ahLst/>
                <a:cxnLst/>
                <a:rect l="l" t="t" r="r" b="b"/>
                <a:pathLst>
                  <a:path w="10648" h="8845" extrusionOk="0">
                    <a:moveTo>
                      <a:pt x="7919" y="1"/>
                    </a:moveTo>
                    <a:cubicBezTo>
                      <a:pt x="7795" y="1"/>
                      <a:pt x="7670" y="10"/>
                      <a:pt x="7544" y="30"/>
                    </a:cubicBezTo>
                    <a:cubicBezTo>
                      <a:pt x="6926" y="126"/>
                      <a:pt x="6398" y="427"/>
                      <a:pt x="5938" y="838"/>
                    </a:cubicBezTo>
                    <a:cubicBezTo>
                      <a:pt x="5214" y="1485"/>
                      <a:pt x="4753" y="2301"/>
                      <a:pt x="4442" y="3205"/>
                    </a:cubicBezTo>
                    <a:cubicBezTo>
                      <a:pt x="4318" y="3573"/>
                      <a:pt x="4228" y="3958"/>
                      <a:pt x="4125" y="4335"/>
                    </a:cubicBezTo>
                    <a:cubicBezTo>
                      <a:pt x="4075" y="4523"/>
                      <a:pt x="4010" y="4604"/>
                      <a:pt x="3883" y="4604"/>
                    </a:cubicBezTo>
                    <a:cubicBezTo>
                      <a:pt x="3827" y="4604"/>
                      <a:pt x="3760" y="4589"/>
                      <a:pt x="3677" y="4560"/>
                    </a:cubicBezTo>
                    <a:cubicBezTo>
                      <a:pt x="3495" y="4494"/>
                      <a:pt x="3309" y="4441"/>
                      <a:pt x="3123" y="4406"/>
                    </a:cubicBezTo>
                    <a:cubicBezTo>
                      <a:pt x="2943" y="4372"/>
                      <a:pt x="2763" y="4359"/>
                      <a:pt x="2584" y="4359"/>
                    </a:cubicBezTo>
                    <a:cubicBezTo>
                      <a:pt x="2309" y="4359"/>
                      <a:pt x="2034" y="4390"/>
                      <a:pt x="1760" y="4429"/>
                    </a:cubicBezTo>
                    <a:cubicBezTo>
                      <a:pt x="1322" y="4490"/>
                      <a:pt x="893" y="4580"/>
                      <a:pt x="494" y="4774"/>
                    </a:cubicBezTo>
                    <a:cubicBezTo>
                      <a:pt x="367" y="4836"/>
                      <a:pt x="246" y="4922"/>
                      <a:pt x="138" y="5016"/>
                    </a:cubicBezTo>
                    <a:cubicBezTo>
                      <a:pt x="21" y="5122"/>
                      <a:pt x="1" y="5259"/>
                      <a:pt x="72" y="5378"/>
                    </a:cubicBezTo>
                    <a:cubicBezTo>
                      <a:pt x="234" y="5636"/>
                      <a:pt x="473" y="5797"/>
                      <a:pt x="770" y="5840"/>
                    </a:cubicBezTo>
                    <a:cubicBezTo>
                      <a:pt x="829" y="5848"/>
                      <a:pt x="890" y="5852"/>
                      <a:pt x="951" y="5852"/>
                    </a:cubicBezTo>
                    <a:cubicBezTo>
                      <a:pt x="1075" y="5852"/>
                      <a:pt x="1200" y="5837"/>
                      <a:pt x="1322" y="5814"/>
                    </a:cubicBezTo>
                    <a:cubicBezTo>
                      <a:pt x="1612" y="5766"/>
                      <a:pt x="1901" y="5743"/>
                      <a:pt x="2188" y="5743"/>
                    </a:cubicBezTo>
                    <a:cubicBezTo>
                      <a:pt x="2588" y="5743"/>
                      <a:pt x="2986" y="5787"/>
                      <a:pt x="3385" y="5869"/>
                    </a:cubicBezTo>
                    <a:cubicBezTo>
                      <a:pt x="3870" y="5967"/>
                      <a:pt x="4338" y="6121"/>
                      <a:pt x="4798" y="6299"/>
                    </a:cubicBezTo>
                    <a:cubicBezTo>
                      <a:pt x="5289" y="6485"/>
                      <a:pt x="5762" y="6700"/>
                      <a:pt x="6169" y="7047"/>
                    </a:cubicBezTo>
                    <a:cubicBezTo>
                      <a:pt x="6648" y="7457"/>
                      <a:pt x="7071" y="7915"/>
                      <a:pt x="7391" y="8459"/>
                    </a:cubicBezTo>
                    <a:cubicBezTo>
                      <a:pt x="7493" y="8635"/>
                      <a:pt x="7644" y="8748"/>
                      <a:pt x="7831" y="8811"/>
                    </a:cubicBezTo>
                    <a:cubicBezTo>
                      <a:pt x="7896" y="8834"/>
                      <a:pt x="7963" y="8845"/>
                      <a:pt x="8028" y="8845"/>
                    </a:cubicBezTo>
                    <a:cubicBezTo>
                      <a:pt x="8256" y="8845"/>
                      <a:pt x="8468" y="8712"/>
                      <a:pt x="8565" y="8490"/>
                    </a:cubicBezTo>
                    <a:cubicBezTo>
                      <a:pt x="8585" y="8443"/>
                      <a:pt x="8602" y="8379"/>
                      <a:pt x="8587" y="8334"/>
                    </a:cubicBezTo>
                    <a:cubicBezTo>
                      <a:pt x="8542" y="8177"/>
                      <a:pt x="8510" y="8013"/>
                      <a:pt x="8428" y="7878"/>
                    </a:cubicBezTo>
                    <a:cubicBezTo>
                      <a:pt x="8127" y="7383"/>
                      <a:pt x="7728" y="6974"/>
                      <a:pt x="7231" y="6673"/>
                    </a:cubicBezTo>
                    <a:cubicBezTo>
                      <a:pt x="6900" y="6475"/>
                      <a:pt x="6566" y="6288"/>
                      <a:pt x="6220" y="6117"/>
                    </a:cubicBezTo>
                    <a:cubicBezTo>
                      <a:pt x="5911" y="5963"/>
                      <a:pt x="5764" y="5730"/>
                      <a:pt x="5731" y="5394"/>
                    </a:cubicBezTo>
                    <a:cubicBezTo>
                      <a:pt x="5678" y="4848"/>
                      <a:pt x="5678" y="4304"/>
                      <a:pt x="5778" y="3762"/>
                    </a:cubicBezTo>
                    <a:cubicBezTo>
                      <a:pt x="5860" y="3326"/>
                      <a:pt x="6020" y="2933"/>
                      <a:pt x="6327" y="2602"/>
                    </a:cubicBezTo>
                    <a:cubicBezTo>
                      <a:pt x="6532" y="2382"/>
                      <a:pt x="6776" y="2274"/>
                      <a:pt x="7065" y="2274"/>
                    </a:cubicBezTo>
                    <a:cubicBezTo>
                      <a:pt x="7099" y="2274"/>
                      <a:pt x="7134" y="2275"/>
                      <a:pt x="7170" y="2278"/>
                    </a:cubicBezTo>
                    <a:cubicBezTo>
                      <a:pt x="7489" y="2305"/>
                      <a:pt x="7777" y="2422"/>
                      <a:pt x="8054" y="2567"/>
                    </a:cubicBezTo>
                    <a:cubicBezTo>
                      <a:pt x="8299" y="2704"/>
                      <a:pt x="8540" y="2855"/>
                      <a:pt x="8806" y="3009"/>
                    </a:cubicBezTo>
                    <a:cubicBezTo>
                      <a:pt x="8915" y="2894"/>
                      <a:pt x="9038" y="2786"/>
                      <a:pt x="9134" y="2659"/>
                    </a:cubicBezTo>
                    <a:cubicBezTo>
                      <a:pt x="9451" y="2237"/>
                      <a:pt x="9856" y="1920"/>
                      <a:pt x="10322" y="1687"/>
                    </a:cubicBezTo>
                    <a:cubicBezTo>
                      <a:pt x="10570" y="1562"/>
                      <a:pt x="10648" y="1395"/>
                      <a:pt x="10412" y="1157"/>
                    </a:cubicBezTo>
                    <a:lnTo>
                      <a:pt x="10374" y="1118"/>
                    </a:lnTo>
                    <a:cubicBezTo>
                      <a:pt x="10065" y="799"/>
                      <a:pt x="9713" y="539"/>
                      <a:pt x="9312" y="351"/>
                    </a:cubicBezTo>
                    <a:cubicBezTo>
                      <a:pt x="8865" y="144"/>
                      <a:pt x="8403" y="1"/>
                      <a:pt x="7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1"/>
              <p:cNvSpPr/>
              <p:nvPr/>
            </p:nvSpPr>
            <p:spPr>
              <a:xfrm>
                <a:off x="6015575" y="2952775"/>
                <a:ext cx="40500" cy="32825"/>
              </a:xfrm>
              <a:custGeom>
                <a:avLst/>
                <a:gdLst/>
                <a:ahLst/>
                <a:cxnLst/>
                <a:rect l="l" t="t" r="r" b="b"/>
                <a:pathLst>
                  <a:path w="1620" h="1313" extrusionOk="0">
                    <a:moveTo>
                      <a:pt x="1498" y="0"/>
                    </a:moveTo>
                    <a:cubicBezTo>
                      <a:pt x="1489" y="0"/>
                      <a:pt x="1479" y="1"/>
                      <a:pt x="1469" y="3"/>
                    </a:cubicBezTo>
                    <a:cubicBezTo>
                      <a:pt x="1428" y="11"/>
                      <a:pt x="1388" y="30"/>
                      <a:pt x="1353" y="50"/>
                    </a:cubicBezTo>
                    <a:cubicBezTo>
                      <a:pt x="1138" y="177"/>
                      <a:pt x="917" y="298"/>
                      <a:pt x="708" y="441"/>
                    </a:cubicBezTo>
                    <a:cubicBezTo>
                      <a:pt x="467" y="611"/>
                      <a:pt x="262" y="819"/>
                      <a:pt x="94" y="1067"/>
                    </a:cubicBezTo>
                    <a:cubicBezTo>
                      <a:pt x="43" y="1137"/>
                      <a:pt x="0" y="1208"/>
                      <a:pt x="70" y="1312"/>
                    </a:cubicBezTo>
                    <a:cubicBezTo>
                      <a:pt x="101" y="1308"/>
                      <a:pt x="131" y="1308"/>
                      <a:pt x="160" y="1298"/>
                    </a:cubicBezTo>
                    <a:cubicBezTo>
                      <a:pt x="684" y="1083"/>
                      <a:pt x="1136" y="770"/>
                      <a:pt x="1496" y="328"/>
                    </a:cubicBezTo>
                    <a:cubicBezTo>
                      <a:pt x="1541" y="275"/>
                      <a:pt x="1574" y="206"/>
                      <a:pt x="1594" y="140"/>
                    </a:cubicBezTo>
                    <a:cubicBezTo>
                      <a:pt x="1620" y="58"/>
                      <a:pt x="1574" y="0"/>
                      <a:pt x="1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1"/>
              <p:cNvSpPr/>
              <p:nvPr/>
            </p:nvSpPr>
            <p:spPr>
              <a:xfrm>
                <a:off x="5810975" y="3400775"/>
                <a:ext cx="98125" cy="167750"/>
              </a:xfrm>
              <a:custGeom>
                <a:avLst/>
                <a:gdLst/>
                <a:ahLst/>
                <a:cxnLst/>
                <a:rect l="l" t="t" r="r" b="b"/>
                <a:pathLst>
                  <a:path w="3925" h="6710" extrusionOk="0">
                    <a:moveTo>
                      <a:pt x="3743" y="1"/>
                    </a:moveTo>
                    <a:cubicBezTo>
                      <a:pt x="3668" y="1"/>
                      <a:pt x="3601" y="63"/>
                      <a:pt x="3550" y="181"/>
                    </a:cubicBezTo>
                    <a:cubicBezTo>
                      <a:pt x="3546" y="194"/>
                      <a:pt x="3542" y="204"/>
                      <a:pt x="3538" y="216"/>
                    </a:cubicBezTo>
                    <a:cubicBezTo>
                      <a:pt x="3333" y="703"/>
                      <a:pt x="3141" y="1198"/>
                      <a:pt x="2922" y="1679"/>
                    </a:cubicBezTo>
                    <a:cubicBezTo>
                      <a:pt x="2454" y="2706"/>
                      <a:pt x="1924" y="3706"/>
                      <a:pt x="1302" y="4654"/>
                    </a:cubicBezTo>
                    <a:cubicBezTo>
                      <a:pt x="919" y="5233"/>
                      <a:pt x="508" y="5799"/>
                      <a:pt x="111" y="6370"/>
                    </a:cubicBezTo>
                    <a:cubicBezTo>
                      <a:pt x="13" y="6509"/>
                      <a:pt x="1" y="6622"/>
                      <a:pt x="70" y="6681"/>
                    </a:cubicBezTo>
                    <a:cubicBezTo>
                      <a:pt x="92" y="6700"/>
                      <a:pt x="120" y="6709"/>
                      <a:pt x="150" y="6709"/>
                    </a:cubicBezTo>
                    <a:cubicBezTo>
                      <a:pt x="220" y="6709"/>
                      <a:pt x="305" y="6662"/>
                      <a:pt x="379" y="6573"/>
                    </a:cubicBezTo>
                    <a:cubicBezTo>
                      <a:pt x="494" y="6436"/>
                      <a:pt x="606" y="6293"/>
                      <a:pt x="713" y="6147"/>
                    </a:cubicBezTo>
                    <a:cubicBezTo>
                      <a:pt x="1472" y="5096"/>
                      <a:pt x="2147" y="3999"/>
                      <a:pt x="2742" y="2847"/>
                    </a:cubicBezTo>
                    <a:cubicBezTo>
                      <a:pt x="3170" y="2025"/>
                      <a:pt x="3542" y="1180"/>
                      <a:pt x="3867" y="310"/>
                    </a:cubicBezTo>
                    <a:cubicBezTo>
                      <a:pt x="3925" y="153"/>
                      <a:pt x="3904" y="52"/>
                      <a:pt x="3804" y="14"/>
                    </a:cubicBezTo>
                    <a:cubicBezTo>
                      <a:pt x="3783" y="5"/>
                      <a:pt x="3763" y="1"/>
                      <a:pt x="3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1"/>
              <p:cNvSpPr/>
              <p:nvPr/>
            </p:nvSpPr>
            <p:spPr>
              <a:xfrm>
                <a:off x="5646600" y="3347775"/>
                <a:ext cx="27025" cy="144700"/>
              </a:xfrm>
              <a:custGeom>
                <a:avLst/>
                <a:gdLst/>
                <a:ahLst/>
                <a:cxnLst/>
                <a:rect l="l" t="t" r="r" b="b"/>
                <a:pathLst>
                  <a:path w="1081" h="5788" extrusionOk="0">
                    <a:moveTo>
                      <a:pt x="963" y="0"/>
                    </a:moveTo>
                    <a:cubicBezTo>
                      <a:pt x="934" y="0"/>
                      <a:pt x="903" y="12"/>
                      <a:pt x="874" y="37"/>
                    </a:cubicBezTo>
                    <a:cubicBezTo>
                      <a:pt x="835" y="69"/>
                      <a:pt x="804" y="118"/>
                      <a:pt x="784" y="167"/>
                    </a:cubicBezTo>
                    <a:cubicBezTo>
                      <a:pt x="741" y="280"/>
                      <a:pt x="702" y="395"/>
                      <a:pt x="671" y="509"/>
                    </a:cubicBezTo>
                    <a:cubicBezTo>
                      <a:pt x="413" y="1538"/>
                      <a:pt x="233" y="2580"/>
                      <a:pt x="100" y="3629"/>
                    </a:cubicBezTo>
                    <a:cubicBezTo>
                      <a:pt x="25" y="4231"/>
                      <a:pt x="0" y="4836"/>
                      <a:pt x="31" y="5446"/>
                    </a:cubicBezTo>
                    <a:cubicBezTo>
                      <a:pt x="37" y="5577"/>
                      <a:pt x="57" y="5696"/>
                      <a:pt x="170" y="5788"/>
                    </a:cubicBezTo>
                    <a:cubicBezTo>
                      <a:pt x="297" y="5720"/>
                      <a:pt x="323" y="5603"/>
                      <a:pt x="332" y="5475"/>
                    </a:cubicBezTo>
                    <a:cubicBezTo>
                      <a:pt x="368" y="4599"/>
                      <a:pt x="385" y="3719"/>
                      <a:pt x="552" y="2856"/>
                    </a:cubicBezTo>
                    <a:cubicBezTo>
                      <a:pt x="716" y="2011"/>
                      <a:pt x="886" y="1170"/>
                      <a:pt x="1050" y="325"/>
                    </a:cubicBezTo>
                    <a:cubicBezTo>
                      <a:pt x="1062" y="257"/>
                      <a:pt x="1080" y="182"/>
                      <a:pt x="1072" y="114"/>
                    </a:cubicBezTo>
                    <a:cubicBezTo>
                      <a:pt x="1064" y="42"/>
                      <a:pt x="1017"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1"/>
              <p:cNvSpPr/>
              <p:nvPr/>
            </p:nvSpPr>
            <p:spPr>
              <a:xfrm>
                <a:off x="5783050" y="3333600"/>
                <a:ext cx="39975" cy="45300"/>
              </a:xfrm>
              <a:custGeom>
                <a:avLst/>
                <a:gdLst/>
                <a:ahLst/>
                <a:cxnLst/>
                <a:rect l="l" t="t" r="r" b="b"/>
                <a:pathLst>
                  <a:path w="1599" h="1812" extrusionOk="0">
                    <a:moveTo>
                      <a:pt x="346" y="1"/>
                    </a:moveTo>
                    <a:cubicBezTo>
                      <a:pt x="284" y="1"/>
                      <a:pt x="228" y="42"/>
                      <a:pt x="187" y="121"/>
                    </a:cubicBezTo>
                    <a:cubicBezTo>
                      <a:pt x="175" y="145"/>
                      <a:pt x="164" y="174"/>
                      <a:pt x="156" y="205"/>
                    </a:cubicBezTo>
                    <a:cubicBezTo>
                      <a:pt x="107" y="450"/>
                      <a:pt x="39" y="698"/>
                      <a:pt x="15" y="947"/>
                    </a:cubicBezTo>
                    <a:cubicBezTo>
                      <a:pt x="1" y="1107"/>
                      <a:pt x="29" y="1281"/>
                      <a:pt x="76" y="1440"/>
                    </a:cubicBezTo>
                    <a:cubicBezTo>
                      <a:pt x="148" y="1667"/>
                      <a:pt x="330" y="1786"/>
                      <a:pt x="565" y="1809"/>
                    </a:cubicBezTo>
                    <a:cubicBezTo>
                      <a:pt x="586" y="1811"/>
                      <a:pt x="606" y="1812"/>
                      <a:pt x="626" y="1812"/>
                    </a:cubicBezTo>
                    <a:cubicBezTo>
                      <a:pt x="788" y="1812"/>
                      <a:pt x="937" y="1746"/>
                      <a:pt x="1064" y="1639"/>
                    </a:cubicBezTo>
                    <a:cubicBezTo>
                      <a:pt x="1404" y="1346"/>
                      <a:pt x="1523" y="943"/>
                      <a:pt x="1586" y="522"/>
                    </a:cubicBezTo>
                    <a:cubicBezTo>
                      <a:pt x="1598" y="434"/>
                      <a:pt x="1560" y="362"/>
                      <a:pt x="1474" y="340"/>
                    </a:cubicBezTo>
                    <a:cubicBezTo>
                      <a:pt x="1458" y="335"/>
                      <a:pt x="1444" y="333"/>
                      <a:pt x="1431" y="333"/>
                    </a:cubicBezTo>
                    <a:cubicBezTo>
                      <a:pt x="1355" y="333"/>
                      <a:pt x="1314" y="399"/>
                      <a:pt x="1287" y="468"/>
                    </a:cubicBezTo>
                    <a:cubicBezTo>
                      <a:pt x="1253" y="552"/>
                      <a:pt x="1232" y="640"/>
                      <a:pt x="1208" y="726"/>
                    </a:cubicBezTo>
                    <a:cubicBezTo>
                      <a:pt x="1216" y="732"/>
                      <a:pt x="1087" y="1084"/>
                      <a:pt x="983" y="1238"/>
                    </a:cubicBezTo>
                    <a:cubicBezTo>
                      <a:pt x="919" y="1332"/>
                      <a:pt x="809" y="1408"/>
                      <a:pt x="704" y="1453"/>
                    </a:cubicBezTo>
                    <a:cubicBezTo>
                      <a:pt x="665" y="1469"/>
                      <a:pt x="628" y="1477"/>
                      <a:pt x="593" y="1477"/>
                    </a:cubicBezTo>
                    <a:cubicBezTo>
                      <a:pt x="487" y="1477"/>
                      <a:pt x="403" y="1403"/>
                      <a:pt x="371" y="1279"/>
                    </a:cubicBezTo>
                    <a:cubicBezTo>
                      <a:pt x="348" y="1189"/>
                      <a:pt x="332" y="1086"/>
                      <a:pt x="348" y="994"/>
                    </a:cubicBezTo>
                    <a:cubicBezTo>
                      <a:pt x="389" y="739"/>
                      <a:pt x="449" y="489"/>
                      <a:pt x="500" y="235"/>
                    </a:cubicBezTo>
                    <a:cubicBezTo>
                      <a:pt x="522" y="119"/>
                      <a:pt x="492" y="47"/>
                      <a:pt x="404" y="12"/>
                    </a:cubicBezTo>
                    <a:cubicBezTo>
                      <a:pt x="384" y="5"/>
                      <a:pt x="36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1"/>
              <p:cNvSpPr/>
              <p:nvPr/>
            </p:nvSpPr>
            <p:spPr>
              <a:xfrm>
                <a:off x="5847500" y="3347450"/>
                <a:ext cx="15225" cy="21350"/>
              </a:xfrm>
              <a:custGeom>
                <a:avLst/>
                <a:gdLst/>
                <a:ahLst/>
                <a:cxnLst/>
                <a:rect l="l" t="t" r="r" b="b"/>
                <a:pathLst>
                  <a:path w="609" h="854" extrusionOk="0">
                    <a:moveTo>
                      <a:pt x="353" y="1"/>
                    </a:moveTo>
                    <a:cubicBezTo>
                      <a:pt x="278" y="1"/>
                      <a:pt x="214" y="41"/>
                      <a:pt x="168" y="103"/>
                    </a:cubicBezTo>
                    <a:cubicBezTo>
                      <a:pt x="154" y="123"/>
                      <a:pt x="142" y="148"/>
                      <a:pt x="125" y="172"/>
                    </a:cubicBezTo>
                    <a:cubicBezTo>
                      <a:pt x="48" y="305"/>
                      <a:pt x="0" y="455"/>
                      <a:pt x="0" y="608"/>
                    </a:cubicBezTo>
                    <a:cubicBezTo>
                      <a:pt x="0" y="631"/>
                      <a:pt x="0" y="651"/>
                      <a:pt x="3" y="674"/>
                    </a:cubicBezTo>
                    <a:cubicBezTo>
                      <a:pt x="16" y="787"/>
                      <a:pt x="98" y="853"/>
                      <a:pt x="193" y="853"/>
                    </a:cubicBezTo>
                    <a:cubicBezTo>
                      <a:pt x="237" y="853"/>
                      <a:pt x="284" y="839"/>
                      <a:pt x="328" y="809"/>
                    </a:cubicBezTo>
                    <a:cubicBezTo>
                      <a:pt x="491" y="696"/>
                      <a:pt x="608" y="395"/>
                      <a:pt x="567" y="201"/>
                    </a:cubicBezTo>
                    <a:cubicBezTo>
                      <a:pt x="547" y="107"/>
                      <a:pt x="498" y="31"/>
                      <a:pt x="404" y="7"/>
                    </a:cubicBezTo>
                    <a:cubicBezTo>
                      <a:pt x="386" y="3"/>
                      <a:pt x="369" y="1"/>
                      <a:pt x="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1"/>
              <p:cNvSpPr/>
              <p:nvPr/>
            </p:nvSpPr>
            <p:spPr>
              <a:xfrm>
                <a:off x="5749350" y="3318350"/>
                <a:ext cx="15200" cy="21375"/>
              </a:xfrm>
              <a:custGeom>
                <a:avLst/>
                <a:gdLst/>
                <a:ahLst/>
                <a:cxnLst/>
                <a:rect l="l" t="t" r="r" b="b"/>
                <a:pathLst>
                  <a:path w="608" h="855" extrusionOk="0">
                    <a:moveTo>
                      <a:pt x="353" y="0"/>
                    </a:moveTo>
                    <a:cubicBezTo>
                      <a:pt x="278" y="0"/>
                      <a:pt x="213" y="41"/>
                      <a:pt x="168" y="105"/>
                    </a:cubicBezTo>
                    <a:cubicBezTo>
                      <a:pt x="154" y="125"/>
                      <a:pt x="142" y="148"/>
                      <a:pt x="125" y="172"/>
                    </a:cubicBezTo>
                    <a:cubicBezTo>
                      <a:pt x="49" y="305"/>
                      <a:pt x="0" y="454"/>
                      <a:pt x="0" y="608"/>
                    </a:cubicBezTo>
                    <a:cubicBezTo>
                      <a:pt x="0" y="630"/>
                      <a:pt x="0" y="653"/>
                      <a:pt x="2" y="673"/>
                    </a:cubicBezTo>
                    <a:cubicBezTo>
                      <a:pt x="16" y="788"/>
                      <a:pt x="98" y="854"/>
                      <a:pt x="193" y="854"/>
                    </a:cubicBezTo>
                    <a:cubicBezTo>
                      <a:pt x="237" y="854"/>
                      <a:pt x="284" y="840"/>
                      <a:pt x="328" y="810"/>
                    </a:cubicBezTo>
                    <a:cubicBezTo>
                      <a:pt x="491" y="698"/>
                      <a:pt x="608" y="395"/>
                      <a:pt x="567" y="201"/>
                    </a:cubicBezTo>
                    <a:cubicBezTo>
                      <a:pt x="547" y="107"/>
                      <a:pt x="500" y="33"/>
                      <a:pt x="403" y="6"/>
                    </a:cubicBezTo>
                    <a:cubicBezTo>
                      <a:pt x="386" y="2"/>
                      <a:pt x="369"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1"/>
              <p:cNvSpPr/>
              <p:nvPr/>
            </p:nvSpPr>
            <p:spPr>
              <a:xfrm>
                <a:off x="5511500" y="2897850"/>
                <a:ext cx="673950" cy="765575"/>
              </a:xfrm>
              <a:custGeom>
                <a:avLst/>
                <a:gdLst/>
                <a:ahLst/>
                <a:cxnLst/>
                <a:rect l="l" t="t" r="r" b="b"/>
                <a:pathLst>
                  <a:path w="26958" h="30623" extrusionOk="0">
                    <a:moveTo>
                      <a:pt x="21661" y="2197"/>
                    </a:moveTo>
                    <a:cubicBezTo>
                      <a:pt x="21737" y="2197"/>
                      <a:pt x="21783" y="2255"/>
                      <a:pt x="21757" y="2337"/>
                    </a:cubicBezTo>
                    <a:cubicBezTo>
                      <a:pt x="21737" y="2403"/>
                      <a:pt x="21704" y="2472"/>
                      <a:pt x="21659" y="2525"/>
                    </a:cubicBezTo>
                    <a:cubicBezTo>
                      <a:pt x="21299" y="2967"/>
                      <a:pt x="20847" y="3280"/>
                      <a:pt x="20323" y="3495"/>
                    </a:cubicBezTo>
                    <a:cubicBezTo>
                      <a:pt x="20294" y="3505"/>
                      <a:pt x="20264" y="3505"/>
                      <a:pt x="20233" y="3509"/>
                    </a:cubicBezTo>
                    <a:cubicBezTo>
                      <a:pt x="20163" y="3405"/>
                      <a:pt x="20206" y="3334"/>
                      <a:pt x="20257" y="3264"/>
                    </a:cubicBezTo>
                    <a:cubicBezTo>
                      <a:pt x="20425" y="3016"/>
                      <a:pt x="20630" y="2808"/>
                      <a:pt x="20871" y="2638"/>
                    </a:cubicBezTo>
                    <a:cubicBezTo>
                      <a:pt x="21080" y="2495"/>
                      <a:pt x="21301" y="2374"/>
                      <a:pt x="21516" y="2247"/>
                    </a:cubicBezTo>
                    <a:cubicBezTo>
                      <a:pt x="21551" y="2227"/>
                      <a:pt x="21591" y="2208"/>
                      <a:pt x="21632" y="2200"/>
                    </a:cubicBezTo>
                    <a:cubicBezTo>
                      <a:pt x="21642" y="2198"/>
                      <a:pt x="21652" y="2197"/>
                      <a:pt x="21661" y="2197"/>
                    </a:cubicBezTo>
                    <a:close/>
                    <a:moveTo>
                      <a:pt x="18832" y="336"/>
                    </a:moveTo>
                    <a:cubicBezTo>
                      <a:pt x="19316" y="336"/>
                      <a:pt x="19778" y="479"/>
                      <a:pt x="20225" y="686"/>
                    </a:cubicBezTo>
                    <a:cubicBezTo>
                      <a:pt x="20626" y="874"/>
                      <a:pt x="20978" y="1134"/>
                      <a:pt x="21287" y="1453"/>
                    </a:cubicBezTo>
                    <a:lnTo>
                      <a:pt x="21325" y="1492"/>
                    </a:lnTo>
                    <a:cubicBezTo>
                      <a:pt x="21561" y="1730"/>
                      <a:pt x="21483" y="1897"/>
                      <a:pt x="21235" y="2022"/>
                    </a:cubicBezTo>
                    <a:cubicBezTo>
                      <a:pt x="20769" y="2255"/>
                      <a:pt x="20364" y="2572"/>
                      <a:pt x="20047" y="2994"/>
                    </a:cubicBezTo>
                    <a:cubicBezTo>
                      <a:pt x="19951" y="3121"/>
                      <a:pt x="19828" y="3229"/>
                      <a:pt x="19719" y="3344"/>
                    </a:cubicBezTo>
                    <a:cubicBezTo>
                      <a:pt x="19453" y="3190"/>
                      <a:pt x="19212" y="3039"/>
                      <a:pt x="18967" y="2902"/>
                    </a:cubicBezTo>
                    <a:cubicBezTo>
                      <a:pt x="18690" y="2757"/>
                      <a:pt x="18402" y="2640"/>
                      <a:pt x="18083" y="2613"/>
                    </a:cubicBezTo>
                    <a:cubicBezTo>
                      <a:pt x="18047" y="2610"/>
                      <a:pt x="18012" y="2609"/>
                      <a:pt x="17978" y="2609"/>
                    </a:cubicBezTo>
                    <a:cubicBezTo>
                      <a:pt x="17689" y="2609"/>
                      <a:pt x="17445" y="2717"/>
                      <a:pt x="17240" y="2937"/>
                    </a:cubicBezTo>
                    <a:cubicBezTo>
                      <a:pt x="16933" y="3268"/>
                      <a:pt x="16773" y="3661"/>
                      <a:pt x="16691" y="4097"/>
                    </a:cubicBezTo>
                    <a:cubicBezTo>
                      <a:pt x="16591" y="4639"/>
                      <a:pt x="16591" y="5183"/>
                      <a:pt x="16644" y="5729"/>
                    </a:cubicBezTo>
                    <a:cubicBezTo>
                      <a:pt x="16677" y="6065"/>
                      <a:pt x="16824" y="6298"/>
                      <a:pt x="17133" y="6452"/>
                    </a:cubicBezTo>
                    <a:cubicBezTo>
                      <a:pt x="17479" y="6623"/>
                      <a:pt x="17813" y="6810"/>
                      <a:pt x="18144" y="7008"/>
                    </a:cubicBezTo>
                    <a:cubicBezTo>
                      <a:pt x="18641" y="7309"/>
                      <a:pt x="19040" y="7718"/>
                      <a:pt x="19341" y="8213"/>
                    </a:cubicBezTo>
                    <a:cubicBezTo>
                      <a:pt x="19423" y="8348"/>
                      <a:pt x="19455" y="8512"/>
                      <a:pt x="19500" y="8669"/>
                    </a:cubicBezTo>
                    <a:cubicBezTo>
                      <a:pt x="19515" y="8714"/>
                      <a:pt x="19498" y="8778"/>
                      <a:pt x="19478" y="8825"/>
                    </a:cubicBezTo>
                    <a:cubicBezTo>
                      <a:pt x="19381" y="9047"/>
                      <a:pt x="19169" y="9180"/>
                      <a:pt x="18941" y="9180"/>
                    </a:cubicBezTo>
                    <a:cubicBezTo>
                      <a:pt x="18876" y="9180"/>
                      <a:pt x="18809" y="9169"/>
                      <a:pt x="18744" y="9146"/>
                    </a:cubicBezTo>
                    <a:cubicBezTo>
                      <a:pt x="18557" y="9083"/>
                      <a:pt x="18406" y="8970"/>
                      <a:pt x="18304" y="8794"/>
                    </a:cubicBezTo>
                    <a:cubicBezTo>
                      <a:pt x="17984" y="8250"/>
                      <a:pt x="17561" y="7792"/>
                      <a:pt x="17082" y="7382"/>
                    </a:cubicBezTo>
                    <a:cubicBezTo>
                      <a:pt x="16675" y="7035"/>
                      <a:pt x="16202" y="6820"/>
                      <a:pt x="15711" y="6634"/>
                    </a:cubicBezTo>
                    <a:cubicBezTo>
                      <a:pt x="15251" y="6456"/>
                      <a:pt x="14783" y="6302"/>
                      <a:pt x="14298" y="6204"/>
                    </a:cubicBezTo>
                    <a:cubicBezTo>
                      <a:pt x="13899" y="6122"/>
                      <a:pt x="13501" y="6078"/>
                      <a:pt x="13101" y="6078"/>
                    </a:cubicBezTo>
                    <a:cubicBezTo>
                      <a:pt x="12814" y="6078"/>
                      <a:pt x="12525" y="6101"/>
                      <a:pt x="12235" y="6149"/>
                    </a:cubicBezTo>
                    <a:cubicBezTo>
                      <a:pt x="12113" y="6172"/>
                      <a:pt x="11988" y="6187"/>
                      <a:pt x="11864" y="6187"/>
                    </a:cubicBezTo>
                    <a:cubicBezTo>
                      <a:pt x="11803" y="6187"/>
                      <a:pt x="11742" y="6183"/>
                      <a:pt x="11683" y="6175"/>
                    </a:cubicBezTo>
                    <a:cubicBezTo>
                      <a:pt x="11386" y="6132"/>
                      <a:pt x="11147" y="5971"/>
                      <a:pt x="10985" y="5713"/>
                    </a:cubicBezTo>
                    <a:cubicBezTo>
                      <a:pt x="10914" y="5594"/>
                      <a:pt x="10934" y="5457"/>
                      <a:pt x="11051" y="5351"/>
                    </a:cubicBezTo>
                    <a:cubicBezTo>
                      <a:pt x="11159" y="5257"/>
                      <a:pt x="11280" y="5171"/>
                      <a:pt x="11407" y="5109"/>
                    </a:cubicBezTo>
                    <a:cubicBezTo>
                      <a:pt x="11806" y="4915"/>
                      <a:pt x="12235" y="4825"/>
                      <a:pt x="12673" y="4764"/>
                    </a:cubicBezTo>
                    <a:cubicBezTo>
                      <a:pt x="12947" y="4725"/>
                      <a:pt x="13222" y="4694"/>
                      <a:pt x="13497" y="4694"/>
                    </a:cubicBezTo>
                    <a:cubicBezTo>
                      <a:pt x="13676" y="4694"/>
                      <a:pt x="13856" y="4707"/>
                      <a:pt x="14036" y="4741"/>
                    </a:cubicBezTo>
                    <a:cubicBezTo>
                      <a:pt x="14222" y="4776"/>
                      <a:pt x="14408" y="4829"/>
                      <a:pt x="14590" y="4895"/>
                    </a:cubicBezTo>
                    <a:cubicBezTo>
                      <a:pt x="14673" y="4924"/>
                      <a:pt x="14740" y="4939"/>
                      <a:pt x="14796" y="4939"/>
                    </a:cubicBezTo>
                    <a:cubicBezTo>
                      <a:pt x="14923" y="4939"/>
                      <a:pt x="14988" y="4858"/>
                      <a:pt x="15038" y="4670"/>
                    </a:cubicBezTo>
                    <a:cubicBezTo>
                      <a:pt x="15141" y="4293"/>
                      <a:pt x="15231" y="3908"/>
                      <a:pt x="15355" y="3540"/>
                    </a:cubicBezTo>
                    <a:cubicBezTo>
                      <a:pt x="15666" y="2636"/>
                      <a:pt x="16127" y="1820"/>
                      <a:pt x="16851" y="1173"/>
                    </a:cubicBezTo>
                    <a:cubicBezTo>
                      <a:pt x="17311" y="762"/>
                      <a:pt x="17839" y="461"/>
                      <a:pt x="18457" y="365"/>
                    </a:cubicBezTo>
                    <a:cubicBezTo>
                      <a:pt x="18583" y="345"/>
                      <a:pt x="18708" y="336"/>
                      <a:pt x="18832" y="336"/>
                    </a:cubicBezTo>
                    <a:close/>
                    <a:moveTo>
                      <a:pt x="6641" y="3855"/>
                    </a:moveTo>
                    <a:cubicBezTo>
                      <a:pt x="6937" y="3855"/>
                      <a:pt x="7233" y="3901"/>
                      <a:pt x="7528" y="3996"/>
                    </a:cubicBezTo>
                    <a:cubicBezTo>
                      <a:pt x="8252" y="4232"/>
                      <a:pt x="8941" y="4541"/>
                      <a:pt x="9586" y="4948"/>
                    </a:cubicBezTo>
                    <a:cubicBezTo>
                      <a:pt x="9895" y="5144"/>
                      <a:pt x="10181" y="5377"/>
                      <a:pt x="10431" y="5647"/>
                    </a:cubicBezTo>
                    <a:cubicBezTo>
                      <a:pt x="10742" y="5991"/>
                      <a:pt x="10768" y="6449"/>
                      <a:pt x="10488" y="6820"/>
                    </a:cubicBezTo>
                    <a:cubicBezTo>
                      <a:pt x="10382" y="6963"/>
                      <a:pt x="10263" y="7104"/>
                      <a:pt x="10134" y="7223"/>
                    </a:cubicBezTo>
                    <a:cubicBezTo>
                      <a:pt x="9379" y="7925"/>
                      <a:pt x="8835" y="8768"/>
                      <a:pt x="8420" y="9698"/>
                    </a:cubicBezTo>
                    <a:cubicBezTo>
                      <a:pt x="8031" y="10572"/>
                      <a:pt x="7757" y="11478"/>
                      <a:pt x="7569" y="12415"/>
                    </a:cubicBezTo>
                    <a:cubicBezTo>
                      <a:pt x="7446" y="13029"/>
                      <a:pt x="7331" y="13643"/>
                      <a:pt x="7295" y="14269"/>
                    </a:cubicBezTo>
                    <a:cubicBezTo>
                      <a:pt x="7290" y="14363"/>
                      <a:pt x="7286" y="14465"/>
                      <a:pt x="7313" y="14555"/>
                    </a:cubicBezTo>
                    <a:cubicBezTo>
                      <a:pt x="7317" y="14568"/>
                      <a:pt x="7323" y="14578"/>
                      <a:pt x="7331" y="14592"/>
                    </a:cubicBezTo>
                    <a:cubicBezTo>
                      <a:pt x="7357" y="14632"/>
                      <a:pt x="7400" y="14651"/>
                      <a:pt x="7442" y="14651"/>
                    </a:cubicBezTo>
                    <a:cubicBezTo>
                      <a:pt x="7490" y="14651"/>
                      <a:pt x="7537" y="14627"/>
                      <a:pt x="7558" y="14578"/>
                    </a:cubicBezTo>
                    <a:cubicBezTo>
                      <a:pt x="7560" y="14576"/>
                      <a:pt x="7560" y="14572"/>
                      <a:pt x="7563" y="14566"/>
                    </a:cubicBezTo>
                    <a:cubicBezTo>
                      <a:pt x="7597" y="14443"/>
                      <a:pt x="7612" y="14318"/>
                      <a:pt x="7624" y="14193"/>
                    </a:cubicBezTo>
                    <a:cubicBezTo>
                      <a:pt x="7747" y="13048"/>
                      <a:pt x="7980" y="11924"/>
                      <a:pt x="8336" y="10826"/>
                    </a:cubicBezTo>
                    <a:cubicBezTo>
                      <a:pt x="8712" y="9674"/>
                      <a:pt x="9259" y="8622"/>
                      <a:pt x="10093" y="7730"/>
                    </a:cubicBezTo>
                    <a:cubicBezTo>
                      <a:pt x="10936" y="6827"/>
                      <a:pt x="11939" y="6395"/>
                      <a:pt x="13099" y="6395"/>
                    </a:cubicBezTo>
                    <a:cubicBezTo>
                      <a:pt x="13310" y="6395"/>
                      <a:pt x="13526" y="6409"/>
                      <a:pt x="13747" y="6437"/>
                    </a:cubicBezTo>
                    <a:cubicBezTo>
                      <a:pt x="14392" y="6523"/>
                      <a:pt x="14997" y="6732"/>
                      <a:pt x="15609" y="6938"/>
                    </a:cubicBezTo>
                    <a:cubicBezTo>
                      <a:pt x="16499" y="7243"/>
                      <a:pt x="17166" y="7833"/>
                      <a:pt x="17731" y="8553"/>
                    </a:cubicBezTo>
                    <a:cubicBezTo>
                      <a:pt x="18117" y="9048"/>
                      <a:pt x="18330" y="9615"/>
                      <a:pt x="18414" y="10236"/>
                    </a:cubicBezTo>
                    <a:cubicBezTo>
                      <a:pt x="18512" y="10955"/>
                      <a:pt x="18441" y="11667"/>
                      <a:pt x="18332" y="12374"/>
                    </a:cubicBezTo>
                    <a:cubicBezTo>
                      <a:pt x="18165" y="13477"/>
                      <a:pt x="17802" y="14523"/>
                      <a:pt x="17438" y="15568"/>
                    </a:cubicBezTo>
                    <a:cubicBezTo>
                      <a:pt x="17289" y="15996"/>
                      <a:pt x="17113" y="16413"/>
                      <a:pt x="16951" y="16833"/>
                    </a:cubicBezTo>
                    <a:cubicBezTo>
                      <a:pt x="16937" y="16871"/>
                      <a:pt x="16921" y="16912"/>
                      <a:pt x="16910" y="16957"/>
                    </a:cubicBezTo>
                    <a:cubicBezTo>
                      <a:pt x="16884" y="17064"/>
                      <a:pt x="16973" y="17140"/>
                      <a:pt x="17061" y="17140"/>
                    </a:cubicBezTo>
                    <a:cubicBezTo>
                      <a:pt x="17109" y="17140"/>
                      <a:pt x="17158" y="17117"/>
                      <a:pt x="17187" y="17062"/>
                    </a:cubicBezTo>
                    <a:cubicBezTo>
                      <a:pt x="17187" y="17062"/>
                      <a:pt x="17187" y="17060"/>
                      <a:pt x="17178" y="17054"/>
                    </a:cubicBezTo>
                    <a:cubicBezTo>
                      <a:pt x="17295" y="16824"/>
                      <a:pt x="17408" y="16589"/>
                      <a:pt x="17493" y="16346"/>
                    </a:cubicBezTo>
                    <a:cubicBezTo>
                      <a:pt x="17755" y="15617"/>
                      <a:pt x="18021" y="14885"/>
                      <a:pt x="18252" y="14146"/>
                    </a:cubicBezTo>
                    <a:cubicBezTo>
                      <a:pt x="18598" y="13046"/>
                      <a:pt x="18793" y="11916"/>
                      <a:pt x="18801" y="10758"/>
                    </a:cubicBezTo>
                    <a:cubicBezTo>
                      <a:pt x="18803" y="10427"/>
                      <a:pt x="18913" y="10124"/>
                      <a:pt x="19061" y="9829"/>
                    </a:cubicBezTo>
                    <a:cubicBezTo>
                      <a:pt x="19218" y="9522"/>
                      <a:pt x="19484" y="9369"/>
                      <a:pt x="19791" y="9250"/>
                    </a:cubicBezTo>
                    <a:cubicBezTo>
                      <a:pt x="20476" y="8987"/>
                      <a:pt x="21175" y="8860"/>
                      <a:pt x="21889" y="8860"/>
                    </a:cubicBezTo>
                    <a:cubicBezTo>
                      <a:pt x="22157" y="8860"/>
                      <a:pt x="22426" y="8878"/>
                      <a:pt x="22698" y="8913"/>
                    </a:cubicBezTo>
                    <a:cubicBezTo>
                      <a:pt x="23449" y="9013"/>
                      <a:pt x="24092" y="9349"/>
                      <a:pt x="24681" y="9809"/>
                    </a:cubicBezTo>
                    <a:cubicBezTo>
                      <a:pt x="25626" y="10554"/>
                      <a:pt x="26176" y="11550"/>
                      <a:pt x="26485" y="12694"/>
                    </a:cubicBezTo>
                    <a:cubicBezTo>
                      <a:pt x="26671" y="13373"/>
                      <a:pt x="26651" y="14054"/>
                      <a:pt x="26524" y="14748"/>
                    </a:cubicBezTo>
                    <a:cubicBezTo>
                      <a:pt x="26416" y="15333"/>
                      <a:pt x="26189" y="15859"/>
                      <a:pt x="25892" y="16366"/>
                    </a:cubicBezTo>
                    <a:cubicBezTo>
                      <a:pt x="25233" y="17493"/>
                      <a:pt x="24478" y="18545"/>
                      <a:pt x="23541" y="19460"/>
                    </a:cubicBezTo>
                    <a:cubicBezTo>
                      <a:pt x="23265" y="19730"/>
                      <a:pt x="22972" y="19979"/>
                      <a:pt x="22680" y="20231"/>
                    </a:cubicBezTo>
                    <a:cubicBezTo>
                      <a:pt x="22209" y="20640"/>
                      <a:pt x="21790" y="21092"/>
                      <a:pt x="21403" y="21577"/>
                    </a:cubicBezTo>
                    <a:cubicBezTo>
                      <a:pt x="21123" y="21931"/>
                      <a:pt x="20847" y="22289"/>
                      <a:pt x="20564" y="22639"/>
                    </a:cubicBezTo>
                    <a:cubicBezTo>
                      <a:pt x="20067" y="23259"/>
                      <a:pt x="19703" y="23956"/>
                      <a:pt x="19327" y="24650"/>
                    </a:cubicBezTo>
                    <a:cubicBezTo>
                      <a:pt x="19091" y="25084"/>
                      <a:pt x="18856" y="25520"/>
                      <a:pt x="18625" y="25953"/>
                    </a:cubicBezTo>
                    <a:cubicBezTo>
                      <a:pt x="18257" y="26639"/>
                      <a:pt x="17735" y="27210"/>
                      <a:pt x="17215" y="27774"/>
                    </a:cubicBezTo>
                    <a:cubicBezTo>
                      <a:pt x="16589" y="28455"/>
                      <a:pt x="15900" y="29077"/>
                      <a:pt x="15128" y="29593"/>
                    </a:cubicBezTo>
                    <a:cubicBezTo>
                      <a:pt x="14740" y="29857"/>
                      <a:pt x="14314" y="30062"/>
                      <a:pt x="13862" y="30197"/>
                    </a:cubicBezTo>
                    <a:cubicBezTo>
                      <a:pt x="13610" y="30272"/>
                      <a:pt x="13366" y="30309"/>
                      <a:pt x="13131" y="30309"/>
                    </a:cubicBezTo>
                    <a:cubicBezTo>
                      <a:pt x="12561" y="30309"/>
                      <a:pt x="12038" y="30092"/>
                      <a:pt x="11566" y="29675"/>
                    </a:cubicBezTo>
                    <a:cubicBezTo>
                      <a:pt x="11243" y="29388"/>
                      <a:pt x="10996" y="29041"/>
                      <a:pt x="10779" y="28670"/>
                    </a:cubicBezTo>
                    <a:cubicBezTo>
                      <a:pt x="10478" y="28157"/>
                      <a:pt x="10179" y="27639"/>
                      <a:pt x="9850" y="27144"/>
                    </a:cubicBezTo>
                    <a:cubicBezTo>
                      <a:pt x="9561" y="26710"/>
                      <a:pt x="9193" y="26346"/>
                      <a:pt x="8737" y="26080"/>
                    </a:cubicBezTo>
                    <a:cubicBezTo>
                      <a:pt x="8310" y="25828"/>
                      <a:pt x="7865" y="25710"/>
                      <a:pt x="7409" y="25710"/>
                    </a:cubicBezTo>
                    <a:cubicBezTo>
                      <a:pt x="7119" y="25710"/>
                      <a:pt x="6824" y="25758"/>
                      <a:pt x="6527" y="25849"/>
                    </a:cubicBezTo>
                    <a:cubicBezTo>
                      <a:pt x="6028" y="26002"/>
                      <a:pt x="5541" y="26197"/>
                      <a:pt x="5050" y="26377"/>
                    </a:cubicBezTo>
                    <a:cubicBezTo>
                      <a:pt x="4665" y="26516"/>
                      <a:pt x="4269" y="26598"/>
                      <a:pt x="3863" y="26598"/>
                    </a:cubicBezTo>
                    <a:cubicBezTo>
                      <a:pt x="3810" y="26598"/>
                      <a:pt x="3757" y="26597"/>
                      <a:pt x="3704" y="26594"/>
                    </a:cubicBezTo>
                    <a:cubicBezTo>
                      <a:pt x="2896" y="26551"/>
                      <a:pt x="2212" y="26215"/>
                      <a:pt x="1658" y="25644"/>
                    </a:cubicBezTo>
                    <a:cubicBezTo>
                      <a:pt x="1339" y="25317"/>
                      <a:pt x="1118" y="24908"/>
                      <a:pt x="921" y="24495"/>
                    </a:cubicBezTo>
                    <a:cubicBezTo>
                      <a:pt x="625" y="23871"/>
                      <a:pt x="428" y="23218"/>
                      <a:pt x="408" y="22520"/>
                    </a:cubicBezTo>
                    <a:cubicBezTo>
                      <a:pt x="392" y="22046"/>
                      <a:pt x="439" y="21581"/>
                      <a:pt x="535" y="21121"/>
                    </a:cubicBezTo>
                    <a:cubicBezTo>
                      <a:pt x="700" y="20345"/>
                      <a:pt x="891" y="19574"/>
                      <a:pt x="1063" y="18799"/>
                    </a:cubicBezTo>
                    <a:cubicBezTo>
                      <a:pt x="1279" y="17808"/>
                      <a:pt x="1398" y="16806"/>
                      <a:pt x="1460" y="15795"/>
                    </a:cubicBezTo>
                    <a:cubicBezTo>
                      <a:pt x="1486" y="15353"/>
                      <a:pt x="1556" y="14911"/>
                      <a:pt x="1578" y="14470"/>
                    </a:cubicBezTo>
                    <a:cubicBezTo>
                      <a:pt x="1609" y="13876"/>
                      <a:pt x="1599" y="13279"/>
                      <a:pt x="1543" y="12685"/>
                    </a:cubicBezTo>
                    <a:cubicBezTo>
                      <a:pt x="1441" y="11601"/>
                      <a:pt x="1451" y="10515"/>
                      <a:pt x="1597" y="9430"/>
                    </a:cubicBezTo>
                    <a:cubicBezTo>
                      <a:pt x="1813" y="7816"/>
                      <a:pt x="2466" y="6411"/>
                      <a:pt x="3612" y="5246"/>
                    </a:cubicBezTo>
                    <a:cubicBezTo>
                      <a:pt x="4246" y="4602"/>
                      <a:pt x="5011" y="4168"/>
                      <a:pt x="5891" y="3949"/>
                    </a:cubicBezTo>
                    <a:cubicBezTo>
                      <a:pt x="6141" y="3888"/>
                      <a:pt x="6391" y="3855"/>
                      <a:pt x="6641" y="3855"/>
                    </a:cubicBezTo>
                    <a:close/>
                    <a:moveTo>
                      <a:pt x="18792" y="1"/>
                    </a:moveTo>
                    <a:cubicBezTo>
                      <a:pt x="18067" y="1"/>
                      <a:pt x="17436" y="305"/>
                      <a:pt x="16859" y="739"/>
                    </a:cubicBezTo>
                    <a:cubicBezTo>
                      <a:pt x="16151" y="1275"/>
                      <a:pt x="15675" y="1993"/>
                      <a:pt x="15300" y="2783"/>
                    </a:cubicBezTo>
                    <a:cubicBezTo>
                      <a:pt x="15098" y="3203"/>
                      <a:pt x="14969" y="3649"/>
                      <a:pt x="14836" y="4093"/>
                    </a:cubicBezTo>
                    <a:cubicBezTo>
                      <a:pt x="14765" y="4333"/>
                      <a:pt x="14614" y="4449"/>
                      <a:pt x="14387" y="4449"/>
                    </a:cubicBezTo>
                    <a:cubicBezTo>
                      <a:pt x="14351" y="4449"/>
                      <a:pt x="14313" y="4446"/>
                      <a:pt x="14273" y="4440"/>
                    </a:cubicBezTo>
                    <a:cubicBezTo>
                      <a:pt x="14089" y="4412"/>
                      <a:pt x="13903" y="4377"/>
                      <a:pt x="13719" y="4375"/>
                    </a:cubicBezTo>
                    <a:cubicBezTo>
                      <a:pt x="13683" y="4375"/>
                      <a:pt x="13648" y="4374"/>
                      <a:pt x="13613" y="4374"/>
                    </a:cubicBezTo>
                    <a:cubicBezTo>
                      <a:pt x="12677" y="4374"/>
                      <a:pt x="11770" y="4510"/>
                      <a:pt x="10936" y="4991"/>
                    </a:cubicBezTo>
                    <a:cubicBezTo>
                      <a:pt x="10818" y="5057"/>
                      <a:pt x="10693" y="5097"/>
                      <a:pt x="10568" y="5097"/>
                    </a:cubicBezTo>
                    <a:cubicBezTo>
                      <a:pt x="10444" y="5097"/>
                      <a:pt x="10321" y="5058"/>
                      <a:pt x="10206" y="4968"/>
                    </a:cubicBezTo>
                    <a:cubicBezTo>
                      <a:pt x="9516" y="4430"/>
                      <a:pt x="8729" y="4084"/>
                      <a:pt x="7927" y="3773"/>
                    </a:cubicBezTo>
                    <a:cubicBezTo>
                      <a:pt x="7506" y="3610"/>
                      <a:pt x="7084" y="3528"/>
                      <a:pt x="6658" y="3528"/>
                    </a:cubicBezTo>
                    <a:cubicBezTo>
                      <a:pt x="6322" y="3528"/>
                      <a:pt x="5984" y="3579"/>
                      <a:pt x="5643" y="3681"/>
                    </a:cubicBezTo>
                    <a:cubicBezTo>
                      <a:pt x="4839" y="3921"/>
                      <a:pt x="4121" y="4316"/>
                      <a:pt x="3516" y="4899"/>
                    </a:cubicBezTo>
                    <a:cubicBezTo>
                      <a:pt x="2599" y="5780"/>
                      <a:pt x="1955" y="6834"/>
                      <a:pt x="1582" y="8047"/>
                    </a:cubicBezTo>
                    <a:cubicBezTo>
                      <a:pt x="1531" y="8221"/>
                      <a:pt x="1470" y="8393"/>
                      <a:pt x="1433" y="8555"/>
                    </a:cubicBezTo>
                    <a:cubicBezTo>
                      <a:pt x="1175" y="9735"/>
                      <a:pt x="1112" y="10926"/>
                      <a:pt x="1179" y="12125"/>
                    </a:cubicBezTo>
                    <a:cubicBezTo>
                      <a:pt x="1224" y="12847"/>
                      <a:pt x="1312" y="13563"/>
                      <a:pt x="1257" y="14287"/>
                    </a:cubicBezTo>
                    <a:cubicBezTo>
                      <a:pt x="1216" y="14821"/>
                      <a:pt x="1163" y="15353"/>
                      <a:pt x="1132" y="15887"/>
                    </a:cubicBezTo>
                    <a:cubicBezTo>
                      <a:pt x="1056" y="17133"/>
                      <a:pt x="866" y="18359"/>
                      <a:pt x="545" y="19568"/>
                    </a:cubicBezTo>
                    <a:cubicBezTo>
                      <a:pt x="361" y="20272"/>
                      <a:pt x="207" y="20986"/>
                      <a:pt x="134" y="21710"/>
                    </a:cubicBezTo>
                    <a:cubicBezTo>
                      <a:pt x="1" y="23017"/>
                      <a:pt x="259" y="24237"/>
                      <a:pt x="999" y="25337"/>
                    </a:cubicBezTo>
                    <a:cubicBezTo>
                      <a:pt x="1621" y="26268"/>
                      <a:pt x="2663" y="26912"/>
                      <a:pt x="3851" y="26912"/>
                    </a:cubicBezTo>
                    <a:cubicBezTo>
                      <a:pt x="4102" y="26912"/>
                      <a:pt x="4359" y="26883"/>
                      <a:pt x="4620" y="26823"/>
                    </a:cubicBezTo>
                    <a:cubicBezTo>
                      <a:pt x="5011" y="26735"/>
                      <a:pt x="5384" y="26573"/>
                      <a:pt x="5768" y="26448"/>
                    </a:cubicBezTo>
                    <a:cubicBezTo>
                      <a:pt x="6130" y="26328"/>
                      <a:pt x="6493" y="26174"/>
                      <a:pt x="6867" y="26103"/>
                    </a:cubicBezTo>
                    <a:cubicBezTo>
                      <a:pt x="7060" y="26065"/>
                      <a:pt x="7249" y="26045"/>
                      <a:pt x="7434" y="26045"/>
                    </a:cubicBezTo>
                    <a:cubicBezTo>
                      <a:pt x="8028" y="26045"/>
                      <a:pt x="8572" y="26248"/>
                      <a:pt x="9034" y="26704"/>
                    </a:cubicBezTo>
                    <a:cubicBezTo>
                      <a:pt x="9277" y="26944"/>
                      <a:pt x="9504" y="27205"/>
                      <a:pt x="9696" y="27486"/>
                    </a:cubicBezTo>
                    <a:cubicBezTo>
                      <a:pt x="9956" y="27870"/>
                      <a:pt x="10185" y="28275"/>
                      <a:pt x="10412" y="28678"/>
                    </a:cubicBezTo>
                    <a:cubicBezTo>
                      <a:pt x="10652" y="29102"/>
                      <a:pt x="10918" y="29509"/>
                      <a:pt x="11274" y="29851"/>
                    </a:cubicBezTo>
                    <a:cubicBezTo>
                      <a:pt x="11798" y="30358"/>
                      <a:pt x="12403" y="30622"/>
                      <a:pt x="13095" y="30622"/>
                    </a:cubicBezTo>
                    <a:cubicBezTo>
                      <a:pt x="13227" y="30622"/>
                      <a:pt x="13362" y="30613"/>
                      <a:pt x="13500" y="30593"/>
                    </a:cubicBezTo>
                    <a:cubicBezTo>
                      <a:pt x="14165" y="30499"/>
                      <a:pt x="14772" y="30233"/>
                      <a:pt x="15321" y="29849"/>
                    </a:cubicBezTo>
                    <a:cubicBezTo>
                      <a:pt x="15750" y="29550"/>
                      <a:pt x="16160" y="29223"/>
                      <a:pt x="16550" y="28877"/>
                    </a:cubicBezTo>
                    <a:cubicBezTo>
                      <a:pt x="17367" y="28161"/>
                      <a:pt x="18097" y="27361"/>
                      <a:pt x="18672" y="26438"/>
                    </a:cubicBezTo>
                    <a:cubicBezTo>
                      <a:pt x="19085" y="25773"/>
                      <a:pt x="19453" y="25082"/>
                      <a:pt x="19828" y="24396"/>
                    </a:cubicBezTo>
                    <a:cubicBezTo>
                      <a:pt x="20184" y="23748"/>
                      <a:pt x="20568" y="23116"/>
                      <a:pt x="21062" y="22557"/>
                    </a:cubicBezTo>
                    <a:cubicBezTo>
                      <a:pt x="21158" y="22445"/>
                      <a:pt x="21254" y="22326"/>
                      <a:pt x="21340" y="22205"/>
                    </a:cubicBezTo>
                    <a:cubicBezTo>
                      <a:pt x="21806" y="21563"/>
                      <a:pt x="22334" y="20982"/>
                      <a:pt x="22932" y="20464"/>
                    </a:cubicBezTo>
                    <a:cubicBezTo>
                      <a:pt x="23609" y="19875"/>
                      <a:pt x="24253" y="19253"/>
                      <a:pt x="24810" y="18547"/>
                    </a:cubicBezTo>
                    <a:cubicBezTo>
                      <a:pt x="25550" y="17614"/>
                      <a:pt x="26209" y="16632"/>
                      <a:pt x="26680" y="15535"/>
                    </a:cubicBezTo>
                    <a:cubicBezTo>
                      <a:pt x="26835" y="15169"/>
                      <a:pt x="26954" y="14789"/>
                      <a:pt x="26956" y="14384"/>
                    </a:cubicBezTo>
                    <a:cubicBezTo>
                      <a:pt x="26958" y="14116"/>
                      <a:pt x="26952" y="13843"/>
                      <a:pt x="26933" y="13575"/>
                    </a:cubicBezTo>
                    <a:cubicBezTo>
                      <a:pt x="26845" y="12203"/>
                      <a:pt x="26334" y="11004"/>
                      <a:pt x="25393" y="10005"/>
                    </a:cubicBezTo>
                    <a:cubicBezTo>
                      <a:pt x="24601" y="9164"/>
                      <a:pt x="23623" y="8661"/>
                      <a:pt x="22447" y="8571"/>
                    </a:cubicBezTo>
                    <a:cubicBezTo>
                      <a:pt x="22268" y="8557"/>
                      <a:pt x="22090" y="8551"/>
                      <a:pt x="21912" y="8551"/>
                    </a:cubicBezTo>
                    <a:cubicBezTo>
                      <a:pt x="21556" y="8551"/>
                      <a:pt x="21201" y="8577"/>
                      <a:pt x="20847" y="8626"/>
                    </a:cubicBezTo>
                    <a:cubicBezTo>
                      <a:pt x="20770" y="8637"/>
                      <a:pt x="20694" y="8644"/>
                      <a:pt x="20620" y="8644"/>
                    </a:cubicBezTo>
                    <a:cubicBezTo>
                      <a:pt x="20388" y="8644"/>
                      <a:pt x="20167" y="8584"/>
                      <a:pt x="19981" y="8420"/>
                    </a:cubicBezTo>
                    <a:cubicBezTo>
                      <a:pt x="19828" y="8283"/>
                      <a:pt x="19683" y="8125"/>
                      <a:pt x="19562" y="7955"/>
                    </a:cubicBezTo>
                    <a:cubicBezTo>
                      <a:pt x="19323" y="7612"/>
                      <a:pt x="19050" y="7303"/>
                      <a:pt x="18727" y="7039"/>
                    </a:cubicBezTo>
                    <a:cubicBezTo>
                      <a:pt x="18338" y="6720"/>
                      <a:pt x="17899" y="6486"/>
                      <a:pt x="17455" y="6251"/>
                    </a:cubicBezTo>
                    <a:cubicBezTo>
                      <a:pt x="17182" y="6106"/>
                      <a:pt x="17009" y="5883"/>
                      <a:pt x="16962" y="5564"/>
                    </a:cubicBezTo>
                    <a:cubicBezTo>
                      <a:pt x="16880" y="4999"/>
                      <a:pt x="16939" y="4447"/>
                      <a:pt x="17076" y="3900"/>
                    </a:cubicBezTo>
                    <a:cubicBezTo>
                      <a:pt x="17144" y="3645"/>
                      <a:pt x="17266" y="3409"/>
                      <a:pt x="17442" y="3205"/>
                    </a:cubicBezTo>
                    <a:cubicBezTo>
                      <a:pt x="17592" y="3034"/>
                      <a:pt x="17770" y="2940"/>
                      <a:pt x="17974" y="2940"/>
                    </a:cubicBezTo>
                    <a:cubicBezTo>
                      <a:pt x="18032" y="2940"/>
                      <a:pt x="18092" y="2948"/>
                      <a:pt x="18154" y="2963"/>
                    </a:cubicBezTo>
                    <a:cubicBezTo>
                      <a:pt x="18328" y="3006"/>
                      <a:pt x="18506" y="3051"/>
                      <a:pt x="18666" y="3133"/>
                    </a:cubicBezTo>
                    <a:cubicBezTo>
                      <a:pt x="19005" y="3315"/>
                      <a:pt x="19343" y="3499"/>
                      <a:pt x="19662" y="3714"/>
                    </a:cubicBezTo>
                    <a:cubicBezTo>
                      <a:pt x="19810" y="3814"/>
                      <a:pt x="19956" y="3857"/>
                      <a:pt x="20106" y="3857"/>
                    </a:cubicBezTo>
                    <a:cubicBezTo>
                      <a:pt x="20212" y="3857"/>
                      <a:pt x="20320" y="3835"/>
                      <a:pt x="20431" y="3798"/>
                    </a:cubicBezTo>
                    <a:cubicBezTo>
                      <a:pt x="20517" y="3771"/>
                      <a:pt x="20601" y="3735"/>
                      <a:pt x="20681" y="3694"/>
                    </a:cubicBezTo>
                    <a:cubicBezTo>
                      <a:pt x="21021" y="3522"/>
                      <a:pt x="21321" y="3295"/>
                      <a:pt x="21608" y="3045"/>
                    </a:cubicBezTo>
                    <a:cubicBezTo>
                      <a:pt x="21788" y="2888"/>
                      <a:pt x="21941" y="2714"/>
                      <a:pt x="22048" y="2503"/>
                    </a:cubicBezTo>
                    <a:cubicBezTo>
                      <a:pt x="22115" y="2372"/>
                      <a:pt x="22150" y="2223"/>
                      <a:pt x="22097" y="2086"/>
                    </a:cubicBezTo>
                    <a:cubicBezTo>
                      <a:pt x="22033" y="1924"/>
                      <a:pt x="21966" y="1756"/>
                      <a:pt x="21859" y="1623"/>
                    </a:cubicBezTo>
                    <a:cubicBezTo>
                      <a:pt x="21665" y="1382"/>
                      <a:pt x="21454" y="1144"/>
                      <a:pt x="21223" y="940"/>
                    </a:cubicBezTo>
                    <a:cubicBezTo>
                      <a:pt x="20589" y="385"/>
                      <a:pt x="19836" y="74"/>
                      <a:pt x="18997" y="9"/>
                    </a:cubicBezTo>
                    <a:cubicBezTo>
                      <a:pt x="18928" y="4"/>
                      <a:pt x="18860" y="1"/>
                      <a:pt x="18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9" name="Google Shape;1899;p51"/>
          <p:cNvGrpSpPr/>
          <p:nvPr/>
        </p:nvGrpSpPr>
        <p:grpSpPr>
          <a:xfrm>
            <a:off x="303393" y="28850"/>
            <a:ext cx="535275" cy="1012275"/>
            <a:chOff x="411375" y="1594238"/>
            <a:chExt cx="586025" cy="1124250"/>
          </a:xfrm>
        </p:grpSpPr>
        <p:sp>
          <p:nvSpPr>
            <p:cNvPr id="1900" name="Google Shape;1900;p51"/>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1" name="Google Shape;1901;p51"/>
            <p:cNvGrpSpPr/>
            <p:nvPr/>
          </p:nvGrpSpPr>
          <p:grpSpPr>
            <a:xfrm>
              <a:off x="411425" y="1594413"/>
              <a:ext cx="585925" cy="1123900"/>
              <a:chOff x="2909650" y="2742950"/>
              <a:chExt cx="585925" cy="1123900"/>
            </a:xfrm>
          </p:grpSpPr>
          <p:sp>
            <p:nvSpPr>
              <p:cNvPr id="1902" name="Google Shape;1902;p51"/>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1"/>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1"/>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1"/>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1"/>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1"/>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1"/>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1"/>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1"/>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1"/>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1"/>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1"/>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1"/>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5" name="Google Shape;1915;p51"/>
          <p:cNvGrpSpPr/>
          <p:nvPr/>
        </p:nvGrpSpPr>
        <p:grpSpPr>
          <a:xfrm>
            <a:off x="-146792" y="4444087"/>
            <a:ext cx="733978" cy="765618"/>
            <a:chOff x="791760" y="3491086"/>
            <a:chExt cx="1171553" cy="1221861"/>
          </a:xfrm>
        </p:grpSpPr>
        <p:sp>
          <p:nvSpPr>
            <p:cNvPr id="1916" name="Google Shape;1916;p51"/>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7" name="Google Shape;1917;p51"/>
            <p:cNvGrpSpPr/>
            <p:nvPr/>
          </p:nvGrpSpPr>
          <p:grpSpPr>
            <a:xfrm>
              <a:off x="791760" y="3491086"/>
              <a:ext cx="1171553" cy="1221861"/>
              <a:chOff x="2607975" y="3604300"/>
              <a:chExt cx="479300" cy="499800"/>
            </a:xfrm>
          </p:grpSpPr>
          <p:sp>
            <p:nvSpPr>
              <p:cNvPr id="1918" name="Google Shape;1918;p51"/>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1"/>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1"/>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1"/>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1"/>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1"/>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24" name="Google Shape;1924;p51"/>
          <p:cNvPicPr preferRelativeResize="0"/>
          <p:nvPr/>
        </p:nvPicPr>
        <p:blipFill>
          <a:blip r:embed="rId3">
            <a:alphaModFix/>
          </a:blip>
          <a:stretch>
            <a:fillRect/>
          </a:stretch>
        </p:blipFill>
        <p:spPr>
          <a:xfrm>
            <a:off x="191596" y="1479796"/>
            <a:ext cx="2621962" cy="2183925"/>
          </a:xfrm>
          <a:prstGeom prst="rect">
            <a:avLst/>
          </a:prstGeom>
          <a:noFill/>
          <a:ln>
            <a:noFill/>
          </a:ln>
        </p:spPr>
      </p:pic>
      <p:pic>
        <p:nvPicPr>
          <p:cNvPr id="1925" name="Google Shape;1925;p51"/>
          <p:cNvPicPr preferRelativeResize="0"/>
          <p:nvPr/>
        </p:nvPicPr>
        <p:blipFill>
          <a:blip r:embed="rId4">
            <a:alphaModFix/>
          </a:blip>
          <a:stretch>
            <a:fillRect/>
          </a:stretch>
        </p:blipFill>
        <p:spPr>
          <a:xfrm>
            <a:off x="3564264" y="864415"/>
            <a:ext cx="1227000" cy="1429237"/>
          </a:xfrm>
          <a:prstGeom prst="rect">
            <a:avLst/>
          </a:prstGeom>
          <a:noFill/>
          <a:ln>
            <a:noFill/>
          </a:ln>
        </p:spPr>
      </p:pic>
      <p:pic>
        <p:nvPicPr>
          <p:cNvPr id="1926" name="Google Shape;1926;p51"/>
          <p:cNvPicPr preferRelativeResize="0"/>
          <p:nvPr/>
        </p:nvPicPr>
        <p:blipFill>
          <a:blip r:embed="rId5">
            <a:alphaModFix/>
          </a:blip>
          <a:stretch>
            <a:fillRect/>
          </a:stretch>
        </p:blipFill>
        <p:spPr>
          <a:xfrm>
            <a:off x="5720993" y="2917708"/>
            <a:ext cx="2621949" cy="1389586"/>
          </a:xfrm>
          <a:prstGeom prst="rect">
            <a:avLst/>
          </a:prstGeom>
          <a:noFill/>
          <a:ln>
            <a:noFill/>
          </a:ln>
        </p:spPr>
      </p:pic>
      <p:sp>
        <p:nvSpPr>
          <p:cNvPr id="1928" name="Google Shape;1928;p51"/>
          <p:cNvSpPr txBox="1">
            <a:spLocks noGrp="1"/>
          </p:cNvSpPr>
          <p:nvPr>
            <p:ph type="title" idx="4294967295"/>
          </p:nvPr>
        </p:nvSpPr>
        <p:spPr>
          <a:xfrm>
            <a:off x="5539989" y="2325578"/>
            <a:ext cx="1459036" cy="377400"/>
          </a:xfrm>
          <a:prstGeom prst="rect">
            <a:avLst/>
          </a:prstGeom>
        </p:spPr>
        <p:txBody>
          <a:bodyPr spcFirstLastPara="1" wrap="square" lIns="91425" tIns="91425" rIns="91425" bIns="91425" anchor="ctr" anchorCtr="0">
            <a:noAutofit/>
          </a:bodyPr>
          <a:lstStyle/>
          <a:p>
            <a:pPr lvl="0" algn="ctr"/>
            <a:r>
              <a:rPr lang="en-US" sz="1800" b="1" dirty="0">
                <a:solidFill>
                  <a:schemeClr val="tx1"/>
                </a:solidFill>
                <a:latin typeface="Arial Rounded MT Bold" panose="020F0704030504030204" pitchFamily="34" charset="0"/>
                <a:ea typeface="Microsoft YaHei" panose="020B0503020204020204" pitchFamily="34" charset="-122"/>
                <a:cs typeface="Alata"/>
                <a:sym typeface="Alata"/>
              </a:rPr>
              <a:t>Electricity</a:t>
            </a:r>
            <a:endParaRPr sz="18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pic>
        <p:nvPicPr>
          <p:cNvPr id="1929" name="Google Shape;1929;p51"/>
          <p:cNvPicPr preferRelativeResize="0"/>
          <p:nvPr/>
        </p:nvPicPr>
        <p:blipFill>
          <a:blip r:embed="rId6">
            <a:alphaModFix/>
          </a:blip>
          <a:stretch>
            <a:fillRect/>
          </a:stretch>
        </p:blipFill>
        <p:spPr>
          <a:xfrm>
            <a:off x="3360649" y="3058334"/>
            <a:ext cx="1529408" cy="1249875"/>
          </a:xfrm>
          <a:prstGeom prst="rect">
            <a:avLst/>
          </a:prstGeom>
          <a:noFill/>
          <a:ln>
            <a:noFill/>
          </a:ln>
        </p:spPr>
      </p:pic>
      <p:pic>
        <p:nvPicPr>
          <p:cNvPr id="1931" name="Google Shape;1931;p51"/>
          <p:cNvPicPr preferRelativeResize="0"/>
          <p:nvPr/>
        </p:nvPicPr>
        <p:blipFill>
          <a:blip r:embed="rId7">
            <a:alphaModFix/>
          </a:blip>
          <a:stretch>
            <a:fillRect/>
          </a:stretch>
        </p:blipFill>
        <p:spPr>
          <a:xfrm>
            <a:off x="6039785" y="650050"/>
            <a:ext cx="1845275" cy="1649100"/>
          </a:xfrm>
          <a:prstGeom prst="rect">
            <a:avLst/>
          </a:prstGeom>
          <a:noFill/>
          <a:ln>
            <a:noFill/>
          </a:ln>
        </p:spPr>
      </p:pic>
      <p:sp>
        <p:nvSpPr>
          <p:cNvPr id="1933" name="Google Shape;1933;p51"/>
          <p:cNvSpPr/>
          <p:nvPr/>
        </p:nvSpPr>
        <p:spPr>
          <a:xfrm rot="-981232">
            <a:off x="2588272" y="1883875"/>
            <a:ext cx="734101" cy="377352"/>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4" name="Google Shape;1934;p51"/>
          <p:cNvSpPr/>
          <p:nvPr/>
        </p:nvSpPr>
        <p:spPr>
          <a:xfrm rot="1255393">
            <a:off x="2588215" y="3421942"/>
            <a:ext cx="734214" cy="377079"/>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5" name="Google Shape;1935;p51"/>
          <p:cNvSpPr/>
          <p:nvPr/>
        </p:nvSpPr>
        <p:spPr>
          <a:xfrm>
            <a:off x="4984817" y="1766107"/>
            <a:ext cx="734100" cy="3774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6" name="Google Shape;1936;p51"/>
          <p:cNvSpPr/>
          <p:nvPr/>
        </p:nvSpPr>
        <p:spPr>
          <a:xfrm>
            <a:off x="4984817" y="3578022"/>
            <a:ext cx="734100" cy="3774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7" name="Google Shape;1937;p51"/>
          <p:cNvSpPr/>
          <p:nvPr/>
        </p:nvSpPr>
        <p:spPr>
          <a:xfrm>
            <a:off x="6887437" y="2346538"/>
            <a:ext cx="249000" cy="377400"/>
          </a:xfrm>
          <a:prstGeom prst="upArrow">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8" name="Google Shape;1938;p51"/>
          <p:cNvSpPr txBox="1">
            <a:spLocks noGrp="1"/>
          </p:cNvSpPr>
          <p:nvPr>
            <p:ph type="title" idx="4294967295"/>
          </p:nvPr>
        </p:nvSpPr>
        <p:spPr>
          <a:xfrm>
            <a:off x="7045175" y="2344958"/>
            <a:ext cx="1336569" cy="37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tx1"/>
                </a:solidFill>
                <a:latin typeface="Arial Rounded MT Bold" panose="020F0704030504030204" pitchFamily="34" charset="0"/>
                <a:ea typeface="Microsoft YaHei" panose="020B0503020204020204" pitchFamily="34" charset="-122"/>
                <a:cs typeface="Alata"/>
                <a:sym typeface="Alata"/>
              </a:rPr>
              <a:t>Carbon Emission</a:t>
            </a:r>
            <a:endParaRPr sz="18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sp>
        <p:nvSpPr>
          <p:cNvPr id="1939" name="Google Shape;1939;p51"/>
          <p:cNvSpPr/>
          <p:nvPr/>
        </p:nvSpPr>
        <p:spPr>
          <a:xfrm>
            <a:off x="8256886" y="2356944"/>
            <a:ext cx="262684" cy="377400"/>
          </a:xfrm>
          <a:prstGeom prst="upArrow">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grpSp>
        <p:nvGrpSpPr>
          <p:cNvPr id="1940" name="Google Shape;1940;p51"/>
          <p:cNvGrpSpPr/>
          <p:nvPr/>
        </p:nvGrpSpPr>
        <p:grpSpPr>
          <a:xfrm rot="287932">
            <a:off x="7889220" y="217737"/>
            <a:ext cx="1123708" cy="1281541"/>
            <a:chOff x="7244051" y="-255642"/>
            <a:chExt cx="1386538" cy="1581289"/>
          </a:xfrm>
        </p:grpSpPr>
        <p:sp>
          <p:nvSpPr>
            <p:cNvPr id="1941" name="Google Shape;1941;p51"/>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2" name="Google Shape;1942;p51"/>
            <p:cNvGrpSpPr/>
            <p:nvPr/>
          </p:nvGrpSpPr>
          <p:grpSpPr>
            <a:xfrm rot="1469790">
              <a:off x="7475484" y="-123414"/>
              <a:ext cx="923673" cy="1316831"/>
              <a:chOff x="4957575" y="2844525"/>
              <a:chExt cx="535950" cy="764075"/>
            </a:xfrm>
          </p:grpSpPr>
          <p:sp>
            <p:nvSpPr>
              <p:cNvPr id="1943" name="Google Shape;1943;p51"/>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1"/>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1"/>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1"/>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1"/>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1"/>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1"/>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1"/>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1"/>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1"/>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1"/>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1"/>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1"/>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1"/>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1"/>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1"/>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1"/>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1"/>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1"/>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1"/>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1"/>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1"/>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1"/>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1"/>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1"/>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 name="Google Shape;1351;p31"/>
          <p:cNvSpPr txBox="1">
            <a:spLocks/>
          </p:cNvSpPr>
          <p:nvPr/>
        </p:nvSpPr>
        <p:spPr>
          <a:xfrm>
            <a:off x="1708421" y="126730"/>
            <a:ext cx="52873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CF of Greenhouse Farming</a:t>
            </a:r>
            <a:endParaRPr lang="zh-TW" altLang="en-US" b="1" dirty="0">
              <a:latin typeface="Arial Rounded MT Bold" panose="020F0704030504030204" pitchFamily="34" charset="0"/>
              <a:ea typeface="Microsoft YaHei" panose="020B0503020204020204" pitchFamily="34" charset="-122"/>
            </a:endParaRPr>
          </a:p>
        </p:txBody>
      </p:sp>
      <p:sp>
        <p:nvSpPr>
          <p:cNvPr id="2" name="Rounded Rectangle 1"/>
          <p:cNvSpPr/>
          <p:nvPr/>
        </p:nvSpPr>
        <p:spPr>
          <a:xfrm>
            <a:off x="3284035" y="2187050"/>
            <a:ext cx="1690479" cy="764684"/>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altLang="zh-TW" sz="1600" b="1" dirty="0" smtClean="0">
                <a:solidFill>
                  <a:schemeClr val="tx1"/>
                </a:solidFill>
                <a:latin typeface="Arial Rounded MT Bold" panose="020F0704030504030204" pitchFamily="34" charset="0"/>
                <a:ea typeface="Microsoft YaHei" panose="020B0503020204020204" pitchFamily="34" charset="-122"/>
                <a:cs typeface="Alata"/>
                <a:sym typeface="Alata"/>
              </a:rPr>
              <a:t>More Usage of Heating Equipment</a:t>
            </a:r>
            <a:endParaRPr lang="en-HK" sz="1600" b="1" dirty="0">
              <a:solidFill>
                <a:schemeClr val="tx1"/>
              </a:solidFill>
            </a:endParaRPr>
          </a:p>
        </p:txBody>
      </p:sp>
      <p:sp>
        <p:nvSpPr>
          <p:cNvPr id="108" name="Rounded Rectangle 107"/>
          <p:cNvSpPr/>
          <p:nvPr/>
        </p:nvSpPr>
        <p:spPr>
          <a:xfrm>
            <a:off x="3042639" y="4347223"/>
            <a:ext cx="2165428" cy="69483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altLang="zh-TW" sz="1600" b="1" dirty="0" smtClean="0">
                <a:solidFill>
                  <a:schemeClr val="tx1"/>
                </a:solidFill>
                <a:latin typeface="Arial Rounded MT Bold" panose="020F0704030504030204" pitchFamily="34" charset="0"/>
                <a:ea typeface="Microsoft YaHei" panose="020B0503020204020204" pitchFamily="34" charset="-122"/>
                <a:cs typeface="Alata"/>
                <a:sym typeface="Alata"/>
              </a:rPr>
              <a:t>More consumption of Synthetic Fertilizer</a:t>
            </a:r>
            <a:endPar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sp>
        <p:nvSpPr>
          <p:cNvPr id="109" name="Rounded Rectangle 108"/>
          <p:cNvSpPr/>
          <p:nvPr/>
        </p:nvSpPr>
        <p:spPr>
          <a:xfrm>
            <a:off x="5633681" y="4232114"/>
            <a:ext cx="2950775" cy="809944"/>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altLang="zh-TW" sz="1600" b="1" smtClean="0">
                <a:solidFill>
                  <a:schemeClr val="tx1"/>
                </a:solidFill>
                <a:latin typeface="Arial Rounded MT Bold" panose="020F0704030504030204" pitchFamily="34" charset="0"/>
                <a:ea typeface="Microsoft YaHei" panose="020B0503020204020204" pitchFamily="34" charset="-122"/>
                <a:cs typeface="Alata"/>
                <a:sym typeface="Alata"/>
              </a:rPr>
              <a:t>Carbon </a:t>
            </a:r>
            <a:r>
              <a:rPr lang="en-US" altLang="zh-TW" sz="1600" b="1" dirty="0" smtClean="0">
                <a:solidFill>
                  <a:schemeClr val="tx1"/>
                </a:solidFill>
                <a:latin typeface="Arial Rounded MT Bold" panose="020F0704030504030204" pitchFamily="34" charset="0"/>
                <a:ea typeface="Microsoft YaHei" panose="020B0503020204020204" pitchFamily="34" charset="-122"/>
                <a:cs typeface="Alata"/>
                <a:sym typeface="Alata"/>
              </a:rPr>
              <a:t>Emission during Production and Transportation</a:t>
            </a:r>
            <a:endPar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sp>
        <p:nvSpPr>
          <p:cNvPr id="111" name="Rounded Rectangle 110"/>
          <p:cNvSpPr/>
          <p:nvPr/>
        </p:nvSpPr>
        <p:spPr>
          <a:xfrm>
            <a:off x="624588" y="3670974"/>
            <a:ext cx="1821219" cy="636319"/>
          </a:xfrm>
          <a:prstGeom prst="roundRect">
            <a:avLst/>
          </a:prstGeom>
          <a:solidFill>
            <a:schemeClr val="tx1">
              <a:lumMod val="40000"/>
              <a:lumOff val="60000"/>
            </a:schemeClr>
          </a:solidFill>
          <a:ln>
            <a:solidFill>
              <a:schemeClr val="tx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 sz="2000" b="1" dirty="0" smtClean="0">
                <a:latin typeface="Arial Rounded MT Bold" panose="020F0704030504030204" pitchFamily="34" charset="0"/>
                <a:ea typeface="Microsoft YaHei" panose="020B0503020204020204" pitchFamily="34" charset="-122"/>
              </a:rPr>
              <a:t>Greenhouse Farming</a:t>
            </a:r>
            <a:endParaRPr lang="en-HK" sz="2000" b="1" dirty="0">
              <a:solidFill>
                <a:schemeClr val="tx1"/>
              </a:solidFill>
            </a:endParaRPr>
          </a:p>
        </p:txBody>
      </p:sp>
      <p:sp>
        <p:nvSpPr>
          <p:cNvPr id="107"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b="1" dirty="0" smtClean="0">
                <a:solidFill>
                  <a:schemeClr val="dk1"/>
                </a:solidFill>
                <a:latin typeface="Arial Rounded MT Bold" panose="020F0704030504030204" pitchFamily="34" charset="0"/>
                <a:ea typeface="Microsoft YaHei" panose="020B0503020204020204" pitchFamily="34" charset="-122"/>
                <a:cs typeface="Alata"/>
                <a:sym typeface="Alata"/>
              </a:rPr>
              <a:t>Eat Seasonal</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10" name="Google Shape;1737;p49"/>
          <p:cNvPicPr preferRelativeResize="0"/>
          <p:nvPr/>
        </p:nvPicPr>
        <p:blipFill>
          <a:blip r:embed="rId8">
            <a:alphaModFix/>
          </a:blip>
          <a:stretch>
            <a:fillRect/>
          </a:stretch>
        </p:blipFill>
        <p:spPr>
          <a:xfrm>
            <a:off x="7172650" y="130625"/>
            <a:ext cx="316300" cy="328475"/>
          </a:xfrm>
          <a:prstGeom prst="rect">
            <a:avLst/>
          </a:prstGeom>
          <a:noFill/>
          <a:ln>
            <a:noFill/>
          </a:ln>
        </p:spPr>
      </p:pic>
      <p:pic>
        <p:nvPicPr>
          <p:cNvPr id="115" name="Google Shape;1738;p49"/>
          <p:cNvPicPr preferRelativeResize="0"/>
          <p:nvPr/>
        </p:nvPicPr>
        <p:blipFill>
          <a:blip r:embed="rId9">
            <a:alphaModFix/>
          </a:blip>
          <a:stretch>
            <a:fillRect/>
          </a:stretch>
        </p:blipFill>
        <p:spPr>
          <a:xfrm>
            <a:off x="7465872" y="130624"/>
            <a:ext cx="330631" cy="328475"/>
          </a:xfrm>
          <a:prstGeom prst="rect">
            <a:avLst/>
          </a:prstGeom>
          <a:noFill/>
          <a:ln>
            <a:noFill/>
          </a:ln>
        </p:spPr>
      </p:pic>
    </p:spTree>
    <p:extLst>
      <p:ext uri="{BB962C8B-B14F-4D97-AF65-F5344CB8AC3E}">
        <p14:creationId xmlns:p14="http://schemas.microsoft.com/office/powerpoint/2010/main" val="2031380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2" name="Rounded Rectangle 1"/>
          <p:cNvSpPr/>
          <p:nvPr/>
        </p:nvSpPr>
        <p:spPr>
          <a:xfrm>
            <a:off x="1209674" y="4143375"/>
            <a:ext cx="2747963" cy="63965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smtClean="0">
                <a:solidFill>
                  <a:schemeClr val="tx1"/>
                </a:solidFill>
                <a:latin typeface="Arial Rounded MT Bold" panose="020F0704030504030204" pitchFamily="34" charset="0"/>
                <a:ea typeface="Microsoft YaHei" panose="020B0503020204020204" pitchFamily="34" charset="-122"/>
                <a:cs typeface="Alata"/>
                <a:sym typeface="Alata"/>
              </a:rPr>
              <a:t>Eat Seasonal</a:t>
            </a:r>
            <a:endParaRPr lang="en-HK" sz="2400" b="1" dirty="0">
              <a:solidFill>
                <a:schemeClr val="tx1"/>
              </a:solidFill>
            </a:endParaRPr>
          </a:p>
        </p:txBody>
      </p:sp>
      <p:pic>
        <p:nvPicPr>
          <p:cNvPr id="1976" name="Google Shape;1976;p52"/>
          <p:cNvPicPr preferRelativeResize="0"/>
          <p:nvPr/>
        </p:nvPicPr>
        <p:blipFill>
          <a:blip r:embed="rId3">
            <a:alphaModFix/>
          </a:blip>
          <a:stretch>
            <a:fillRect/>
          </a:stretch>
        </p:blipFill>
        <p:spPr>
          <a:xfrm>
            <a:off x="893051" y="952450"/>
            <a:ext cx="3346824" cy="3346824"/>
          </a:xfrm>
          <a:prstGeom prst="rect">
            <a:avLst/>
          </a:prstGeom>
          <a:noFill/>
          <a:ln>
            <a:noFill/>
          </a:ln>
        </p:spPr>
      </p:pic>
      <p:pic>
        <p:nvPicPr>
          <p:cNvPr id="1977" name="Google Shape;1977;p52"/>
          <p:cNvPicPr preferRelativeResize="0"/>
          <p:nvPr/>
        </p:nvPicPr>
        <p:blipFill>
          <a:blip r:embed="rId4">
            <a:alphaModFix/>
          </a:blip>
          <a:stretch>
            <a:fillRect/>
          </a:stretch>
        </p:blipFill>
        <p:spPr>
          <a:xfrm>
            <a:off x="4239875" y="1241436"/>
            <a:ext cx="4153276" cy="2768851"/>
          </a:xfrm>
          <a:prstGeom prst="rect">
            <a:avLst/>
          </a:prstGeom>
          <a:noFill/>
          <a:ln>
            <a:noFill/>
          </a:ln>
        </p:spPr>
      </p:pic>
      <p:sp>
        <p:nvSpPr>
          <p:cNvPr id="10" name="Google Shape;1351;p31"/>
          <p:cNvSpPr txBox="1">
            <a:spLocks/>
          </p:cNvSpPr>
          <p:nvPr/>
        </p:nvSpPr>
        <p:spPr>
          <a:xfrm>
            <a:off x="1706664" y="90763"/>
            <a:ext cx="53193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Reduce C</a:t>
            </a:r>
            <a:r>
              <a:rPr lang="en-US" b="1" dirty="0" smtClean="0">
                <a:latin typeface="Arial Rounded MT Bold" panose="020F0704030504030204" pitchFamily="34" charset="0"/>
                <a:ea typeface="Microsoft YaHei" panose="020B0503020204020204" pitchFamily="34" charset="-122"/>
              </a:rPr>
              <a:t>a</a:t>
            </a:r>
            <a:r>
              <a:rPr lang="en" b="1" dirty="0" smtClean="0">
                <a:latin typeface="Arial Rounded MT Bold" panose="020F0704030504030204" pitchFamily="34" charset="0"/>
                <a:ea typeface="Microsoft YaHei" panose="020B0503020204020204" pitchFamily="34" charset="-122"/>
              </a:rPr>
              <a:t>rbon from Food </a:t>
            </a:r>
            <a:endParaRPr lang="zh-TW" altLang="en-US" b="1" dirty="0">
              <a:latin typeface="Arial Rounded MT Bold" panose="020F0704030504030204" pitchFamily="34" charset="0"/>
              <a:ea typeface="Microsoft YaHei" panose="020B0503020204020204" pitchFamily="34" charset="-122"/>
            </a:endParaRPr>
          </a:p>
        </p:txBody>
      </p:sp>
      <p:sp>
        <p:nvSpPr>
          <p:cNvPr id="11" name="Rounded Rectangle 10"/>
          <p:cNvSpPr/>
          <p:nvPr/>
        </p:nvSpPr>
        <p:spPr>
          <a:xfrm>
            <a:off x="5024171" y="4143375"/>
            <a:ext cx="2747963" cy="639650"/>
          </a:xfrm>
          <a:prstGeom prst="roundRect">
            <a:avLst/>
          </a:prstGeom>
          <a:solidFill>
            <a:srgbClr val="9FC5E8"/>
          </a:solidFill>
          <a:ln>
            <a:solidFill>
              <a:srgbClr val="9F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smtClean="0">
                <a:solidFill>
                  <a:schemeClr val="tx1"/>
                </a:solidFill>
                <a:latin typeface="Arial Rounded MT Bold" panose="020F0704030504030204" pitchFamily="34" charset="0"/>
                <a:ea typeface="Microsoft YaHei" panose="020B0503020204020204" pitchFamily="34" charset="-122"/>
                <a:cs typeface="Alata"/>
                <a:sym typeface="Alata"/>
              </a:rPr>
              <a:t>Eat Local</a:t>
            </a:r>
            <a:endParaRPr lang="en-HK" sz="2400" b="1" dirty="0">
              <a:solidFill>
                <a:schemeClr val="tx1"/>
              </a:solidFill>
            </a:endParaRPr>
          </a:p>
        </p:txBody>
      </p:sp>
      <p:sp>
        <p:nvSpPr>
          <p:cNvPr id="15"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b="1" dirty="0" smtClean="0">
                <a:solidFill>
                  <a:schemeClr val="dk1"/>
                </a:solidFill>
                <a:latin typeface="Arial Rounded MT Bold" panose="020F0704030504030204" pitchFamily="34" charset="0"/>
                <a:ea typeface="Microsoft YaHei" panose="020B0503020204020204" pitchFamily="34" charset="-122"/>
                <a:cs typeface="Alata"/>
                <a:sym typeface="Alata"/>
              </a:rPr>
              <a:t>Eat Seasonal</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6" name="Google Shape;1737;p49"/>
          <p:cNvPicPr preferRelativeResize="0"/>
          <p:nvPr/>
        </p:nvPicPr>
        <p:blipFill>
          <a:blip r:embed="rId5">
            <a:alphaModFix/>
          </a:blip>
          <a:stretch>
            <a:fillRect/>
          </a:stretch>
        </p:blipFill>
        <p:spPr>
          <a:xfrm>
            <a:off x="7172650" y="130625"/>
            <a:ext cx="316300" cy="328475"/>
          </a:xfrm>
          <a:prstGeom prst="rect">
            <a:avLst/>
          </a:prstGeom>
          <a:noFill/>
          <a:ln>
            <a:noFill/>
          </a:ln>
        </p:spPr>
      </p:pic>
      <p:pic>
        <p:nvPicPr>
          <p:cNvPr id="17" name="Google Shape;1738;p49"/>
          <p:cNvPicPr preferRelativeResize="0"/>
          <p:nvPr/>
        </p:nvPicPr>
        <p:blipFill>
          <a:blip r:embed="rId6">
            <a:alphaModFix/>
          </a:blip>
          <a:stretch>
            <a:fillRect/>
          </a:stretch>
        </p:blipFill>
        <p:spPr>
          <a:xfrm>
            <a:off x="7465872" y="130624"/>
            <a:ext cx="330631" cy="32847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pic>
        <p:nvPicPr>
          <p:cNvPr id="116" name="Google Shape;56;p13"/>
          <p:cNvPicPr preferRelativeResize="0"/>
          <p:nvPr/>
        </p:nvPicPr>
        <p:blipFill>
          <a:blip r:embed="rId3">
            <a:alphaModFix/>
          </a:blip>
          <a:stretch>
            <a:fillRect/>
          </a:stretch>
        </p:blipFill>
        <p:spPr>
          <a:xfrm>
            <a:off x="1056891" y="-19430"/>
            <a:ext cx="6042454" cy="5619752"/>
          </a:xfrm>
          <a:prstGeom prst="rect">
            <a:avLst/>
          </a:prstGeom>
          <a:noFill/>
          <a:ln>
            <a:noFill/>
          </a:ln>
        </p:spPr>
      </p:pic>
      <p:sp>
        <p:nvSpPr>
          <p:cNvPr id="1987" name="Google Shape;1987;p53"/>
          <p:cNvSpPr txBox="1">
            <a:spLocks noGrp="1"/>
          </p:cNvSpPr>
          <p:nvPr>
            <p:ph type="title"/>
          </p:nvPr>
        </p:nvSpPr>
        <p:spPr>
          <a:xfrm flipH="1">
            <a:off x="1622232" y="-71877"/>
            <a:ext cx="5327607" cy="7334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solidFill>
                  <a:schemeClr val="tx1"/>
                </a:solidFill>
                <a:latin typeface="Arial Rounded MT Bold" panose="020F0704030504030204" pitchFamily="34" charset="0"/>
                <a:ea typeface="Microsoft YaHei" panose="020B0503020204020204" pitchFamily="34" charset="-122"/>
              </a:rPr>
              <a:t>Local &amp; Seasonal Food</a:t>
            </a:r>
            <a:endParaRPr b="1" dirty="0">
              <a:solidFill>
                <a:schemeClr val="tx1"/>
              </a:solidFill>
              <a:latin typeface="Arial Rounded MT Bold" panose="020F0704030504030204" pitchFamily="34" charset="0"/>
              <a:ea typeface="Microsoft YaHei" panose="020B0503020204020204" pitchFamily="34" charset="-122"/>
            </a:endParaRPr>
          </a:p>
        </p:txBody>
      </p:sp>
      <p:sp>
        <p:nvSpPr>
          <p:cNvPr id="1991" name="Google Shape;1991;p53"/>
          <p:cNvSpPr txBox="1"/>
          <p:nvPr/>
        </p:nvSpPr>
        <p:spPr>
          <a:xfrm>
            <a:off x="6591050" y="3697470"/>
            <a:ext cx="2493200" cy="1120463"/>
          </a:xfrm>
          <a:prstGeom prst="rect">
            <a:avLst/>
          </a:prstGeom>
          <a:noFill/>
          <a:ln>
            <a:noFill/>
          </a:ln>
        </p:spPr>
        <p:txBody>
          <a:bodyPr spcFirstLastPara="1" wrap="square" lIns="91425" tIns="91425" rIns="91425" bIns="91425" anchor="t" anchorCtr="0">
            <a:noAutofit/>
          </a:bodyPr>
          <a:lstStyle/>
          <a:p>
            <a:pPr marL="482600" lvl="0" indent="-342900" algn="l" rtl="0">
              <a:spcBef>
                <a:spcPts val="0"/>
              </a:spcBef>
              <a:spcAft>
                <a:spcPts val="0"/>
              </a:spcAft>
              <a:buClr>
                <a:schemeClr val="dk1"/>
              </a:buClr>
              <a:buSzPts val="1400"/>
              <a:buFont typeface="+mj-lt"/>
              <a:buAutoNum type="arabicPeriod"/>
            </a:pPr>
            <a:r>
              <a:rPr lang="en" sz="1800" b="1" dirty="0" smtClean="0">
                <a:solidFill>
                  <a:schemeClr val="dk1"/>
                </a:solidFill>
                <a:latin typeface="Arial Rounded MT Bold" panose="020F0704030504030204" pitchFamily="34" charset="0"/>
                <a:ea typeface="Microsoft YaHei" panose="020B0503020204020204" pitchFamily="34" charset="-122"/>
                <a:cs typeface="Alata"/>
                <a:sym typeface="Alata"/>
              </a:rPr>
              <a:t>Fresher Food</a:t>
            </a:r>
          </a:p>
          <a:p>
            <a:pPr marL="482600" lvl="0" indent="-342900" algn="l" rtl="0">
              <a:spcBef>
                <a:spcPts val="0"/>
              </a:spcBef>
              <a:spcAft>
                <a:spcPts val="0"/>
              </a:spcAft>
              <a:buClr>
                <a:schemeClr val="dk1"/>
              </a:buClr>
              <a:buSzPts val="1400"/>
              <a:buFont typeface="+mj-lt"/>
              <a:buAutoNum type="arabicPeriod"/>
            </a:pPr>
            <a:endParaRPr sz="900" b="1" dirty="0" smtClean="0">
              <a:solidFill>
                <a:schemeClr val="dk1"/>
              </a:solidFill>
              <a:highlight>
                <a:srgbClr val="EA9999"/>
              </a:highlight>
              <a:latin typeface="Arial Rounded MT Bold" panose="020F0704030504030204" pitchFamily="34" charset="0"/>
              <a:ea typeface="Microsoft YaHei" panose="020B0503020204020204" pitchFamily="34" charset="-122"/>
              <a:cs typeface="Alata"/>
              <a:sym typeface="Alata"/>
            </a:endParaRPr>
          </a:p>
          <a:p>
            <a:pPr marL="482600" lvl="0" indent="-342900" algn="l" rtl="0">
              <a:spcBef>
                <a:spcPts val="0"/>
              </a:spcBef>
              <a:spcAft>
                <a:spcPts val="0"/>
              </a:spcAft>
              <a:buClr>
                <a:schemeClr val="dk1"/>
              </a:buClr>
              <a:buSzPts val="1400"/>
              <a:buFont typeface="+mj-lt"/>
              <a:buAutoNum type="arabicPeriod"/>
            </a:pPr>
            <a:r>
              <a:rPr lang="en-HK" sz="1800" b="1" dirty="0" smtClean="0">
                <a:solidFill>
                  <a:schemeClr val="dk1"/>
                </a:solidFill>
                <a:latin typeface="Arial Rounded MT Bold" panose="020F0704030504030204" pitchFamily="34" charset="0"/>
                <a:ea typeface="Microsoft YaHei" panose="020B0503020204020204" pitchFamily="34" charset="-122"/>
                <a:cs typeface="Alata"/>
                <a:sym typeface="Alata"/>
              </a:rPr>
              <a:t>Reduce Carbon Footprint</a:t>
            </a:r>
            <a:endParaRPr sz="1800" b="1"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grpSp>
        <p:nvGrpSpPr>
          <p:cNvPr id="2" name="Group 1"/>
          <p:cNvGrpSpPr/>
          <p:nvPr/>
        </p:nvGrpSpPr>
        <p:grpSpPr>
          <a:xfrm>
            <a:off x="6618844" y="2524524"/>
            <a:ext cx="1962895" cy="1258018"/>
            <a:chOff x="6684348" y="2524524"/>
            <a:chExt cx="1962895" cy="1258018"/>
          </a:xfrm>
        </p:grpSpPr>
        <p:sp>
          <p:nvSpPr>
            <p:cNvPr id="1992" name="Google Shape;1992;p53"/>
            <p:cNvSpPr/>
            <p:nvPr/>
          </p:nvSpPr>
          <p:spPr>
            <a:xfrm rot="413718">
              <a:off x="6684348" y="2524524"/>
              <a:ext cx="1962895" cy="1258018"/>
            </a:xfrm>
            <a:prstGeom prst="irregularSeal2">
              <a:avLst/>
            </a:prstGeom>
            <a:solidFill>
              <a:srgbClr val="F6C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93" name="Google Shape;1993;p53"/>
            <p:cNvSpPr txBox="1"/>
            <p:nvPr/>
          </p:nvSpPr>
          <p:spPr>
            <a:xfrm rot="20432116">
              <a:off x="6745481" y="2992366"/>
              <a:ext cx="1298211" cy="50318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dirty="0" smtClean="0">
                  <a:solidFill>
                    <a:schemeClr val="dk1"/>
                  </a:solidFill>
                  <a:latin typeface="Arial Rounded MT Bold" panose="020F0704030504030204" pitchFamily="34" charset="0"/>
                  <a:ea typeface="Microsoft YaHei" panose="020B0503020204020204" pitchFamily="34" charset="-122"/>
                </a:rPr>
                <a:t>Benefit</a:t>
              </a:r>
              <a:endParaRPr sz="1800" b="1" dirty="0">
                <a:solidFill>
                  <a:schemeClr val="dk1"/>
                </a:solidFill>
                <a:latin typeface="Arial Rounded MT Bold" panose="020F0704030504030204" pitchFamily="34" charset="0"/>
                <a:ea typeface="Microsoft YaHei" panose="020B0503020204020204" pitchFamily="34" charset="-122"/>
              </a:endParaRPr>
            </a:p>
          </p:txBody>
        </p:sp>
        <p:pic>
          <p:nvPicPr>
            <p:cNvPr id="1994" name="Google Shape;1994;p53"/>
            <p:cNvPicPr preferRelativeResize="0"/>
            <p:nvPr/>
          </p:nvPicPr>
          <p:blipFill>
            <a:blip r:embed="rId4">
              <a:alphaModFix/>
            </a:blip>
            <a:stretch>
              <a:fillRect/>
            </a:stretch>
          </p:blipFill>
          <p:spPr>
            <a:xfrm rot="555761">
              <a:off x="7734301" y="2899396"/>
              <a:ext cx="507948" cy="487669"/>
            </a:xfrm>
            <a:prstGeom prst="rect">
              <a:avLst/>
            </a:prstGeom>
            <a:noFill/>
            <a:ln>
              <a:noFill/>
            </a:ln>
          </p:spPr>
        </p:pic>
      </p:grpSp>
      <p:sp>
        <p:nvSpPr>
          <p:cNvPr id="14"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b="1" dirty="0" smtClean="0">
                <a:solidFill>
                  <a:schemeClr val="dk1"/>
                </a:solidFill>
                <a:latin typeface="Arial Rounded MT Bold" panose="020F0704030504030204" pitchFamily="34" charset="0"/>
                <a:ea typeface="Microsoft YaHei" panose="020B0503020204020204" pitchFamily="34" charset="-122"/>
                <a:cs typeface="Alata"/>
                <a:sym typeface="Alata"/>
              </a:rPr>
              <a:t>Eat Seasonal</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5" name="Google Shape;1737;p49"/>
          <p:cNvPicPr preferRelativeResize="0"/>
          <p:nvPr/>
        </p:nvPicPr>
        <p:blipFill>
          <a:blip r:embed="rId5">
            <a:alphaModFix/>
          </a:blip>
          <a:stretch>
            <a:fillRect/>
          </a:stretch>
        </p:blipFill>
        <p:spPr>
          <a:xfrm>
            <a:off x="7172650" y="130625"/>
            <a:ext cx="316300" cy="328475"/>
          </a:xfrm>
          <a:prstGeom prst="rect">
            <a:avLst/>
          </a:prstGeom>
          <a:noFill/>
          <a:ln>
            <a:noFill/>
          </a:ln>
        </p:spPr>
      </p:pic>
      <p:pic>
        <p:nvPicPr>
          <p:cNvPr id="16" name="Google Shape;1738;p49"/>
          <p:cNvPicPr preferRelativeResize="0"/>
          <p:nvPr/>
        </p:nvPicPr>
        <p:blipFill>
          <a:blip r:embed="rId6">
            <a:alphaModFix/>
          </a:blip>
          <a:stretch>
            <a:fillRect/>
          </a:stretch>
        </p:blipFill>
        <p:spPr>
          <a:xfrm>
            <a:off x="7465872" y="130624"/>
            <a:ext cx="330631" cy="328475"/>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4C7"/>
        </a:solidFill>
        <a:effectLst/>
      </p:bgPr>
    </p:bg>
    <p:spTree>
      <p:nvGrpSpPr>
        <p:cNvPr id="1" name="Shape 1999"/>
        <p:cNvGrpSpPr/>
        <p:nvPr/>
      </p:nvGrpSpPr>
      <p:grpSpPr>
        <a:xfrm>
          <a:off x="0" y="0"/>
          <a:ext cx="0" cy="0"/>
          <a:chOff x="0" y="0"/>
          <a:chExt cx="0" cy="0"/>
        </a:xfrm>
      </p:grpSpPr>
      <p:sp>
        <p:nvSpPr>
          <p:cNvPr id="2000" name="Google Shape;2000;p54"/>
          <p:cNvSpPr txBox="1">
            <a:spLocks noGrp="1"/>
          </p:cNvSpPr>
          <p:nvPr>
            <p:ph type="ctrTitle"/>
          </p:nvPr>
        </p:nvSpPr>
        <p:spPr>
          <a:xfrm>
            <a:off x="648585" y="1695750"/>
            <a:ext cx="7513001" cy="175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smtClean="0">
                <a:latin typeface="Arial Rounded MT Bold" panose="020F0704030504030204" pitchFamily="34" charset="0"/>
                <a:ea typeface="Microsoft YaHei" panose="020B0503020204020204" pitchFamily="34" charset="-122"/>
              </a:rPr>
              <a:t>Suggested Activities: Kindergarden</a:t>
            </a:r>
            <a:endParaRPr sz="5400" b="1" dirty="0">
              <a:latin typeface="Arial Rounded MT Bold" panose="020F0704030504030204" pitchFamily="34" charset="0"/>
              <a:ea typeface="Microsoft YaHei" panose="020B0503020204020204" pitchFamily="34" charset="-122"/>
            </a:endParaRPr>
          </a:p>
        </p:txBody>
      </p:sp>
      <p:grpSp>
        <p:nvGrpSpPr>
          <p:cNvPr id="2001" name="Google Shape;2001;p54"/>
          <p:cNvGrpSpPr/>
          <p:nvPr/>
        </p:nvGrpSpPr>
        <p:grpSpPr>
          <a:xfrm>
            <a:off x="8060409" y="1384545"/>
            <a:ext cx="1171589" cy="1154012"/>
            <a:chOff x="8060409" y="1384545"/>
            <a:chExt cx="1171589" cy="1154012"/>
          </a:xfrm>
        </p:grpSpPr>
        <p:sp>
          <p:nvSpPr>
            <p:cNvPr id="2002" name="Google Shape;2002;p54"/>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54"/>
            <p:cNvGrpSpPr/>
            <p:nvPr/>
          </p:nvGrpSpPr>
          <p:grpSpPr>
            <a:xfrm>
              <a:off x="8060409" y="1384545"/>
              <a:ext cx="1171447" cy="1153599"/>
              <a:chOff x="2072625" y="3154250"/>
              <a:chExt cx="511750" cy="503975"/>
            </a:xfrm>
          </p:grpSpPr>
          <p:sp>
            <p:nvSpPr>
              <p:cNvPr id="2004" name="Google Shape;2004;p54"/>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4"/>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4"/>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4"/>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4"/>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4"/>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4"/>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4"/>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4"/>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4"/>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4"/>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4"/>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4"/>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4"/>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4"/>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4"/>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4"/>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4"/>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4"/>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4"/>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4"/>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4"/>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4"/>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4"/>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4"/>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4"/>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4"/>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4"/>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4"/>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4"/>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4"/>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4"/>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4"/>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4"/>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4"/>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4"/>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4"/>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4"/>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4"/>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4"/>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4"/>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4"/>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4"/>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4"/>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4"/>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4"/>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4"/>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4"/>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4"/>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4"/>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4"/>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55" name="Google Shape;2055;p54"/>
          <p:cNvGrpSpPr/>
          <p:nvPr/>
        </p:nvGrpSpPr>
        <p:grpSpPr>
          <a:xfrm>
            <a:off x="7244051" y="-255642"/>
            <a:ext cx="1386538" cy="1581289"/>
            <a:chOff x="7244051" y="-255642"/>
            <a:chExt cx="1386538" cy="1581289"/>
          </a:xfrm>
        </p:grpSpPr>
        <p:sp>
          <p:nvSpPr>
            <p:cNvPr id="2056" name="Google Shape;2056;p54"/>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7" name="Google Shape;2057;p54"/>
            <p:cNvGrpSpPr/>
            <p:nvPr/>
          </p:nvGrpSpPr>
          <p:grpSpPr>
            <a:xfrm rot="1469790">
              <a:off x="7475484" y="-123414"/>
              <a:ext cx="923673" cy="1316831"/>
              <a:chOff x="4957575" y="2844525"/>
              <a:chExt cx="535950" cy="764075"/>
            </a:xfrm>
          </p:grpSpPr>
          <p:sp>
            <p:nvSpPr>
              <p:cNvPr id="2058" name="Google Shape;2058;p54"/>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4"/>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4"/>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4"/>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4"/>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4"/>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4"/>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4"/>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4"/>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4"/>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4"/>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4"/>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4"/>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4"/>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4"/>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4"/>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4"/>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4"/>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4"/>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4"/>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4"/>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4"/>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4"/>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4"/>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4"/>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3" name="Google Shape;2083;p54"/>
          <p:cNvGrpSpPr/>
          <p:nvPr/>
        </p:nvGrpSpPr>
        <p:grpSpPr>
          <a:xfrm>
            <a:off x="7244057" y="3936315"/>
            <a:ext cx="1000003" cy="958052"/>
            <a:chOff x="7195357" y="3622840"/>
            <a:chExt cx="1000003" cy="958052"/>
          </a:xfrm>
        </p:grpSpPr>
        <p:sp>
          <p:nvSpPr>
            <p:cNvPr id="2084" name="Google Shape;2084;p54"/>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5" name="Google Shape;2085;p54"/>
            <p:cNvGrpSpPr/>
            <p:nvPr/>
          </p:nvGrpSpPr>
          <p:grpSpPr>
            <a:xfrm>
              <a:off x="7195472" y="3622840"/>
              <a:ext cx="999887" cy="958011"/>
              <a:chOff x="3842850" y="3710025"/>
              <a:chExt cx="420050" cy="402475"/>
            </a:xfrm>
          </p:grpSpPr>
          <p:sp>
            <p:nvSpPr>
              <p:cNvPr id="2086" name="Google Shape;2086;p54"/>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4"/>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4"/>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4"/>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4"/>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4"/>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4"/>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4"/>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4"/>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4"/>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4"/>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4"/>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4"/>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4"/>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4"/>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4"/>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4"/>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4"/>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4"/>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4"/>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4"/>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4"/>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4"/>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4"/>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4"/>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4"/>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4"/>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4"/>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4"/>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4"/>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4"/>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4"/>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4"/>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4"/>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4"/>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4"/>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4"/>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4"/>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4"/>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4"/>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4"/>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4"/>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4"/>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4"/>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4"/>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4"/>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4"/>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4"/>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4"/>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4"/>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4"/>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4"/>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4"/>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4"/>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4"/>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1" name="Google Shape;2141;p54"/>
          <p:cNvGrpSpPr/>
          <p:nvPr/>
        </p:nvGrpSpPr>
        <p:grpSpPr>
          <a:xfrm>
            <a:off x="474160" y="3706186"/>
            <a:ext cx="1171553" cy="1221861"/>
            <a:chOff x="791760" y="3491086"/>
            <a:chExt cx="1171553" cy="1221861"/>
          </a:xfrm>
        </p:grpSpPr>
        <p:sp>
          <p:nvSpPr>
            <p:cNvPr id="2142" name="Google Shape;2142;p54"/>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3" name="Google Shape;2143;p54"/>
            <p:cNvGrpSpPr/>
            <p:nvPr/>
          </p:nvGrpSpPr>
          <p:grpSpPr>
            <a:xfrm>
              <a:off x="791760" y="3491086"/>
              <a:ext cx="1171553" cy="1221861"/>
              <a:chOff x="2607975" y="3604300"/>
              <a:chExt cx="479300" cy="499800"/>
            </a:xfrm>
          </p:grpSpPr>
          <p:sp>
            <p:nvSpPr>
              <p:cNvPr id="2144" name="Google Shape;2144;p54"/>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4"/>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4"/>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4"/>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4"/>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4"/>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5" name="Google Shape;2155;p55"/>
          <p:cNvSpPr txBox="1"/>
          <p:nvPr/>
        </p:nvSpPr>
        <p:spPr>
          <a:xfrm>
            <a:off x="385971" y="653526"/>
            <a:ext cx="8110800" cy="4100029"/>
          </a:xfrm>
          <a:prstGeom prst="rect">
            <a:avLst/>
          </a:prstGeom>
          <a:noFill/>
          <a:ln>
            <a:noFill/>
          </a:ln>
        </p:spPr>
        <p:txBody>
          <a:bodyPr spcFirstLastPara="1" wrap="square" lIns="91425" tIns="91425" rIns="91425" bIns="91425" anchor="t" anchorCtr="0">
            <a:noAutofit/>
          </a:bodyPr>
          <a:lstStyle/>
          <a:p>
            <a:pPr lvl="0">
              <a:lnSpc>
                <a:spcPct val="150000"/>
              </a:lnSpc>
            </a:pPr>
            <a:r>
              <a:rPr lang="en-US" dirty="0">
                <a:solidFill>
                  <a:srgbClr val="674A32"/>
                </a:solidFill>
                <a:latin typeface="Arial Rounded MT Bold" panose="020F0704030504030204" pitchFamily="34" charset="0"/>
                <a:ea typeface="Microsoft YaHei" panose="020B0503020204020204" pitchFamily="34" charset="-122"/>
                <a:cs typeface="Alata"/>
                <a:sym typeface="Alata"/>
              </a:rPr>
              <a:t>Promote awareness of low-carbon diet among students through thematic teaching/activities</a:t>
            </a:r>
            <a:r>
              <a:rPr lang="en-US" dirty="0" smtClean="0">
                <a:solidFill>
                  <a:srgbClr val="674A32"/>
                </a:solidFill>
                <a:latin typeface="Arial Rounded MT Bold" panose="020F0704030504030204" pitchFamily="34" charset="0"/>
                <a:ea typeface="Microsoft YaHei" panose="020B0503020204020204" pitchFamily="34" charset="-122"/>
                <a:cs typeface="Alata"/>
                <a:sym typeface="Alata"/>
              </a:rPr>
              <a:t>:</a:t>
            </a:r>
            <a:endParaRPr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457200" lvl="0" indent="-366713">
              <a:lnSpc>
                <a:spcPct val="150000"/>
              </a:lnSpc>
              <a:buClr>
                <a:srgbClr val="674A32"/>
              </a:buClr>
              <a:buSzPts val="1700"/>
              <a:buFont typeface="Alata"/>
              <a:buAutoNum type="arabicPeriod"/>
            </a:pPr>
            <a:r>
              <a:rPr lang="en-HK" sz="1600" b="1" dirty="0">
                <a:solidFill>
                  <a:srgbClr val="674A32"/>
                </a:solidFill>
                <a:latin typeface="Arial Rounded MT Bold" panose="020F0704030504030204" pitchFamily="34" charset="0"/>
                <a:ea typeface="Microsoft YaHei" panose="020B0503020204020204" pitchFamily="34" charset="-122"/>
                <a:cs typeface="Alata"/>
                <a:sym typeface="Alata"/>
              </a:rPr>
              <a:t>Low-Carbon Diet Story:</a:t>
            </a:r>
            <a:endParaRPr lang="en" sz="1600" b="1" dirty="0" smtClean="0">
              <a:solidFill>
                <a:srgbClr val="674A32"/>
              </a:solidFill>
              <a:latin typeface="Arial Rounded MT Bold" panose="020F0704030504030204" pitchFamily="34" charset="0"/>
              <a:ea typeface="Microsoft YaHei" panose="020B0503020204020204" pitchFamily="34" charset="-122"/>
              <a:cs typeface="Alata"/>
              <a:sym typeface="Alata"/>
            </a:endParaRPr>
          </a:p>
          <a:p>
            <a:pPr marL="719138" indent="-180975">
              <a:lnSpc>
                <a:spcPct val="150000"/>
              </a:lnSpc>
              <a:buClr>
                <a:srgbClr val="674A32"/>
              </a:buClr>
              <a:buSzPts val="1700"/>
              <a:buFont typeface="Arial" panose="020B0604020202020204" pitchFamily="34" charset="0"/>
              <a:buChar char="•"/>
            </a:pPr>
            <a:r>
              <a:rPr lang="en-US" dirty="0" smtClean="0">
                <a:solidFill>
                  <a:srgbClr val="674A32"/>
                </a:solidFill>
                <a:latin typeface="Arial Rounded MT Bold" panose="020F0704030504030204" pitchFamily="34" charset="0"/>
                <a:ea typeface="Microsoft YaHei" panose="020B0503020204020204" pitchFamily="34" charset="-122"/>
                <a:cs typeface="Alata"/>
                <a:sym typeface="Alata"/>
              </a:rPr>
              <a:t>Teachers can help </a:t>
            </a:r>
            <a:r>
              <a:rPr lang="en-US" dirty="0">
                <a:solidFill>
                  <a:srgbClr val="674A32"/>
                </a:solidFill>
                <a:latin typeface="Arial Rounded MT Bold" panose="020F0704030504030204" pitchFamily="34" charset="0"/>
                <a:ea typeface="Microsoft YaHei" panose="020B0503020204020204" pitchFamily="34" charset="-122"/>
                <a:cs typeface="Alata"/>
                <a:sym typeface="Alata"/>
              </a:rPr>
              <a:t>children develop </a:t>
            </a:r>
            <a:r>
              <a:rPr lang="en-US" dirty="0" smtClean="0">
                <a:solidFill>
                  <a:srgbClr val="674A32"/>
                </a:solidFill>
                <a:latin typeface="Arial Rounded MT Bold" panose="020F0704030504030204" pitchFamily="34" charset="0"/>
                <a:ea typeface="Microsoft YaHei" panose="020B0503020204020204" pitchFamily="34" charset="-122"/>
                <a:cs typeface="Alata"/>
                <a:sym typeface="Alata"/>
              </a:rPr>
              <a:t>awareness and interest of </a:t>
            </a:r>
            <a:r>
              <a:rPr lang="en-US" dirty="0">
                <a:solidFill>
                  <a:srgbClr val="674A32"/>
                </a:solidFill>
                <a:latin typeface="Arial Rounded MT Bold" panose="020F0704030504030204" pitchFamily="34" charset="0"/>
                <a:ea typeface="Microsoft YaHei" panose="020B0503020204020204" pitchFamily="34" charset="-122"/>
                <a:cs typeface="Alata"/>
                <a:sym typeface="Alata"/>
              </a:rPr>
              <a:t>low-carbon </a:t>
            </a:r>
            <a:r>
              <a:rPr lang="en-US" dirty="0" smtClean="0">
                <a:solidFill>
                  <a:srgbClr val="674A32"/>
                </a:solidFill>
                <a:latin typeface="Arial Rounded MT Bold" panose="020F0704030504030204" pitchFamily="34" charset="0"/>
                <a:ea typeface="Microsoft YaHei" panose="020B0503020204020204" pitchFamily="34" charset="-122"/>
                <a:cs typeface="Alata"/>
                <a:sym typeface="Alata"/>
              </a:rPr>
              <a:t>diet through pre-designed storyline.</a:t>
            </a:r>
          </a:p>
          <a:p>
            <a:pPr marL="538163" indent="-447675">
              <a:lnSpc>
                <a:spcPct val="150000"/>
              </a:lnSpc>
              <a:buClr>
                <a:srgbClr val="674A32"/>
              </a:buClr>
              <a:buSzPts val="1700"/>
            </a:pPr>
            <a:r>
              <a:rPr lang="en-US"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2.   Seasonal Food Guessing Game</a:t>
            </a:r>
            <a:endPar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719138" lvl="0" indent="-180975">
              <a:lnSpc>
                <a:spcPct val="150000"/>
              </a:lnSpc>
              <a:buClr>
                <a:schemeClr val="dk1"/>
              </a:buClr>
              <a:buSzPts val="1700"/>
              <a:buFont typeface="Arial" panose="020B0604020202020204" pitchFamily="34" charset="0"/>
              <a:buChar char="•"/>
            </a:pP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teachers </a:t>
            </a:r>
            <a:r>
              <a:rPr lang="en-US" dirty="0">
                <a:solidFill>
                  <a:schemeClr val="dk1"/>
                </a:solidFill>
                <a:latin typeface="Arial Rounded MT Bold" panose="020F0704030504030204" pitchFamily="34" charset="0"/>
                <a:ea typeface="Microsoft YaHei" panose="020B0503020204020204" pitchFamily="34" charset="-122"/>
                <a:cs typeface="Alata"/>
                <a:sym typeface="Alata"/>
              </a:rPr>
              <a:t>can </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invite </a:t>
            </a:r>
            <a:r>
              <a:rPr lang="en-US" dirty="0">
                <a:solidFill>
                  <a:schemeClr val="dk1"/>
                </a:solidFill>
                <a:latin typeface="Arial Rounded MT Bold" panose="020F0704030504030204" pitchFamily="34" charset="0"/>
                <a:ea typeface="Microsoft YaHei" panose="020B0503020204020204" pitchFamily="34" charset="-122"/>
                <a:cs typeface="Alata"/>
                <a:sym typeface="Alata"/>
              </a:rPr>
              <a:t>children to match seasonal foods </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through the game which </a:t>
            </a:r>
            <a:r>
              <a:rPr lang="en-US" dirty="0">
                <a:solidFill>
                  <a:schemeClr val="dk1"/>
                </a:solidFill>
                <a:latin typeface="Arial Rounded MT Bold" panose="020F0704030504030204" pitchFamily="34" charset="0"/>
                <a:ea typeface="Microsoft YaHei" panose="020B0503020204020204" pitchFamily="34" charset="-122"/>
                <a:cs typeface="Alata"/>
                <a:sym typeface="Alata"/>
              </a:rPr>
              <a:t>will help children develop an understanding of seasons and seasonal foods</a:t>
            </a:r>
            <a:r>
              <a:rPr lang="en-US" dirty="0" smtClean="0">
                <a:solidFill>
                  <a:schemeClr val="dk1"/>
                </a:solidFill>
                <a:latin typeface="Arial Rounded MT Bold" panose="020F0704030504030204" pitchFamily="34" charset="0"/>
                <a:ea typeface="Microsoft YaHei" panose="020B0503020204020204" pitchFamily="34" charset="-122"/>
                <a:cs typeface="Alata"/>
                <a:sym typeface="Alata"/>
              </a:rPr>
              <a:t>.</a:t>
            </a:r>
          </a:p>
          <a:p>
            <a:pPr marL="628650" lvl="0" indent="-538163">
              <a:lnSpc>
                <a:spcPct val="150000"/>
              </a:lnSpc>
              <a:buClr>
                <a:schemeClr val="dk1"/>
              </a:buClr>
              <a:buSzPts val="1700"/>
            </a:pPr>
            <a:r>
              <a:rPr lang="en-US" sz="1600" b="1" dirty="0" smtClean="0">
                <a:solidFill>
                  <a:schemeClr val="dk1"/>
                </a:solidFill>
                <a:latin typeface="Arial Rounded MT Bold" panose="020F0704030504030204" pitchFamily="34" charset="0"/>
                <a:ea typeface="Microsoft YaHei" panose="020B0503020204020204" pitchFamily="34" charset="-122"/>
                <a:cs typeface="Alata"/>
                <a:sym typeface="Alata"/>
              </a:rPr>
              <a:t>3</a:t>
            </a:r>
            <a:r>
              <a:rPr lang="en-US" sz="1600"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US" sz="1600" b="1" dirty="0" smtClean="0">
                <a:solidFill>
                  <a:schemeClr val="dk1"/>
                </a:solidFill>
                <a:latin typeface="Arial Rounded MT Bold" panose="020F0704030504030204" pitchFamily="34" charset="0"/>
                <a:ea typeface="Microsoft YaHei" panose="020B0503020204020204" pitchFamily="34" charset="-122"/>
                <a:cs typeface="Alata"/>
                <a:sym typeface="Alata"/>
              </a:rPr>
              <a:t>   Low-Carbon </a:t>
            </a:r>
            <a:r>
              <a:rPr lang="en-US" sz="1600" b="1" dirty="0">
                <a:solidFill>
                  <a:schemeClr val="dk1"/>
                </a:solidFill>
                <a:latin typeface="Arial Rounded MT Bold" panose="020F0704030504030204" pitchFamily="34" charset="0"/>
                <a:ea typeface="Microsoft YaHei" panose="020B0503020204020204" pitchFamily="34" charset="-122"/>
                <a:cs typeface="Alata"/>
                <a:sym typeface="Alata"/>
              </a:rPr>
              <a:t>Refreshments</a:t>
            </a:r>
            <a:endParaRPr lang="en" sz="1600" b="1" dirty="0" smtClean="0">
              <a:solidFill>
                <a:srgbClr val="674A32"/>
              </a:solidFill>
              <a:latin typeface="Arial Rounded MT Bold" panose="020F0704030504030204" pitchFamily="34" charset="0"/>
              <a:ea typeface="Microsoft YaHei" panose="020B0503020204020204" pitchFamily="34" charset="-122"/>
              <a:cs typeface="Alata"/>
              <a:sym typeface="Alata"/>
            </a:endParaRPr>
          </a:p>
          <a:p>
            <a:pPr marL="719138" lvl="0" indent="-180975">
              <a:lnSpc>
                <a:spcPct val="150000"/>
              </a:lnSpc>
              <a:buClr>
                <a:srgbClr val="674A32"/>
              </a:buClr>
              <a:buSzPts val="1700"/>
              <a:buFont typeface="Arial" panose="020B0604020202020204" pitchFamily="34" charset="0"/>
              <a:buChar char="•"/>
            </a:pPr>
            <a:r>
              <a:rPr lang="en-US" dirty="0">
                <a:solidFill>
                  <a:srgbClr val="674A32"/>
                </a:solidFill>
                <a:latin typeface="Arial Rounded MT Bold" panose="020F0704030504030204" pitchFamily="34" charset="0"/>
                <a:ea typeface="Microsoft YaHei" panose="020B0503020204020204" pitchFamily="34" charset="-122"/>
                <a:cs typeface="Alata"/>
                <a:sym typeface="Alata"/>
              </a:rPr>
              <a:t>Schools can prepare local and seasonal fruits as refreshments for </a:t>
            </a:r>
            <a:r>
              <a:rPr lang="en-US" dirty="0" smtClean="0">
                <a:solidFill>
                  <a:srgbClr val="674A32"/>
                </a:solidFill>
                <a:latin typeface="Arial Rounded MT Bold" panose="020F0704030504030204" pitchFamily="34" charset="0"/>
                <a:ea typeface="Microsoft YaHei" panose="020B0503020204020204" pitchFamily="34" charset="-122"/>
                <a:cs typeface="Alata"/>
                <a:sym typeface="Alata"/>
              </a:rPr>
              <a:t>children in which help </a:t>
            </a:r>
            <a:r>
              <a:rPr lang="en-US" dirty="0">
                <a:solidFill>
                  <a:srgbClr val="674A32"/>
                </a:solidFill>
                <a:latin typeface="Arial Rounded MT Bold" panose="020F0704030504030204" pitchFamily="34" charset="0"/>
                <a:ea typeface="Microsoft YaHei" panose="020B0503020204020204" pitchFamily="34" charset="-122"/>
                <a:cs typeface="Alata"/>
                <a:sym typeface="Alata"/>
              </a:rPr>
              <a:t>foster children's interest in low-carbon diet and encourage them to practice it in their daily </a:t>
            </a:r>
            <a:r>
              <a:rPr lang="en-US" dirty="0" smtClean="0">
                <a:solidFill>
                  <a:srgbClr val="674A32"/>
                </a:solidFill>
                <a:latin typeface="Arial Rounded MT Bold" panose="020F0704030504030204" pitchFamily="34" charset="0"/>
                <a:ea typeface="Microsoft YaHei" panose="020B0503020204020204" pitchFamily="34" charset="-122"/>
                <a:cs typeface="Alata"/>
                <a:sym typeface="Alata"/>
              </a:rPr>
              <a:t>lives.</a:t>
            </a:r>
            <a:endParaRPr sz="1500"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457200" lvl="0" indent="0" algn="l" rtl="0">
              <a:spcBef>
                <a:spcPts val="0"/>
              </a:spcBef>
              <a:spcAft>
                <a:spcPts val="0"/>
              </a:spcAft>
              <a:buNone/>
            </a:pPr>
            <a:endParaRPr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sz="1700"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pic>
        <p:nvPicPr>
          <p:cNvPr id="2156" name="Google Shape;2156;p55"/>
          <p:cNvPicPr preferRelativeResize="0"/>
          <p:nvPr/>
        </p:nvPicPr>
        <p:blipFill>
          <a:blip r:embed="rId3">
            <a:alphaModFix/>
          </a:blip>
          <a:stretch>
            <a:fillRect/>
          </a:stretch>
        </p:blipFill>
        <p:spPr>
          <a:xfrm>
            <a:off x="7267575" y="615745"/>
            <a:ext cx="1777904" cy="1246394"/>
          </a:xfrm>
          <a:prstGeom prst="rect">
            <a:avLst/>
          </a:prstGeom>
          <a:noFill/>
          <a:ln>
            <a:noFill/>
          </a:ln>
        </p:spPr>
      </p:pic>
      <p:sp>
        <p:nvSpPr>
          <p:cNvPr id="6" name="Google Shape;1351;p31"/>
          <p:cNvSpPr txBox="1">
            <a:spLocks/>
          </p:cNvSpPr>
          <p:nvPr/>
        </p:nvSpPr>
        <p:spPr>
          <a:xfrm>
            <a:off x="497682" y="80826"/>
            <a:ext cx="814863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Suggested Activities - Kindergarden</a:t>
            </a:r>
            <a:endParaRPr lang="zh-TW" altLang="en-US"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2" name="Google Shape;2162;p56"/>
          <p:cNvSpPr txBox="1"/>
          <p:nvPr/>
        </p:nvSpPr>
        <p:spPr>
          <a:xfrm>
            <a:off x="409722" y="367175"/>
            <a:ext cx="7506920" cy="4608585"/>
          </a:xfrm>
          <a:prstGeom prst="rect">
            <a:avLst/>
          </a:prstGeom>
          <a:noFill/>
          <a:ln>
            <a:noFill/>
          </a:ln>
        </p:spPr>
        <p:txBody>
          <a:bodyPr spcFirstLastPara="1" wrap="square" lIns="91425" tIns="91425" rIns="91425" bIns="91425" anchor="t" anchorCtr="0">
            <a:noAutofit/>
          </a:bodyPr>
          <a:lstStyle/>
          <a:p>
            <a:pPr lvl="0">
              <a:lnSpc>
                <a:spcPct val="150000"/>
              </a:lnSpc>
            </a:pP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Extended activity can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cultivate a habit of low-carbon diet through daily school life for young children</a:t>
            </a: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a:t>
            </a:r>
          </a:p>
          <a:p>
            <a:pPr marL="342900" lvl="0" indent="-342900">
              <a:lnSpc>
                <a:spcPct val="150000"/>
              </a:lnSpc>
              <a:buAutoNum type="arabicPeriod"/>
            </a:pPr>
            <a:r>
              <a:rPr lang="en-US" altLang="zh-TW"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Family Trip </a:t>
            </a:r>
            <a:r>
              <a:rPr lang="en-US" altLang="zh-TW" sz="1600" b="1" dirty="0">
                <a:solidFill>
                  <a:srgbClr val="674A32"/>
                </a:solidFill>
                <a:latin typeface="Arial Rounded MT Bold" panose="020F0704030504030204" pitchFamily="34" charset="0"/>
                <a:ea typeface="Microsoft YaHei" panose="020B0503020204020204" pitchFamily="34" charset="-122"/>
                <a:cs typeface="Alata"/>
                <a:sym typeface="Alata"/>
              </a:rPr>
              <a:t>- Local Fruit Picking Day</a:t>
            </a:r>
            <a:r>
              <a:rPr lang="en-US" altLang="zh-TW"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a:t>
            </a:r>
          </a:p>
          <a:p>
            <a:pPr marL="447675" lvl="0" indent="-180975">
              <a:lnSpc>
                <a:spcPct val="150000"/>
              </a:lnSpc>
              <a:buFont typeface="Arial" panose="020B0604020202020204" pitchFamily="34" charset="0"/>
              <a:buChar char="•"/>
            </a:pP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Pick seasonal fruit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or vegetable </a:t>
            </a: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by visiting local farm.</a:t>
            </a:r>
          </a:p>
          <a:p>
            <a:pPr marL="266700" lvl="0" indent="180975">
              <a:lnSpc>
                <a:spcPct val="150000"/>
              </a:lnSpc>
              <a:buFont typeface="Arial" panose="020B0604020202020204" pitchFamily="34" charset="0"/>
              <a:buChar char="•"/>
            </a:pP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D</a:t>
            </a: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ocument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the process of the </a:t>
            </a: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activity through worksheet.</a:t>
            </a:r>
            <a:endPar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342900" lvl="0" indent="-342900">
              <a:lnSpc>
                <a:spcPct val="150000"/>
              </a:lnSpc>
              <a:buClr>
                <a:schemeClr val="tx1"/>
              </a:buClr>
              <a:buFont typeface="+mj-lt"/>
              <a:buAutoNum type="arabicPeriod" startAt="2"/>
            </a:pPr>
            <a:r>
              <a:rPr lang="en-HK" altLang="zh-TW" sz="1600" b="1" dirty="0">
                <a:solidFill>
                  <a:srgbClr val="674A32"/>
                </a:solidFill>
                <a:latin typeface="Arial Rounded MT Bold" panose="020F0704030504030204" pitchFamily="34" charset="0"/>
                <a:ea typeface="Microsoft YaHei" panose="020B0503020204020204" pitchFamily="34" charset="-122"/>
                <a:cs typeface="Alata"/>
                <a:sym typeface="Alata"/>
              </a:rPr>
              <a:t>Creative </a:t>
            </a:r>
            <a:r>
              <a:rPr lang="en-HK" altLang="zh-TW"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Family </a:t>
            </a:r>
            <a:r>
              <a:rPr lang="en-HK" altLang="zh-TW" sz="1600" b="1" dirty="0">
                <a:solidFill>
                  <a:srgbClr val="674A32"/>
                </a:solidFill>
                <a:latin typeface="Arial Rounded MT Bold" panose="020F0704030504030204" pitchFamily="34" charset="0"/>
                <a:ea typeface="Microsoft YaHei" panose="020B0503020204020204" pitchFamily="34" charset="-122"/>
                <a:cs typeface="Alata"/>
                <a:sym typeface="Alata"/>
              </a:rPr>
              <a:t>Cooking Workshop</a:t>
            </a:r>
            <a:r>
              <a:rPr lang="en-HK" altLang="zh-TW"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a:t>
            </a:r>
          </a:p>
          <a:p>
            <a:pPr marL="447675" lvl="0" indent="-180975">
              <a:lnSpc>
                <a:spcPct val="150000"/>
              </a:lnSpc>
              <a:buClr>
                <a:schemeClr val="tx1"/>
              </a:buClr>
              <a:buFont typeface="Arial" panose="020B0604020202020204" pitchFamily="34" charset="0"/>
              <a:buChar char="•"/>
            </a:pP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U</a:t>
            </a: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se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seasonal ingredients to create snacks (e.g., sandwiches, rice balls, salads, crepes, etc.).</a:t>
            </a:r>
          </a:p>
          <a:p>
            <a:pPr marL="447675" lvl="0" indent="-180975">
              <a:lnSpc>
                <a:spcPct val="150000"/>
              </a:lnSpc>
              <a:buClr>
                <a:schemeClr val="tx1"/>
              </a:buClr>
              <a:buFont typeface="Arial" panose="020B0604020202020204" pitchFamily="34" charset="0"/>
              <a:buChar char="•"/>
            </a:pP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Through hands-on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picking and preparing food, deepen children's understanding of unpackaged food and the importance of consuming local and seasonal ingredients.</a:t>
            </a:r>
          </a:p>
          <a:p>
            <a:pPr marL="285750" lvl="0" indent="-19050">
              <a:lnSpc>
                <a:spcPct val="150000"/>
              </a:lnSpc>
              <a:buClr>
                <a:schemeClr val="tx1"/>
              </a:buClr>
              <a:buFont typeface="Arial" panose="020B0604020202020204" pitchFamily="34" charset="0"/>
              <a:buChar char="•"/>
            </a:pP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Help children develop an interest in low-carbon diet and practice it in their daily lives.</a:t>
            </a:r>
          </a:p>
        </p:txBody>
      </p:sp>
      <p:pic>
        <p:nvPicPr>
          <p:cNvPr id="2163" name="Google Shape;2163;p56"/>
          <p:cNvPicPr preferRelativeResize="0"/>
          <p:nvPr/>
        </p:nvPicPr>
        <p:blipFill>
          <a:blip r:embed="rId3">
            <a:alphaModFix/>
          </a:blip>
          <a:stretch>
            <a:fillRect/>
          </a:stretch>
        </p:blipFill>
        <p:spPr>
          <a:xfrm>
            <a:off x="6668106" y="851176"/>
            <a:ext cx="2324574" cy="1482324"/>
          </a:xfrm>
          <a:prstGeom prst="rect">
            <a:avLst/>
          </a:prstGeom>
          <a:noFill/>
          <a:ln>
            <a:noFill/>
          </a:ln>
        </p:spPr>
      </p:pic>
      <p:pic>
        <p:nvPicPr>
          <p:cNvPr id="2164" name="Google Shape;2164;p56"/>
          <p:cNvPicPr preferRelativeResize="0"/>
          <p:nvPr/>
        </p:nvPicPr>
        <p:blipFill>
          <a:blip r:embed="rId4">
            <a:alphaModFix/>
          </a:blip>
          <a:stretch>
            <a:fillRect/>
          </a:stretch>
        </p:blipFill>
        <p:spPr>
          <a:xfrm rot="7">
            <a:off x="8344814" y="2865216"/>
            <a:ext cx="856339" cy="833096"/>
          </a:xfrm>
          <a:prstGeom prst="rect">
            <a:avLst/>
          </a:prstGeom>
          <a:noFill/>
          <a:ln>
            <a:noFill/>
          </a:ln>
        </p:spPr>
      </p:pic>
      <p:pic>
        <p:nvPicPr>
          <p:cNvPr id="2165" name="Google Shape;2165;p56"/>
          <p:cNvPicPr preferRelativeResize="0"/>
          <p:nvPr/>
        </p:nvPicPr>
        <p:blipFill>
          <a:blip r:embed="rId5">
            <a:alphaModFix/>
          </a:blip>
          <a:stretch>
            <a:fillRect/>
          </a:stretch>
        </p:blipFill>
        <p:spPr>
          <a:xfrm rot="-7">
            <a:off x="7749046" y="3633433"/>
            <a:ext cx="1023936" cy="856652"/>
          </a:xfrm>
          <a:prstGeom prst="rect">
            <a:avLst/>
          </a:prstGeom>
          <a:noFill/>
          <a:ln>
            <a:noFill/>
          </a:ln>
        </p:spPr>
      </p:pic>
      <p:sp>
        <p:nvSpPr>
          <p:cNvPr id="7" name="Google Shape;1351;p31"/>
          <p:cNvSpPr txBox="1">
            <a:spLocks/>
          </p:cNvSpPr>
          <p:nvPr/>
        </p:nvSpPr>
        <p:spPr>
          <a:xfrm>
            <a:off x="319552" y="-23725"/>
            <a:ext cx="814863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Suggested Activities - Kindergarden</a:t>
            </a:r>
            <a:endParaRPr lang="zh-TW" altLang="en-US" b="1" dirty="0">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3121829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4C7"/>
        </a:solidFill>
        <a:effectLst/>
      </p:bgPr>
    </p:bg>
    <p:spTree>
      <p:nvGrpSpPr>
        <p:cNvPr id="1" name="Shape 2169"/>
        <p:cNvGrpSpPr/>
        <p:nvPr/>
      </p:nvGrpSpPr>
      <p:grpSpPr>
        <a:xfrm>
          <a:off x="0" y="0"/>
          <a:ext cx="0" cy="0"/>
          <a:chOff x="0" y="0"/>
          <a:chExt cx="0" cy="0"/>
        </a:xfrm>
      </p:grpSpPr>
      <p:grpSp>
        <p:nvGrpSpPr>
          <p:cNvPr id="2171" name="Google Shape;2171;p57"/>
          <p:cNvGrpSpPr/>
          <p:nvPr/>
        </p:nvGrpSpPr>
        <p:grpSpPr>
          <a:xfrm>
            <a:off x="8060409" y="1384545"/>
            <a:ext cx="1171589" cy="1154012"/>
            <a:chOff x="8060409" y="1384545"/>
            <a:chExt cx="1171589" cy="1154012"/>
          </a:xfrm>
        </p:grpSpPr>
        <p:sp>
          <p:nvSpPr>
            <p:cNvPr id="2172" name="Google Shape;2172;p57"/>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3" name="Google Shape;2173;p57"/>
            <p:cNvGrpSpPr/>
            <p:nvPr/>
          </p:nvGrpSpPr>
          <p:grpSpPr>
            <a:xfrm>
              <a:off x="8060409" y="1384545"/>
              <a:ext cx="1171447" cy="1153599"/>
              <a:chOff x="2072625" y="3154250"/>
              <a:chExt cx="511750" cy="503975"/>
            </a:xfrm>
          </p:grpSpPr>
          <p:sp>
            <p:nvSpPr>
              <p:cNvPr id="2174" name="Google Shape;2174;p57"/>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7"/>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7"/>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7"/>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7"/>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7"/>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7"/>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7"/>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7"/>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7"/>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7"/>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7"/>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7"/>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7"/>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7"/>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7"/>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7"/>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7"/>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7"/>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7"/>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7"/>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7"/>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7"/>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7"/>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7"/>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7"/>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7"/>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7"/>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7"/>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7"/>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7"/>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7"/>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7"/>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7"/>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7"/>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7"/>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7"/>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7"/>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7"/>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7"/>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7"/>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7"/>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7"/>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7"/>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7"/>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7"/>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7"/>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7"/>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7"/>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7"/>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7"/>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25" name="Google Shape;2225;p57"/>
          <p:cNvGrpSpPr/>
          <p:nvPr/>
        </p:nvGrpSpPr>
        <p:grpSpPr>
          <a:xfrm>
            <a:off x="7244051" y="-255642"/>
            <a:ext cx="1386538" cy="1581289"/>
            <a:chOff x="7244051" y="-255642"/>
            <a:chExt cx="1386538" cy="1581289"/>
          </a:xfrm>
        </p:grpSpPr>
        <p:sp>
          <p:nvSpPr>
            <p:cNvPr id="2226" name="Google Shape;2226;p57"/>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7" name="Google Shape;2227;p57"/>
            <p:cNvGrpSpPr/>
            <p:nvPr/>
          </p:nvGrpSpPr>
          <p:grpSpPr>
            <a:xfrm rot="1469790">
              <a:off x="7475484" y="-123414"/>
              <a:ext cx="923673" cy="1316831"/>
              <a:chOff x="4957575" y="2844525"/>
              <a:chExt cx="535950" cy="764075"/>
            </a:xfrm>
          </p:grpSpPr>
          <p:sp>
            <p:nvSpPr>
              <p:cNvPr id="2228" name="Google Shape;2228;p57"/>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7"/>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7"/>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7"/>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7"/>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7"/>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7"/>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7"/>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7"/>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7"/>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7"/>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7"/>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7"/>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7"/>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7"/>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7"/>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7"/>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7"/>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7"/>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7"/>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7"/>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7"/>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7"/>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7"/>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7"/>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53" name="Google Shape;2253;p57"/>
          <p:cNvGrpSpPr/>
          <p:nvPr/>
        </p:nvGrpSpPr>
        <p:grpSpPr>
          <a:xfrm>
            <a:off x="7244057" y="3936315"/>
            <a:ext cx="1000003" cy="958052"/>
            <a:chOff x="7195357" y="3622840"/>
            <a:chExt cx="1000003" cy="958052"/>
          </a:xfrm>
        </p:grpSpPr>
        <p:sp>
          <p:nvSpPr>
            <p:cNvPr id="2254" name="Google Shape;2254;p57"/>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5" name="Google Shape;2255;p57"/>
            <p:cNvGrpSpPr/>
            <p:nvPr/>
          </p:nvGrpSpPr>
          <p:grpSpPr>
            <a:xfrm>
              <a:off x="7195472" y="3622840"/>
              <a:ext cx="999887" cy="958011"/>
              <a:chOff x="3842850" y="3710025"/>
              <a:chExt cx="420050" cy="402475"/>
            </a:xfrm>
          </p:grpSpPr>
          <p:sp>
            <p:nvSpPr>
              <p:cNvPr id="2256" name="Google Shape;2256;p57"/>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7"/>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7"/>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7"/>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7"/>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7"/>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7"/>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7"/>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7"/>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7"/>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7"/>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7"/>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7"/>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7"/>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7"/>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7"/>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7"/>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7"/>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7"/>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7"/>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7"/>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7"/>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7"/>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7"/>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7"/>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7"/>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7"/>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7"/>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7"/>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7"/>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7"/>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7"/>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7"/>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7"/>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7"/>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7"/>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7"/>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7"/>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7"/>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7"/>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7"/>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7"/>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7"/>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7"/>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7"/>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7"/>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7"/>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7"/>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7"/>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7"/>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7"/>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7"/>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7"/>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7"/>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7"/>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11" name="Google Shape;2311;p57"/>
          <p:cNvGrpSpPr/>
          <p:nvPr/>
        </p:nvGrpSpPr>
        <p:grpSpPr>
          <a:xfrm>
            <a:off x="474160" y="3706186"/>
            <a:ext cx="1171553" cy="1221861"/>
            <a:chOff x="791760" y="3491086"/>
            <a:chExt cx="1171553" cy="1221861"/>
          </a:xfrm>
        </p:grpSpPr>
        <p:sp>
          <p:nvSpPr>
            <p:cNvPr id="2312" name="Google Shape;2312;p57"/>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3" name="Google Shape;2313;p57"/>
            <p:cNvGrpSpPr/>
            <p:nvPr/>
          </p:nvGrpSpPr>
          <p:grpSpPr>
            <a:xfrm>
              <a:off x="791760" y="3491086"/>
              <a:ext cx="1171553" cy="1221861"/>
              <a:chOff x="2607975" y="3604300"/>
              <a:chExt cx="479300" cy="499800"/>
            </a:xfrm>
          </p:grpSpPr>
          <p:sp>
            <p:nvSpPr>
              <p:cNvPr id="2314" name="Google Shape;2314;p57"/>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7"/>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7"/>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7"/>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7"/>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7"/>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4" name="Google Shape;2000;p54"/>
          <p:cNvSpPr txBox="1">
            <a:spLocks noGrp="1"/>
          </p:cNvSpPr>
          <p:nvPr>
            <p:ph type="ctrTitle"/>
          </p:nvPr>
        </p:nvSpPr>
        <p:spPr>
          <a:xfrm>
            <a:off x="495059" y="1501173"/>
            <a:ext cx="7897613" cy="1946577"/>
          </a:xfrm>
          <a:prstGeom prst="rect">
            <a:avLst/>
          </a:prstGeom>
        </p:spPr>
        <p:txBody>
          <a:bodyPr spcFirstLastPara="1" wrap="square" lIns="91425" tIns="91425" rIns="91425" bIns="91425" anchor="ctr" anchorCtr="0">
            <a:noAutofit/>
          </a:bodyPr>
          <a:lstStyle/>
          <a:p>
            <a:pPr lvl="0"/>
            <a:r>
              <a:rPr lang="en" sz="5400" b="1" dirty="0" smtClean="0">
                <a:latin typeface="Arial Rounded MT Bold" panose="020F0704030504030204" pitchFamily="34" charset="0"/>
                <a:ea typeface="Microsoft YaHei" panose="020B0503020204020204" pitchFamily="34" charset="-122"/>
              </a:rPr>
              <a:t>Suggested Activities: Primary</a:t>
            </a:r>
            <a:endParaRPr sz="5400"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31"/>
          <p:cNvSpPr txBox="1">
            <a:spLocks noGrp="1"/>
          </p:cNvSpPr>
          <p:nvPr>
            <p:ph type="title"/>
          </p:nvPr>
        </p:nvSpPr>
        <p:spPr>
          <a:xfrm>
            <a:off x="2103184" y="126730"/>
            <a:ext cx="493763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Arial Rounded MT Bold" panose="020F0704030504030204" pitchFamily="34" charset="0"/>
                <a:ea typeface="Microsoft YaHei" panose="020B0503020204020204" pitchFamily="34" charset="-122"/>
              </a:rPr>
              <a:t>Global C</a:t>
            </a:r>
            <a:r>
              <a:rPr lang="en-US" b="1" dirty="0" smtClean="0">
                <a:latin typeface="Arial Rounded MT Bold" panose="020F0704030504030204" pitchFamily="34" charset="0"/>
                <a:ea typeface="Microsoft YaHei" panose="020B0503020204020204" pitchFamily="34" charset="-122"/>
              </a:rPr>
              <a:t>a</a:t>
            </a:r>
            <a:r>
              <a:rPr lang="en" b="1" dirty="0" smtClean="0">
                <a:latin typeface="Arial Rounded MT Bold" panose="020F0704030504030204" pitchFamily="34" charset="0"/>
                <a:ea typeface="Microsoft YaHei" panose="020B0503020204020204" pitchFamily="34" charset="-122"/>
              </a:rPr>
              <a:t>rbon Emission</a:t>
            </a:r>
            <a:endParaRPr b="1" dirty="0">
              <a:latin typeface="Arial Rounded MT Bold" panose="020F0704030504030204" pitchFamily="34" charset="0"/>
              <a:ea typeface="Microsoft YaHei" panose="020B0503020204020204" pitchFamily="34" charset="-122"/>
            </a:endParaRPr>
          </a:p>
        </p:txBody>
      </p:sp>
      <p:sp>
        <p:nvSpPr>
          <p:cNvPr id="1352" name="Google Shape;1352;p31"/>
          <p:cNvSpPr/>
          <p:nvPr/>
        </p:nvSpPr>
        <p:spPr>
          <a:xfrm>
            <a:off x="3169559" y="3026563"/>
            <a:ext cx="3024893" cy="455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Carbon Emission Impact</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353" name="Google Shape;1353;p31"/>
          <p:cNvPicPr preferRelativeResize="0"/>
          <p:nvPr/>
        </p:nvPicPr>
        <p:blipFill>
          <a:blip r:embed="rId3">
            <a:alphaModFix/>
          </a:blip>
          <a:stretch>
            <a:fillRect/>
          </a:stretch>
        </p:blipFill>
        <p:spPr>
          <a:xfrm>
            <a:off x="684913" y="3325523"/>
            <a:ext cx="1675375" cy="1630302"/>
          </a:xfrm>
          <a:prstGeom prst="rect">
            <a:avLst/>
          </a:prstGeom>
          <a:noFill/>
          <a:ln>
            <a:noFill/>
          </a:ln>
        </p:spPr>
      </p:pic>
      <p:sp>
        <p:nvSpPr>
          <p:cNvPr id="1354" name="Google Shape;1354;p31"/>
          <p:cNvSpPr/>
          <p:nvPr/>
        </p:nvSpPr>
        <p:spPr>
          <a:xfrm>
            <a:off x="435411" y="4706880"/>
            <a:ext cx="2174377" cy="392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Microsoft YaHei" panose="020B0503020204020204" pitchFamily="34" charset="-122"/>
                <a:ea typeface="Microsoft YaHei" panose="020B0503020204020204" pitchFamily="34" charset="-122"/>
                <a:cs typeface="Titan One"/>
                <a:sym typeface="Titan One"/>
              </a:rPr>
              <a:t>Global Warming</a:t>
            </a:r>
            <a:endParaRPr sz="2000" b="1" dirty="0">
              <a:solidFill>
                <a:srgbClr val="674A32"/>
              </a:solidFill>
              <a:latin typeface="Microsoft YaHei" panose="020B0503020204020204" pitchFamily="34" charset="-122"/>
              <a:ea typeface="Microsoft YaHei" panose="020B0503020204020204" pitchFamily="34" charset="-122"/>
              <a:cs typeface="Titan One"/>
              <a:sym typeface="Titan One"/>
            </a:endParaRPr>
          </a:p>
        </p:txBody>
      </p:sp>
      <p:pic>
        <p:nvPicPr>
          <p:cNvPr id="1355" name="Google Shape;1355;p31"/>
          <p:cNvPicPr preferRelativeResize="0"/>
          <p:nvPr/>
        </p:nvPicPr>
        <p:blipFill>
          <a:blip r:embed="rId4">
            <a:alphaModFix/>
          </a:blip>
          <a:stretch>
            <a:fillRect/>
          </a:stretch>
        </p:blipFill>
        <p:spPr>
          <a:xfrm>
            <a:off x="2537375" y="3913063"/>
            <a:ext cx="1524325" cy="967350"/>
          </a:xfrm>
          <a:prstGeom prst="rect">
            <a:avLst/>
          </a:prstGeom>
          <a:noFill/>
          <a:ln>
            <a:noFill/>
          </a:ln>
        </p:spPr>
      </p:pic>
      <p:pic>
        <p:nvPicPr>
          <p:cNvPr id="1356" name="Google Shape;1356;p31"/>
          <p:cNvPicPr preferRelativeResize="0"/>
          <p:nvPr/>
        </p:nvPicPr>
        <p:blipFill>
          <a:blip r:embed="rId5">
            <a:alphaModFix/>
          </a:blip>
          <a:stretch>
            <a:fillRect/>
          </a:stretch>
        </p:blipFill>
        <p:spPr>
          <a:xfrm>
            <a:off x="6688993" y="3542404"/>
            <a:ext cx="1987800" cy="1277608"/>
          </a:xfrm>
          <a:prstGeom prst="rect">
            <a:avLst/>
          </a:prstGeom>
          <a:noFill/>
          <a:ln>
            <a:noFill/>
          </a:ln>
        </p:spPr>
      </p:pic>
      <p:pic>
        <p:nvPicPr>
          <p:cNvPr id="1357" name="Google Shape;1357;p31"/>
          <p:cNvPicPr preferRelativeResize="0"/>
          <p:nvPr/>
        </p:nvPicPr>
        <p:blipFill>
          <a:blip r:embed="rId6">
            <a:alphaModFix/>
          </a:blip>
          <a:stretch>
            <a:fillRect/>
          </a:stretch>
        </p:blipFill>
        <p:spPr>
          <a:xfrm>
            <a:off x="4127411" y="3481963"/>
            <a:ext cx="2205026" cy="1398451"/>
          </a:xfrm>
          <a:prstGeom prst="rect">
            <a:avLst/>
          </a:prstGeom>
          <a:noFill/>
          <a:ln>
            <a:noFill/>
          </a:ln>
        </p:spPr>
      </p:pic>
      <p:sp>
        <p:nvSpPr>
          <p:cNvPr id="1358" name="Google Shape;1358;p31"/>
          <p:cNvSpPr/>
          <p:nvPr/>
        </p:nvSpPr>
        <p:spPr>
          <a:xfrm>
            <a:off x="3958590" y="4649250"/>
            <a:ext cx="2536500" cy="392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smtClean="0">
                <a:solidFill>
                  <a:srgbClr val="674A32"/>
                </a:solidFill>
                <a:latin typeface="Microsoft YaHei" panose="020B0503020204020204" pitchFamily="34" charset="-122"/>
                <a:ea typeface="Microsoft YaHei" panose="020B0503020204020204" pitchFamily="34" charset="-122"/>
                <a:cs typeface="Titan One"/>
                <a:sym typeface="Titan One"/>
              </a:rPr>
              <a:t>R</a:t>
            </a:r>
            <a:r>
              <a:rPr lang="en" sz="1800" b="1" dirty="0" smtClean="0">
                <a:solidFill>
                  <a:srgbClr val="674A32"/>
                </a:solidFill>
                <a:latin typeface="Microsoft YaHei" panose="020B0503020204020204" pitchFamily="34" charset="-122"/>
                <a:ea typeface="Microsoft YaHei" panose="020B0503020204020204" pitchFamily="34" charset="-122"/>
                <a:cs typeface="Titan One"/>
                <a:sym typeface="Titan One"/>
              </a:rPr>
              <a:t>educe biodiversity</a:t>
            </a:r>
            <a:endParaRPr sz="1800" b="1" dirty="0">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59" name="Google Shape;1359;p31"/>
          <p:cNvSpPr/>
          <p:nvPr/>
        </p:nvSpPr>
        <p:spPr>
          <a:xfrm>
            <a:off x="6623005" y="4644425"/>
            <a:ext cx="2119800" cy="392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Microsoft YaHei" panose="020B0503020204020204" pitchFamily="34" charset="-122"/>
                <a:ea typeface="Microsoft YaHei" panose="020B0503020204020204" pitchFamily="34" charset="-122"/>
                <a:cs typeface="Titan One"/>
                <a:sym typeface="Titan One"/>
              </a:rPr>
              <a:t>Reduce habitat</a:t>
            </a:r>
            <a:endParaRPr sz="1800" b="1" dirty="0">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60" name="Google Shape;1360;p31"/>
          <p:cNvSpPr/>
          <p:nvPr/>
        </p:nvSpPr>
        <p:spPr>
          <a:xfrm>
            <a:off x="3265050" y="737225"/>
            <a:ext cx="2613900" cy="571025"/>
          </a:xfrm>
          <a:prstGeom prst="roundRect">
            <a:avLst>
              <a:gd name="adj" fmla="val 16667"/>
            </a:avLst>
          </a:prstGeom>
          <a:solidFill>
            <a:schemeClr val="accent3">
              <a:lumMod val="40000"/>
              <a:lumOff val="60000"/>
            </a:schemeClr>
          </a:solidFill>
          <a:ln w="9525" cap="flat" cmpd="sng">
            <a:solidFill>
              <a:srgbClr val="DD7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City’s Carbon Emission Ranking</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361" name="Google Shape;1361;p31"/>
          <p:cNvPicPr preferRelativeResize="0"/>
          <p:nvPr/>
        </p:nvPicPr>
        <p:blipFill>
          <a:blip r:embed="rId7">
            <a:alphaModFix/>
          </a:blip>
          <a:stretch>
            <a:fillRect/>
          </a:stretch>
        </p:blipFill>
        <p:spPr>
          <a:xfrm>
            <a:off x="2297271" y="1482132"/>
            <a:ext cx="1807969" cy="1063771"/>
          </a:xfrm>
          <a:prstGeom prst="rect">
            <a:avLst/>
          </a:prstGeom>
          <a:noFill/>
          <a:ln>
            <a:noFill/>
          </a:ln>
        </p:spPr>
      </p:pic>
      <p:pic>
        <p:nvPicPr>
          <p:cNvPr id="1362" name="Google Shape;1362;p31"/>
          <p:cNvPicPr preferRelativeResize="0"/>
          <p:nvPr/>
        </p:nvPicPr>
        <p:blipFill>
          <a:blip r:embed="rId8">
            <a:alphaModFix/>
          </a:blip>
          <a:stretch>
            <a:fillRect/>
          </a:stretch>
        </p:blipFill>
        <p:spPr>
          <a:xfrm>
            <a:off x="4328505" y="1482121"/>
            <a:ext cx="1807969" cy="1063782"/>
          </a:xfrm>
          <a:prstGeom prst="rect">
            <a:avLst/>
          </a:prstGeom>
          <a:noFill/>
          <a:ln>
            <a:noFill/>
          </a:ln>
        </p:spPr>
      </p:pic>
      <p:pic>
        <p:nvPicPr>
          <p:cNvPr id="1363" name="Google Shape;1363;p31"/>
          <p:cNvPicPr preferRelativeResize="0"/>
          <p:nvPr/>
        </p:nvPicPr>
        <p:blipFill rotWithShape="1">
          <a:blip r:embed="rId9">
            <a:alphaModFix/>
          </a:blip>
          <a:srcRect t="13298" b="5314"/>
          <a:stretch/>
        </p:blipFill>
        <p:spPr>
          <a:xfrm>
            <a:off x="244111" y="1482132"/>
            <a:ext cx="1807970" cy="1063780"/>
          </a:xfrm>
          <a:prstGeom prst="rect">
            <a:avLst/>
          </a:prstGeom>
          <a:noFill/>
          <a:ln>
            <a:noFill/>
          </a:ln>
        </p:spPr>
      </p:pic>
      <p:pic>
        <p:nvPicPr>
          <p:cNvPr id="1364" name="Google Shape;1364;p31"/>
          <p:cNvPicPr preferRelativeResize="0"/>
          <p:nvPr/>
        </p:nvPicPr>
        <p:blipFill>
          <a:blip r:embed="rId10">
            <a:alphaModFix/>
          </a:blip>
          <a:stretch>
            <a:fillRect/>
          </a:stretch>
        </p:blipFill>
        <p:spPr>
          <a:xfrm>
            <a:off x="137338" y="1424010"/>
            <a:ext cx="514525" cy="656777"/>
          </a:xfrm>
          <a:prstGeom prst="rect">
            <a:avLst/>
          </a:prstGeom>
          <a:noFill/>
          <a:ln>
            <a:noFill/>
          </a:ln>
        </p:spPr>
      </p:pic>
      <p:pic>
        <p:nvPicPr>
          <p:cNvPr id="1365" name="Google Shape;1365;p31"/>
          <p:cNvPicPr preferRelativeResize="0"/>
          <p:nvPr/>
        </p:nvPicPr>
        <p:blipFill>
          <a:blip r:embed="rId11">
            <a:alphaModFix/>
          </a:blip>
          <a:stretch>
            <a:fillRect/>
          </a:stretch>
        </p:blipFill>
        <p:spPr>
          <a:xfrm>
            <a:off x="6419243" y="1179985"/>
            <a:ext cx="2559112" cy="1505743"/>
          </a:xfrm>
          <a:prstGeom prst="rect">
            <a:avLst/>
          </a:prstGeom>
          <a:noFill/>
          <a:ln>
            <a:noFill/>
          </a:ln>
        </p:spPr>
      </p:pic>
      <p:pic>
        <p:nvPicPr>
          <p:cNvPr id="1366" name="Google Shape;1366;p31"/>
          <p:cNvPicPr preferRelativeResize="0"/>
          <p:nvPr/>
        </p:nvPicPr>
        <p:blipFill>
          <a:blip r:embed="rId12">
            <a:alphaModFix/>
          </a:blip>
          <a:stretch>
            <a:fillRect/>
          </a:stretch>
        </p:blipFill>
        <p:spPr>
          <a:xfrm>
            <a:off x="2205405" y="1453898"/>
            <a:ext cx="514529" cy="675160"/>
          </a:xfrm>
          <a:prstGeom prst="rect">
            <a:avLst/>
          </a:prstGeom>
          <a:noFill/>
          <a:ln>
            <a:noFill/>
          </a:ln>
        </p:spPr>
      </p:pic>
      <p:pic>
        <p:nvPicPr>
          <p:cNvPr id="1367" name="Google Shape;1367;p31"/>
          <p:cNvPicPr preferRelativeResize="0"/>
          <p:nvPr/>
        </p:nvPicPr>
        <p:blipFill>
          <a:blip r:embed="rId13">
            <a:alphaModFix/>
          </a:blip>
          <a:stretch>
            <a:fillRect/>
          </a:stretch>
        </p:blipFill>
        <p:spPr>
          <a:xfrm>
            <a:off x="4236736" y="1444326"/>
            <a:ext cx="514529" cy="675123"/>
          </a:xfrm>
          <a:prstGeom prst="rect">
            <a:avLst/>
          </a:prstGeom>
          <a:noFill/>
          <a:ln>
            <a:noFill/>
          </a:ln>
        </p:spPr>
      </p:pic>
      <p:pic>
        <p:nvPicPr>
          <p:cNvPr id="1368" name="Google Shape;1368;p31"/>
          <p:cNvPicPr preferRelativeResize="0"/>
          <p:nvPr/>
        </p:nvPicPr>
        <p:blipFill>
          <a:blip r:embed="rId14">
            <a:alphaModFix/>
          </a:blip>
          <a:stretch>
            <a:fillRect/>
          </a:stretch>
        </p:blipFill>
        <p:spPr>
          <a:xfrm>
            <a:off x="6311723" y="1142373"/>
            <a:ext cx="728298" cy="955602"/>
          </a:xfrm>
          <a:prstGeom prst="rect">
            <a:avLst/>
          </a:prstGeom>
          <a:noFill/>
          <a:ln>
            <a:noFill/>
          </a:ln>
        </p:spPr>
      </p:pic>
      <p:sp>
        <p:nvSpPr>
          <p:cNvPr id="1369" name="Google Shape;1369;p31"/>
          <p:cNvSpPr/>
          <p:nvPr/>
        </p:nvSpPr>
        <p:spPr>
          <a:xfrm>
            <a:off x="401704" y="2436446"/>
            <a:ext cx="1492800" cy="4470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Seoul</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70" name="Google Shape;1370;p31"/>
          <p:cNvSpPr/>
          <p:nvPr/>
        </p:nvSpPr>
        <p:spPr>
          <a:xfrm>
            <a:off x="2406268" y="2437382"/>
            <a:ext cx="1612798" cy="4470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Guang Zhou</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71" name="Google Shape;1371;p31"/>
          <p:cNvSpPr/>
          <p:nvPr/>
        </p:nvSpPr>
        <p:spPr>
          <a:xfrm>
            <a:off x="4486097" y="2438296"/>
            <a:ext cx="1492800" cy="4470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New York</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72" name="Google Shape;1372;p31"/>
          <p:cNvSpPr/>
          <p:nvPr/>
        </p:nvSpPr>
        <p:spPr>
          <a:xfrm>
            <a:off x="6642508" y="2519786"/>
            <a:ext cx="2112600" cy="6324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Hong Kong</a:t>
            </a:r>
            <a:endParaRPr sz="20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73" name="Google Shape;1373;p31"/>
          <p:cNvSpPr/>
          <p:nvPr/>
        </p:nvSpPr>
        <p:spPr>
          <a:xfrm>
            <a:off x="7096450" y="79600"/>
            <a:ext cx="1987800" cy="455400"/>
          </a:xfrm>
          <a:prstGeom prst="roundRect">
            <a:avLst>
              <a:gd name="adj" fmla="val 16667"/>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Microsoft YaHei" panose="020B0503020204020204" pitchFamily="34" charset="-122"/>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Food CF</a:t>
            </a:r>
            <a:endParaRPr sz="1500" b="1" dirty="0">
              <a:solidFill>
                <a:schemeClr val="dk1"/>
              </a:solidFill>
              <a:latin typeface="Arial Rounded MT Bold" panose="020F0704030504030204" pitchFamily="34" charset="0"/>
              <a:ea typeface="Microsoft YaHei" panose="020B0503020204020204" pitchFamily="34" charset="-122"/>
              <a:cs typeface="Titan One"/>
              <a:sym typeface="Titan One"/>
            </a:endParaRPr>
          </a:p>
        </p:txBody>
      </p:sp>
      <p:pic>
        <p:nvPicPr>
          <p:cNvPr id="1374" name="Google Shape;1374;p31"/>
          <p:cNvPicPr preferRelativeResize="0"/>
          <p:nvPr/>
        </p:nvPicPr>
        <p:blipFill>
          <a:blip r:embed="rId15">
            <a:alphaModFix/>
          </a:blip>
          <a:stretch>
            <a:fillRect/>
          </a:stretch>
        </p:blipFill>
        <p:spPr>
          <a:xfrm>
            <a:off x="7306399" y="111100"/>
            <a:ext cx="392400" cy="3924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5" name="Google Shape;2325;p58"/>
          <p:cNvSpPr txBox="1"/>
          <p:nvPr/>
        </p:nvSpPr>
        <p:spPr>
          <a:xfrm>
            <a:off x="516600" y="999937"/>
            <a:ext cx="8110800" cy="3597821"/>
          </a:xfrm>
          <a:prstGeom prst="rect">
            <a:avLst/>
          </a:prstGeom>
          <a:noFill/>
          <a:ln>
            <a:noFill/>
          </a:ln>
        </p:spPr>
        <p:txBody>
          <a:bodyPr spcFirstLastPara="1" wrap="square" lIns="91425" tIns="91425" rIns="91425" bIns="91425" anchor="t" anchorCtr="0">
            <a:noAutofit/>
          </a:bodyPr>
          <a:lstStyle/>
          <a:p>
            <a:pPr lvl="0">
              <a:lnSpc>
                <a:spcPct val="150000"/>
              </a:lnSpc>
            </a:pPr>
            <a:r>
              <a:rPr lang="en-US" dirty="0">
                <a:solidFill>
                  <a:srgbClr val="674A32"/>
                </a:solidFill>
                <a:latin typeface="Arial Rounded MT Bold" panose="020F0704030504030204" pitchFamily="34" charset="0"/>
                <a:ea typeface="Microsoft YaHei" panose="020B0503020204020204" pitchFamily="34" charset="-122"/>
                <a:cs typeface="Alata"/>
                <a:sym typeface="Alata"/>
              </a:rPr>
              <a:t>Promote awareness of low-carbon diet among students through </a:t>
            </a:r>
            <a:r>
              <a:rPr lang="en-US" dirty="0" smtClean="0">
                <a:solidFill>
                  <a:srgbClr val="674A32"/>
                </a:solidFill>
                <a:latin typeface="Arial Rounded MT Bold" panose="020F0704030504030204" pitchFamily="34" charset="0"/>
                <a:ea typeface="Microsoft YaHei" panose="020B0503020204020204" pitchFamily="34" charset="-122"/>
                <a:cs typeface="Alata"/>
                <a:sym typeface="Alata"/>
              </a:rPr>
              <a:t>teaching activities</a:t>
            </a:r>
            <a:r>
              <a:rPr lang="en-US" dirty="0">
                <a:solidFill>
                  <a:srgbClr val="674A32"/>
                </a:solidFill>
                <a:latin typeface="Arial Rounded MT Bold" panose="020F0704030504030204" pitchFamily="34" charset="0"/>
                <a:ea typeface="Microsoft YaHei" panose="020B0503020204020204" pitchFamily="34" charset="-122"/>
                <a:cs typeface="Alata"/>
                <a:sym typeface="Alata"/>
              </a:rPr>
              <a:t>:</a:t>
            </a:r>
          </a:p>
          <a:p>
            <a:pPr marL="342900" indent="-342900">
              <a:lnSpc>
                <a:spcPct val="150000"/>
              </a:lnSpc>
              <a:buClr>
                <a:schemeClr val="tx1"/>
              </a:buClr>
              <a:buFont typeface="+mj-lt"/>
              <a:buAutoNum type="arabicPeriod"/>
            </a:pPr>
            <a:r>
              <a:rPr lang="en-US" b="1" dirty="0" smtClean="0">
                <a:solidFill>
                  <a:schemeClr val="tx1"/>
                </a:solidFill>
                <a:latin typeface="Arial Rounded MT Bold" panose="020F0704030504030204" pitchFamily="34" charset="0"/>
                <a:ea typeface="Microsoft YaHei" panose="020B0503020204020204" pitchFamily="34" charset="-122"/>
              </a:rPr>
              <a:t>Low Carbon Diet Lesson</a:t>
            </a:r>
            <a:endParaRPr lang="en-US"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Understand concepts of low carbon diet during lessons; Explore low carbon diet.</a:t>
            </a:r>
            <a:endParaRPr lang="en-US" dirty="0" smtClean="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2"/>
            </a:pPr>
            <a:r>
              <a:rPr lang="en-US" b="1" dirty="0" smtClean="0">
                <a:solidFill>
                  <a:schemeClr val="tx1"/>
                </a:solidFill>
                <a:latin typeface="Arial Rounded MT Bold" panose="020F0704030504030204" pitchFamily="34" charset="0"/>
                <a:ea typeface="Microsoft YaHei" panose="020B0503020204020204" pitchFamily="34" charset="-122"/>
              </a:rPr>
              <a:t>Low Carbon Diet Quiz</a:t>
            </a:r>
          </a:p>
          <a:p>
            <a:pPr marL="538163" indent="-177800">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Enhance the concepts of low </a:t>
            </a:r>
            <a:r>
              <a:rPr lang="en-US" altLang="zh-TW" dirty="0">
                <a:solidFill>
                  <a:schemeClr val="tx1"/>
                </a:solidFill>
                <a:latin typeface="Arial Rounded MT Bold" panose="020F0704030504030204" pitchFamily="34" charset="0"/>
                <a:ea typeface="Microsoft YaHei" panose="020B0503020204020204" pitchFamily="34" charset="-122"/>
              </a:rPr>
              <a:t>carbon </a:t>
            </a:r>
            <a:r>
              <a:rPr lang="en-US" altLang="zh-TW" dirty="0" smtClean="0">
                <a:solidFill>
                  <a:schemeClr val="tx1"/>
                </a:solidFill>
                <a:latin typeface="Arial Rounded MT Bold" panose="020F0704030504030204" pitchFamily="34" charset="0"/>
                <a:ea typeface="Microsoft YaHei" panose="020B0503020204020204" pitchFamily="34" charset="-122"/>
              </a:rPr>
              <a:t>by conduct </a:t>
            </a:r>
            <a:r>
              <a:rPr lang="en-US" altLang="zh-TW" dirty="0">
                <a:solidFill>
                  <a:schemeClr val="tx1"/>
                </a:solidFill>
                <a:latin typeface="Arial Rounded MT Bold" panose="020F0704030504030204" pitchFamily="34" charset="0"/>
                <a:ea typeface="Microsoft YaHei" panose="020B0503020204020204" pitchFamily="34" charset="-122"/>
              </a:rPr>
              <a:t>a scoring </a:t>
            </a:r>
            <a:r>
              <a:rPr lang="en-US" altLang="zh-TW" dirty="0" smtClean="0">
                <a:solidFill>
                  <a:schemeClr val="tx1"/>
                </a:solidFill>
                <a:latin typeface="Arial Rounded MT Bold" panose="020F0704030504030204" pitchFamily="34" charset="0"/>
                <a:ea typeface="Microsoft YaHei" panose="020B0503020204020204" pitchFamily="34" charset="-122"/>
              </a:rPr>
              <a:t>quiz.</a:t>
            </a:r>
            <a:endParaRPr lang="en-US"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3"/>
            </a:pPr>
            <a:r>
              <a:rPr lang="en-US" b="1" dirty="0" smtClean="0">
                <a:solidFill>
                  <a:schemeClr val="tx1"/>
                </a:solidFill>
                <a:latin typeface="Arial Rounded MT Bold" panose="020F0704030504030204" pitchFamily="34" charset="0"/>
                <a:ea typeface="Microsoft YaHei" panose="020B0503020204020204" pitchFamily="34" charset="-122"/>
              </a:rPr>
              <a:t>Design Your Own Shopping Bag</a:t>
            </a:r>
            <a:endParaRPr lang="en-US"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Design students’ own shopping bag; Develop the habits of carrying own shopping bag.</a:t>
            </a:r>
            <a:endParaRPr lang="en-US" dirty="0" smtClean="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4"/>
            </a:pPr>
            <a:r>
              <a:rPr lang="en-US" b="1" dirty="0" smtClean="0">
                <a:solidFill>
                  <a:schemeClr val="tx1"/>
                </a:solidFill>
                <a:latin typeface="Arial Rounded MT Bold" panose="020F0704030504030204" pitchFamily="34" charset="0"/>
                <a:ea typeface="Microsoft YaHei" panose="020B0503020204020204" pitchFamily="34" charset="-122"/>
              </a:rPr>
              <a:t>Dish Designing</a:t>
            </a:r>
            <a:endParaRPr lang="en-US"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dirty="0">
                <a:solidFill>
                  <a:schemeClr val="tx1"/>
                </a:solidFill>
                <a:latin typeface="Arial Rounded MT Bold" panose="020F0704030504030204" pitchFamily="34" charset="0"/>
                <a:ea typeface="Microsoft YaHei" panose="020B0503020204020204" pitchFamily="34" charset="-122"/>
              </a:rPr>
              <a:t>Introduce students </a:t>
            </a:r>
            <a:r>
              <a:rPr lang="en-US" altLang="zh-TW" dirty="0" smtClean="0">
                <a:solidFill>
                  <a:schemeClr val="tx1"/>
                </a:solidFill>
                <a:latin typeface="Arial Rounded MT Bold" panose="020F0704030504030204" pitchFamily="34" charset="0"/>
                <a:ea typeface="Microsoft YaHei" panose="020B0503020204020204" pitchFamily="34" charset="-122"/>
              </a:rPr>
              <a:t>different </a:t>
            </a:r>
            <a:r>
              <a:rPr lang="en-US" altLang="zh-TW" dirty="0">
                <a:solidFill>
                  <a:schemeClr val="tx1"/>
                </a:solidFill>
                <a:latin typeface="Arial Rounded MT Bold" panose="020F0704030504030204" pitchFamily="34" charset="0"/>
                <a:ea typeface="Microsoft YaHei" panose="020B0503020204020204" pitchFamily="34" charset="-122"/>
              </a:rPr>
              <a:t>mix and match of seasonal food and promote low carbon diet in </a:t>
            </a:r>
            <a:r>
              <a:rPr lang="en-US" altLang="zh-TW" dirty="0" smtClean="0">
                <a:solidFill>
                  <a:schemeClr val="tx1"/>
                </a:solidFill>
                <a:latin typeface="Arial Rounded MT Bold" panose="020F0704030504030204" pitchFamily="34" charset="0"/>
                <a:ea typeface="Microsoft YaHei" panose="020B0503020204020204" pitchFamily="34" charset="-122"/>
              </a:rPr>
              <a:t>school; Explore </a:t>
            </a:r>
            <a:r>
              <a:rPr lang="en-US" altLang="zh-TW" dirty="0">
                <a:solidFill>
                  <a:schemeClr val="tx1"/>
                </a:solidFill>
                <a:latin typeface="Arial Rounded MT Bold" panose="020F0704030504030204" pitchFamily="34" charset="0"/>
                <a:ea typeface="Microsoft YaHei" panose="020B0503020204020204" pitchFamily="34" charset="-122"/>
              </a:rPr>
              <a:t>the methods of low carbon diet in daily </a:t>
            </a:r>
            <a:r>
              <a:rPr lang="en-US" altLang="zh-TW" dirty="0" smtClean="0">
                <a:solidFill>
                  <a:schemeClr val="tx1"/>
                </a:solidFill>
                <a:latin typeface="Arial Rounded MT Bold" panose="020F0704030504030204" pitchFamily="34" charset="0"/>
                <a:ea typeface="Microsoft YaHei" panose="020B0503020204020204" pitchFamily="34" charset="-122"/>
              </a:rPr>
              <a:t>life.</a:t>
            </a:r>
            <a:endParaRPr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dirty="0">
              <a:solidFill>
                <a:schemeClr val="tx1"/>
              </a:solidFill>
              <a:latin typeface="Alata" panose="020B0604020202020204" charset="0"/>
              <a:ea typeface="Alata"/>
              <a:cs typeface="Alata"/>
              <a:sym typeface="Alata"/>
            </a:endParaRPr>
          </a:p>
          <a:p>
            <a:pPr marL="457200" lvl="0" indent="0" algn="l" rtl="0">
              <a:spcBef>
                <a:spcPts val="0"/>
              </a:spcBef>
              <a:spcAft>
                <a:spcPts val="0"/>
              </a:spcAft>
              <a:buNone/>
            </a:pPr>
            <a:endParaRPr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dirty="0">
              <a:solidFill>
                <a:schemeClr val="tx1"/>
              </a:solidFill>
              <a:latin typeface="Alata" panose="020B0604020202020204" charset="0"/>
              <a:ea typeface="Alata"/>
              <a:cs typeface="Alata"/>
              <a:sym typeface="Alata"/>
            </a:endParaRPr>
          </a:p>
        </p:txBody>
      </p:sp>
      <p:sp>
        <p:nvSpPr>
          <p:cNvPr id="4"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活動建議 </a:t>
            </a:r>
            <a:r>
              <a:rPr lang="en" b="1" dirty="0" smtClean="0">
                <a:latin typeface="Arial Rounded MT Bold" panose="020F0704030504030204" pitchFamily="34" charset="0"/>
                <a:ea typeface="Microsoft YaHei" panose="020B0503020204020204" pitchFamily="34" charset="-122"/>
              </a:rPr>
              <a:t>– </a:t>
            </a:r>
            <a:r>
              <a:rPr lang="zh-TW" altLang="en-US" b="1" dirty="0" smtClean="0">
                <a:latin typeface="Arial Rounded MT Bold" panose="020F0704030504030204" pitchFamily="34" charset="0"/>
                <a:ea typeface="Microsoft YaHei" panose="020B0503020204020204" pitchFamily="34" charset="-122"/>
              </a:rPr>
              <a:t>小學</a:t>
            </a:r>
            <a:endParaRPr lang="zh-TW" altLang="en-US" b="1" dirty="0">
              <a:latin typeface="Arial Rounded MT Bold" panose="020F0704030504030204" pitchFamily="34" charset="0"/>
              <a:ea typeface="Microsoft YaHei" panose="020B0503020204020204" pitchFamily="34" charset="-122"/>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898" b="100000" l="6302" r="98109">
                        <a14:foregroundMark x1="20362" y1="26287" x2="20362" y2="26287"/>
                        <a14:foregroundMark x1="16187" y1="20291" x2="18275" y2="23198"/>
                        <a14:foregroundMark x1="16896" y1="63840" x2="17724" y2="20291"/>
                        <a14:foregroundMark x1="17802" y1="20170" x2="17802" y2="20170"/>
                        <a14:foregroundMark x1="18748" y1="20533" x2="83064" y2="21987"/>
                        <a14:foregroundMark x1="81922" y1="66626" x2="82946" y2="23259"/>
                        <a14:foregroundMark x1="9925" y1="95639" x2="10358" y2="92550"/>
                        <a14:foregroundMark x1="21150" y1="95760" x2="20599" y2="92792"/>
                        <a14:foregroundMark x1="45451" y1="95881" x2="48562" y2="92368"/>
                        <a14:foregroundMark x1="57267" y1="88310" x2="56203" y2="83101"/>
                        <a14:foregroundMark x1="58291" y1="84737" x2="76487" y2="82738"/>
                        <a14:foregroundMark x1="26467" y1="84434" x2="42064" y2="82374"/>
                        <a14:foregroundMark x1="44309" y1="82738" x2="47775" y2="85706"/>
                        <a14:foregroundMark x1="38046" y1="84494" x2="42536" y2="84010"/>
                        <a14:foregroundMark x1="79362" y1="95821" x2="81843" y2="92368"/>
                        <a14:foregroundMark x1="73690" y1="96729" x2="96810" y2="97577"/>
                        <a14:foregroundMark x1="40213" y1="96972" x2="62978" y2="98910"/>
                        <a14:foregroundMark x1="7838" y1="98183" x2="26703" y2="97820"/>
                        <a14:foregroundMark x1="83419" y1="65294" x2="83458" y2="22047"/>
                      </a14:backgroundRemoval>
                    </a14:imgEffect>
                  </a14:imgLayer>
                </a14:imgProps>
              </a:ext>
              <a:ext uri="{28A0092B-C50C-407E-A947-70E740481C1C}">
                <a14:useLocalDpi xmlns:a14="http://schemas.microsoft.com/office/drawing/2010/main" val="0"/>
              </a:ext>
            </a:extLst>
          </a:blip>
          <a:srcRect l="4863" t="18397" r="1729"/>
          <a:stretch/>
        </p:blipFill>
        <p:spPr>
          <a:xfrm>
            <a:off x="6804867" y="2091329"/>
            <a:ext cx="1620228" cy="920146"/>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574" b="97880" l="9994" r="89885"/>
                    </a14:imgEffect>
                  </a14:imgLayer>
                </a14:imgProps>
              </a:ext>
              <a:ext uri="{28A0092B-C50C-407E-A947-70E740481C1C}">
                <a14:useLocalDpi xmlns:a14="http://schemas.microsoft.com/office/drawing/2010/main" val="0"/>
              </a:ext>
            </a:extLst>
          </a:blip>
          <a:srcRect l="15882" t="3514" r="14658" b="2915"/>
          <a:stretch/>
        </p:blipFill>
        <p:spPr>
          <a:xfrm>
            <a:off x="8224953" y="3062920"/>
            <a:ext cx="717430" cy="966469"/>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391" b="48730" l="11393" r="46651"/>
                    </a14:imgEffect>
                  </a14:imgLayer>
                </a14:imgProps>
              </a:ext>
              <a:ext uri="{28A0092B-C50C-407E-A947-70E740481C1C}">
                <a14:useLocalDpi xmlns:a14="http://schemas.microsoft.com/office/drawing/2010/main" val="0"/>
              </a:ext>
            </a:extLst>
          </a:blip>
          <a:srcRect l="9613" t="7594" r="51149" b="50431"/>
          <a:stretch/>
        </p:blipFill>
        <p:spPr>
          <a:xfrm>
            <a:off x="8111730" y="3367928"/>
            <a:ext cx="285116" cy="30500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1" name="Google Shape;2331;p59"/>
          <p:cNvSpPr txBox="1"/>
          <p:nvPr/>
        </p:nvSpPr>
        <p:spPr>
          <a:xfrm>
            <a:off x="516600" y="898186"/>
            <a:ext cx="8110800" cy="3183622"/>
          </a:xfrm>
          <a:prstGeom prst="rect">
            <a:avLst/>
          </a:prstGeom>
          <a:noFill/>
          <a:ln>
            <a:noFill/>
          </a:ln>
        </p:spPr>
        <p:txBody>
          <a:bodyPr spcFirstLastPara="1" wrap="square" lIns="91425" tIns="91425" rIns="91425" bIns="91425" anchor="t" anchorCtr="0">
            <a:noAutofit/>
          </a:bodyPr>
          <a:lstStyle/>
          <a:p>
            <a:pPr lvl="0">
              <a:lnSpc>
                <a:spcPct val="150000"/>
              </a:lnSpc>
            </a:pP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Extended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activity can cultivate a habit of low-carbon diet through daily school life </a:t>
            </a: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for promoting low carbon.</a:t>
            </a:r>
            <a:endParaRPr lang="en-US" sz="1500" dirty="0" smtClean="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a:pPr>
            <a:r>
              <a:rPr lang="en-US" altLang="zh-TW" sz="1500" b="1" dirty="0" smtClean="0">
                <a:solidFill>
                  <a:schemeClr val="tx1"/>
                </a:solidFill>
                <a:latin typeface="Arial Rounded MT Bold" panose="020F0704030504030204" pitchFamily="34" charset="0"/>
                <a:ea typeface="Microsoft YaHei" panose="020B0503020204020204" pitchFamily="34" charset="-122"/>
              </a:rPr>
              <a:t>Naked Tuck Shop Day</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sz="1500" dirty="0" smtClean="0">
                <a:solidFill>
                  <a:schemeClr val="tx1"/>
                </a:solidFill>
                <a:latin typeface="Arial Rounded MT Bold" panose="020F0704030504030204" pitchFamily="34" charset="0"/>
                <a:ea typeface="Microsoft YaHei" panose="020B0503020204020204" pitchFamily="34" charset="-122"/>
              </a:rPr>
              <a:t>Suspend package snacks, canned/bottled drinks and disposal utensils. </a:t>
            </a:r>
          </a:p>
          <a:p>
            <a:pPr marL="538163" indent="-177800">
              <a:lnSpc>
                <a:spcPct val="150000"/>
              </a:lnSpc>
              <a:buClr>
                <a:schemeClr val="tx1"/>
              </a:buClr>
              <a:buFont typeface="Arial" panose="020B0604020202020204" pitchFamily="34" charset="0"/>
              <a:buChar char="•"/>
            </a:pPr>
            <a:r>
              <a:rPr lang="en-US" altLang="zh-TW" sz="1500" dirty="0" smtClean="0">
                <a:solidFill>
                  <a:schemeClr val="tx1"/>
                </a:solidFill>
                <a:latin typeface="Arial Rounded MT Bold" panose="020F0704030504030204" pitchFamily="34" charset="0"/>
                <a:ea typeface="Microsoft YaHei" panose="020B0503020204020204" pitchFamily="34" charset="-122"/>
              </a:rPr>
              <a:t>Provide locally made and/or seasonal food.</a:t>
            </a:r>
            <a:endParaRPr lang="en-US" sz="1500"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2"/>
            </a:pPr>
            <a:r>
              <a:rPr lang="en-US" altLang="zh-TW" sz="1500" b="1" dirty="0" smtClean="0">
                <a:solidFill>
                  <a:schemeClr val="tx1"/>
                </a:solidFill>
                <a:latin typeface="Arial Rounded MT Bold" panose="020F0704030504030204" pitchFamily="34" charset="0"/>
                <a:ea typeface="Microsoft YaHei" panose="020B0503020204020204" pitchFamily="34" charset="-122"/>
              </a:rPr>
              <a:t>Low Carbon Diet Competition</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sz="1500" dirty="0" smtClean="0">
                <a:solidFill>
                  <a:schemeClr val="tx1"/>
                </a:solidFill>
                <a:latin typeface="Arial Rounded MT Bold" panose="020F0704030504030204" pitchFamily="34" charset="0"/>
                <a:ea typeface="Microsoft YaHei" panose="020B0503020204020204" pitchFamily="34" charset="-122"/>
              </a:rPr>
              <a:t>Organize a low-carbon eating competition through dining activities at school with a scoring system, aiming at low carbon</a:t>
            </a:r>
            <a:endParaRPr lang="en-US" sz="1500"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sz="1500" dirty="0" smtClean="0">
                <a:solidFill>
                  <a:schemeClr val="tx1"/>
                </a:solidFill>
                <a:latin typeface="Arial Rounded MT Bold" panose="020F0704030504030204" pitchFamily="34" charset="0"/>
                <a:ea typeface="Microsoft YaHei" panose="020B0503020204020204" pitchFamily="34" charset="-122"/>
              </a:rPr>
              <a:t>Award awards/ prizes outstanding class for accomplishment.</a:t>
            </a:r>
          </a:p>
          <a:p>
            <a:pPr marL="538163" indent="-177800">
              <a:lnSpc>
                <a:spcPct val="150000"/>
              </a:lnSpc>
              <a:buClr>
                <a:schemeClr val="tx1"/>
              </a:buClr>
              <a:buFont typeface="Arial" panose="020B0604020202020204" pitchFamily="34" charset="0"/>
              <a:buChar char="•"/>
            </a:pP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Develop </a:t>
            </a:r>
            <a:r>
              <a:rPr lang="en-US" altLang="zh-TW" sz="1500" dirty="0">
                <a:solidFill>
                  <a:srgbClr val="674A32"/>
                </a:solidFill>
                <a:latin typeface="Arial Rounded MT Bold" panose="020F0704030504030204" pitchFamily="34" charset="0"/>
                <a:ea typeface="Microsoft YaHei" panose="020B0503020204020204" pitchFamily="34" charset="-122"/>
                <a:cs typeface="Alata"/>
                <a:sym typeface="Alata"/>
              </a:rPr>
              <a:t>an interest in low-carbon diet</a:t>
            </a:r>
            <a:endParaRPr lang="en-US" sz="1500" dirty="0" smtClean="0">
              <a:solidFill>
                <a:schemeClr val="tx1"/>
              </a:solidFill>
              <a:latin typeface="Arial Rounded MT Bold" panose="020F0704030504030204" pitchFamily="34" charset="0"/>
              <a:ea typeface="Microsoft YaHei" panose="020B0503020204020204" pitchFamily="34" charset="-122"/>
            </a:endParaRPr>
          </a:p>
          <a:p>
            <a:pPr marL="609585"/>
            <a:endParaRPr lang="zh-TW" altLang="en-US" sz="1500" dirty="0">
              <a:solidFill>
                <a:schemeClr val="tx1"/>
              </a:solidFill>
              <a:latin typeface="Alata" panose="020B0604020202020204" charset="0"/>
              <a:ea typeface="Alata"/>
              <a:cs typeface="Alata"/>
              <a:sym typeface="Alata"/>
            </a:endParaRPr>
          </a:p>
          <a:p>
            <a:endParaRPr lang="zh-TW" altLang="en-US"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45720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p:txBody>
      </p:sp>
      <p:sp>
        <p:nvSpPr>
          <p:cNvPr id="4"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活動建議 – </a:t>
            </a:r>
            <a:r>
              <a:rPr lang="zh-TW" altLang="en-US" b="1" dirty="0" smtClean="0">
                <a:latin typeface="Arial Rounded MT Bold" panose="020F0704030504030204" pitchFamily="34" charset="0"/>
                <a:ea typeface="Microsoft YaHei" panose="020B0503020204020204" pitchFamily="34" charset="-122"/>
              </a:rPr>
              <a:t>小學</a:t>
            </a:r>
            <a:endParaRPr lang="zh-TW" altLang="en-US" b="1" dirty="0">
              <a:latin typeface="Arial Rounded MT Bold" panose="020F0704030504030204" pitchFamily="34" charset="0"/>
              <a:ea typeface="Microsoft YaHei" panose="020B0503020204020204" pitchFamily="34" charset="-122"/>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60150" b="93475" l="7550" r="90000">
                        <a14:foregroundMark x1="49325" y1="77500" x2="49325" y2="77500"/>
                        <a14:foregroundMark x1="77900" y1="81225" x2="77900" y2="81225"/>
                        <a14:foregroundMark x1="49500" y1="75800" x2="49500" y2="75800"/>
                        <a14:foregroundMark x1="49150" y1="80650" x2="49150" y2="80650"/>
                        <a14:foregroundMark x1="49650" y1="79275" x2="49650" y2="79275"/>
                        <a14:foregroundMark x1="77475" y1="85475" x2="77475" y2="85475"/>
                        <a14:foregroundMark x1="75000" y1="87025" x2="75000" y2="87025"/>
                        <a14:foregroundMark x1="48800" y1="74850" x2="48800" y2="74850"/>
                        <a14:foregroundMark x1="74575" y1="80900" x2="74575" y2="80900"/>
                        <a14:foregroundMark x1="23125" y1="79450" x2="23125" y2="79450"/>
                        <a14:foregroundMark x1="11800" y1="72475" x2="34000" y2="90850"/>
                        <a14:foregroundMark x1="19800" y1="85150" x2="24400" y2="85225"/>
                        <a14:foregroundMark x1="76875" y1="81325" x2="77125" y2="87200"/>
                        <a14:foregroundMark x1="49825" y1="75200" x2="48800" y2="81500"/>
                      </a14:backgroundRemoval>
                    </a14:imgEffect>
                  </a14:imgLayer>
                </a14:imgProps>
              </a:ext>
              <a:ext uri="{28A0092B-C50C-407E-A947-70E740481C1C}">
                <a14:useLocalDpi xmlns:a14="http://schemas.microsoft.com/office/drawing/2010/main" val="0"/>
              </a:ext>
            </a:extLst>
          </a:blip>
          <a:srcRect l="6627" t="60931" r="8365" b="6799"/>
          <a:stretch/>
        </p:blipFill>
        <p:spPr>
          <a:xfrm>
            <a:off x="4066223" y="4280564"/>
            <a:ext cx="2273162" cy="86293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1619" t="1" b="-1557"/>
          <a:stretch/>
        </p:blipFill>
        <p:spPr>
          <a:xfrm>
            <a:off x="10969486" y="2187265"/>
            <a:ext cx="1145512" cy="11341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41513" r="100000">
                        <a14:foregroundMark x1="47034" y1="6299" x2="47034" y2="6299"/>
                        <a14:foregroundMark x1="46923" y1="6299" x2="94846" y2="6754"/>
                        <a14:foregroundMark x1="46767" y1="14810" x2="94846" y2="7306"/>
                        <a14:foregroundMark x1="94901" y1="13705" x2="94901" y2="13705"/>
                        <a14:foregroundMark x1="94690" y1="13705" x2="76672" y2="13329"/>
                        <a14:foregroundMark x1="79693" y1="28791" x2="59431" y2="28140"/>
                        <a14:foregroundMark x1="50311" y1="70932" x2="51200" y2="93148"/>
                        <a14:foregroundMark x1="49789" y1="83235" x2="49789" y2="83235"/>
                        <a14:foregroundMark x1="60109" y1="86118" x2="60109" y2="86118"/>
                        <a14:foregroundMark x1="81515" y1="93325" x2="81515" y2="93325"/>
                        <a14:foregroundMark x1="91880" y1="62046" x2="91880" y2="62046"/>
                        <a14:foregroundMark x1="91880" y1="62046" x2="84537" y2="70656"/>
                        <a14:foregroundMark x1="91513" y1="70735" x2="90213" y2="93325"/>
                        <a14:foregroundMark x1="59709" y1="74052" x2="82104" y2="73855"/>
                        <a14:backgroundMark x1="48023" y1="21110" x2="48023" y2="21110"/>
                        <a14:backgroundMark x1="99167" y1="1856" x2="99167" y2="1856"/>
                        <a14:backgroundMark x1="59476" y1="83175" x2="59476" y2="83175"/>
                        <a14:backgroundMark x1="61220" y1="72038" x2="61220" y2="72038"/>
                        <a14:backgroundMark x1="67141" y1="71880" x2="67141" y2="71880"/>
                      </a14:backgroundRemoval>
                    </a14:imgEffect>
                  </a14:imgLayer>
                </a14:imgProps>
              </a:ext>
              <a:ext uri="{28A0092B-C50C-407E-A947-70E740481C1C}">
                <a14:useLocalDpi xmlns:a14="http://schemas.microsoft.com/office/drawing/2010/main" val="0"/>
              </a:ext>
            </a:extLst>
          </a:blip>
          <a:srcRect l="41388"/>
          <a:stretch/>
        </p:blipFill>
        <p:spPr>
          <a:xfrm>
            <a:off x="10791201" y="323216"/>
            <a:ext cx="1360811" cy="1306075"/>
          </a:xfrm>
          <a:prstGeom prst="rect">
            <a:avLst/>
          </a:prstGeom>
        </p:spPr>
      </p:pic>
      <p:grpSp>
        <p:nvGrpSpPr>
          <p:cNvPr id="8" name="Group 7"/>
          <p:cNvGrpSpPr/>
          <p:nvPr/>
        </p:nvGrpSpPr>
        <p:grpSpPr>
          <a:xfrm>
            <a:off x="6794657" y="3758340"/>
            <a:ext cx="2266549" cy="1423381"/>
            <a:chOff x="6794657" y="3758340"/>
            <a:chExt cx="2266549" cy="1423381"/>
          </a:xfrm>
        </p:grpSpPr>
        <p:pic>
          <p:nvPicPr>
            <p:cNvPr id="7" name="Picture 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377" b="97681" l="31182" r="99818">
                          <a14:foregroundMark x1="56545" y1="68076" x2="56545" y2="68076"/>
                          <a14:foregroundMark x1="56273" y1="67940" x2="65636" y2="68076"/>
                          <a14:foregroundMark x1="71091" y1="84038" x2="71091" y2="84038"/>
                          <a14:foregroundMark x1="71182" y1="86085" x2="78636" y2="86085"/>
                          <a14:backgroundMark x1="42091" y1="42019" x2="42091" y2="42019"/>
                          <a14:backgroundMark x1="85909" y1="90314" x2="85909" y2="90314"/>
                          <a14:backgroundMark x1="85909" y1="90314" x2="77545" y2="96317"/>
                          <a14:backgroundMark x1="77818" y1="89222" x2="77818" y2="89222"/>
                          <a14:backgroundMark x1="77727" y1="87722" x2="77727" y2="87722"/>
                          <a14:backgroundMark x1="77545" y1="87722" x2="74545" y2="96589"/>
                          <a14:backgroundMark x1="67182" y1="87858" x2="67182" y2="87858"/>
                          <a14:backgroundMark x1="54364" y1="87722" x2="54364" y2="87722"/>
                          <a14:backgroundMark x1="48364" y1="87722" x2="48364" y2="87722"/>
                          <a14:backgroundMark x1="73000" y1="87722" x2="73000" y2="87722"/>
                          <a14:backgroundMark x1="67000" y1="95771" x2="67000" y2="95771"/>
                          <a14:backgroundMark x1="66000" y1="96044" x2="66000" y2="96044"/>
                          <a14:backgroundMark x1="55727" y1="95907" x2="55727" y2="95907"/>
                          <a14:backgroundMark x1="55545" y1="95771" x2="54545" y2="97681"/>
                          <a14:backgroundMark x1="49182" y1="97135" x2="49182" y2="97135"/>
                          <a14:backgroundMark x1="49182" y1="96999" x2="48455" y2="87585"/>
                          <a14:backgroundMark x1="76727" y1="61255" x2="76909" y2="60027"/>
                          <a14:backgroundMark x1="76455" y1="61255" x2="76636" y2="60982"/>
                          <a14:backgroundMark x1="76455" y1="61119" x2="76636" y2="60709"/>
                          <a14:backgroundMark x1="76727" y1="60846" x2="76727" y2="60846"/>
                          <a14:backgroundMark x1="76818" y1="60846" x2="76818" y2="60846"/>
                          <a14:backgroundMark x1="58000" y1="42156" x2="58000" y2="42156"/>
                        </a14:backgroundRemoval>
                      </a14:imgEffect>
                    </a14:imgLayer>
                  </a14:imgProps>
                </a:ext>
                <a:ext uri="{28A0092B-C50C-407E-A947-70E740481C1C}">
                  <a14:useLocalDpi xmlns:a14="http://schemas.microsoft.com/office/drawing/2010/main" val="0"/>
                </a:ext>
              </a:extLst>
            </a:blip>
            <a:srcRect l="30357" t="25868" r="-1" b="-1557"/>
            <a:stretch/>
          </p:blipFill>
          <p:spPr>
            <a:xfrm>
              <a:off x="6794657" y="3758340"/>
              <a:ext cx="1964533" cy="142338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9820" y1="34900" x2="49820" y2="34900"/>
                          <a14:foregroundMark x1="63880" y1="21380" x2="63880" y2="21380"/>
                        </a14:backgroundRemoval>
                      </a14:imgEffect>
                    </a14:imgLayer>
                  </a14:imgProps>
                </a:ext>
                <a:ext uri="{28A0092B-C50C-407E-A947-70E740481C1C}">
                  <a14:useLocalDpi xmlns:a14="http://schemas.microsoft.com/office/drawing/2010/main" val="0"/>
                </a:ext>
              </a:extLst>
            </a:blip>
            <a:srcRect l="14260" t="12223" r="13056" b="15000"/>
            <a:stretch/>
          </p:blipFill>
          <p:spPr>
            <a:xfrm>
              <a:off x="8388594" y="4470031"/>
              <a:ext cx="672612" cy="673469"/>
            </a:xfrm>
            <a:prstGeom prst="rect">
              <a:avLst/>
            </a:prstGeom>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4C7"/>
        </a:solidFill>
        <a:effectLst/>
      </p:bgPr>
    </p:bg>
    <p:spTree>
      <p:nvGrpSpPr>
        <p:cNvPr id="1" name="Shape 2335"/>
        <p:cNvGrpSpPr/>
        <p:nvPr/>
      </p:nvGrpSpPr>
      <p:grpSpPr>
        <a:xfrm>
          <a:off x="0" y="0"/>
          <a:ext cx="0" cy="0"/>
          <a:chOff x="0" y="0"/>
          <a:chExt cx="0" cy="0"/>
        </a:xfrm>
      </p:grpSpPr>
      <p:sp>
        <p:nvSpPr>
          <p:cNvPr id="2336" name="Google Shape;2336;p60"/>
          <p:cNvSpPr txBox="1">
            <a:spLocks noGrp="1"/>
          </p:cNvSpPr>
          <p:nvPr>
            <p:ph type="ctrTitle"/>
          </p:nvPr>
        </p:nvSpPr>
        <p:spPr>
          <a:xfrm>
            <a:off x="350874" y="1695750"/>
            <a:ext cx="7983540" cy="1752000"/>
          </a:xfrm>
          <a:prstGeom prst="rect">
            <a:avLst/>
          </a:prstGeom>
        </p:spPr>
        <p:txBody>
          <a:bodyPr spcFirstLastPara="1" wrap="square" lIns="91425" tIns="91425" rIns="91425" bIns="91425" anchor="ctr" anchorCtr="0">
            <a:noAutofit/>
          </a:bodyPr>
          <a:lstStyle/>
          <a:p>
            <a:pPr lvl="0"/>
            <a:r>
              <a:rPr lang="en" sz="5400" b="1" dirty="0" smtClean="0">
                <a:latin typeface="Arial Rounded MT Bold" panose="020F0704030504030204" pitchFamily="34" charset="0"/>
                <a:ea typeface="Microsoft YaHei" panose="020B0503020204020204" pitchFamily="34" charset="-122"/>
              </a:rPr>
              <a:t>Suggested Activities: Secondary</a:t>
            </a:r>
            <a:endParaRPr sz="5400" b="1" dirty="0">
              <a:latin typeface="Arial Rounded MT Bold" panose="020F0704030504030204" pitchFamily="34" charset="0"/>
              <a:ea typeface="Microsoft YaHei" panose="020B0503020204020204" pitchFamily="34" charset="-122"/>
            </a:endParaRPr>
          </a:p>
        </p:txBody>
      </p:sp>
      <p:grpSp>
        <p:nvGrpSpPr>
          <p:cNvPr id="2337" name="Google Shape;2337;p60"/>
          <p:cNvGrpSpPr/>
          <p:nvPr/>
        </p:nvGrpSpPr>
        <p:grpSpPr>
          <a:xfrm>
            <a:off x="8060409" y="1384545"/>
            <a:ext cx="1171589" cy="1154012"/>
            <a:chOff x="8060409" y="1384545"/>
            <a:chExt cx="1171589" cy="1154012"/>
          </a:xfrm>
        </p:grpSpPr>
        <p:sp>
          <p:nvSpPr>
            <p:cNvPr id="2338" name="Google Shape;2338;p60"/>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9" name="Google Shape;2339;p60"/>
            <p:cNvGrpSpPr/>
            <p:nvPr/>
          </p:nvGrpSpPr>
          <p:grpSpPr>
            <a:xfrm>
              <a:off x="8060409" y="1384545"/>
              <a:ext cx="1171447" cy="1153599"/>
              <a:chOff x="2072625" y="3154250"/>
              <a:chExt cx="511750" cy="503975"/>
            </a:xfrm>
          </p:grpSpPr>
          <p:sp>
            <p:nvSpPr>
              <p:cNvPr id="2340" name="Google Shape;2340;p60"/>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0"/>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0"/>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0"/>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0"/>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0"/>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0"/>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0"/>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0"/>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0"/>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0"/>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0"/>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0"/>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0"/>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0"/>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0"/>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0"/>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0"/>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0"/>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0"/>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0"/>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0"/>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0"/>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0"/>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0"/>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0"/>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0"/>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0"/>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0"/>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0"/>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0"/>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0"/>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0"/>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0"/>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0"/>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0"/>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0"/>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0"/>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0"/>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0"/>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0"/>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0"/>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0"/>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0"/>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0"/>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0"/>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0"/>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0"/>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0"/>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0"/>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0"/>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1" name="Google Shape;2391;p60"/>
          <p:cNvGrpSpPr/>
          <p:nvPr/>
        </p:nvGrpSpPr>
        <p:grpSpPr>
          <a:xfrm>
            <a:off x="7244051" y="-255642"/>
            <a:ext cx="1386538" cy="1581289"/>
            <a:chOff x="7244051" y="-255642"/>
            <a:chExt cx="1386538" cy="1581289"/>
          </a:xfrm>
        </p:grpSpPr>
        <p:sp>
          <p:nvSpPr>
            <p:cNvPr id="2392" name="Google Shape;2392;p60"/>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3" name="Google Shape;2393;p60"/>
            <p:cNvGrpSpPr/>
            <p:nvPr/>
          </p:nvGrpSpPr>
          <p:grpSpPr>
            <a:xfrm rot="1469790">
              <a:off x="7475484" y="-123414"/>
              <a:ext cx="923673" cy="1316831"/>
              <a:chOff x="4957575" y="2844525"/>
              <a:chExt cx="535950" cy="764075"/>
            </a:xfrm>
          </p:grpSpPr>
          <p:sp>
            <p:nvSpPr>
              <p:cNvPr id="2394" name="Google Shape;2394;p60"/>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0"/>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0"/>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0"/>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0"/>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0"/>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0"/>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0"/>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0"/>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0"/>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0"/>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0"/>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0"/>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0"/>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0"/>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0"/>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0"/>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0"/>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0"/>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0"/>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0"/>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0"/>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0"/>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0"/>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0"/>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9" name="Google Shape;2419;p60"/>
          <p:cNvGrpSpPr/>
          <p:nvPr/>
        </p:nvGrpSpPr>
        <p:grpSpPr>
          <a:xfrm>
            <a:off x="7244057" y="3936315"/>
            <a:ext cx="1000003" cy="958052"/>
            <a:chOff x="7195357" y="3622840"/>
            <a:chExt cx="1000003" cy="958052"/>
          </a:xfrm>
        </p:grpSpPr>
        <p:sp>
          <p:nvSpPr>
            <p:cNvPr id="2420" name="Google Shape;2420;p60"/>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1" name="Google Shape;2421;p60"/>
            <p:cNvGrpSpPr/>
            <p:nvPr/>
          </p:nvGrpSpPr>
          <p:grpSpPr>
            <a:xfrm>
              <a:off x="7195472" y="3622840"/>
              <a:ext cx="999887" cy="958011"/>
              <a:chOff x="3842850" y="3710025"/>
              <a:chExt cx="420050" cy="402475"/>
            </a:xfrm>
          </p:grpSpPr>
          <p:sp>
            <p:nvSpPr>
              <p:cNvPr id="2422" name="Google Shape;2422;p60"/>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0"/>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0"/>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0"/>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0"/>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0"/>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0"/>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0"/>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0"/>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0"/>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0"/>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0"/>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0"/>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0"/>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0"/>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0"/>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0"/>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0"/>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0"/>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0"/>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0"/>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0"/>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0"/>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0"/>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0"/>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0"/>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0"/>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0"/>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0"/>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0"/>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0"/>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0"/>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0"/>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0"/>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0"/>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0"/>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0"/>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0"/>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0"/>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0"/>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0"/>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0"/>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0"/>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0"/>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0"/>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0"/>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0"/>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0"/>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0"/>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0"/>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0"/>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0"/>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0"/>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0"/>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0"/>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7" name="Google Shape;2477;p60"/>
          <p:cNvGrpSpPr/>
          <p:nvPr/>
        </p:nvGrpSpPr>
        <p:grpSpPr>
          <a:xfrm>
            <a:off x="474160" y="3706186"/>
            <a:ext cx="1171553" cy="1221861"/>
            <a:chOff x="791760" y="3491086"/>
            <a:chExt cx="1171553" cy="1221861"/>
          </a:xfrm>
        </p:grpSpPr>
        <p:sp>
          <p:nvSpPr>
            <p:cNvPr id="2478" name="Google Shape;2478;p60"/>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9" name="Google Shape;2479;p60"/>
            <p:cNvGrpSpPr/>
            <p:nvPr/>
          </p:nvGrpSpPr>
          <p:grpSpPr>
            <a:xfrm>
              <a:off x="791760" y="3491086"/>
              <a:ext cx="1171553" cy="1221861"/>
              <a:chOff x="2607975" y="3604300"/>
              <a:chExt cx="479300" cy="499800"/>
            </a:xfrm>
          </p:grpSpPr>
          <p:sp>
            <p:nvSpPr>
              <p:cNvPr id="2480" name="Google Shape;2480;p60"/>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0"/>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0"/>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0"/>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0"/>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0"/>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5" name="Google Shape;2325;p58"/>
          <p:cNvSpPr txBox="1"/>
          <p:nvPr/>
        </p:nvSpPr>
        <p:spPr>
          <a:xfrm>
            <a:off x="447793" y="608544"/>
            <a:ext cx="8107688" cy="4217809"/>
          </a:xfrm>
          <a:prstGeom prst="rect">
            <a:avLst/>
          </a:prstGeom>
          <a:noFill/>
          <a:ln>
            <a:noFill/>
          </a:ln>
        </p:spPr>
        <p:txBody>
          <a:bodyPr spcFirstLastPara="1" wrap="square" lIns="91425" tIns="91425" rIns="91425" bIns="91425" anchor="t" anchorCtr="0">
            <a:noAutofit/>
          </a:bodyPr>
          <a:lstStyle/>
          <a:p>
            <a:pPr>
              <a:lnSpc>
                <a:spcPct val="150000"/>
              </a:lnSpc>
            </a:pPr>
            <a:r>
              <a:rPr lang="en-US" altLang="zh-TW" sz="1200" dirty="0">
                <a:solidFill>
                  <a:schemeClr val="tx1"/>
                </a:solidFill>
                <a:latin typeface="Arial Rounded MT Bold" panose="020F0704030504030204" pitchFamily="34" charset="0"/>
                <a:ea typeface="Microsoft YaHei" panose="020B0503020204020204" pitchFamily="34" charset="-122"/>
              </a:rPr>
              <a:t>Promote awareness of low-carbon diet among students through thematic teaching/activities</a:t>
            </a:r>
            <a:r>
              <a:rPr lang="en-US" altLang="zh-TW" sz="1200" dirty="0" smtClean="0">
                <a:solidFill>
                  <a:schemeClr val="tx1"/>
                </a:solidFill>
                <a:latin typeface="Arial Rounded MT Bold" panose="020F0704030504030204" pitchFamily="34" charset="0"/>
                <a:ea typeface="Microsoft YaHei" panose="020B0503020204020204" pitchFamily="34" charset="-122"/>
              </a:rPr>
              <a:t>:</a:t>
            </a:r>
          </a:p>
          <a:p>
            <a:pPr>
              <a:lnSpc>
                <a:spcPct val="150000"/>
              </a:lnSpc>
            </a:pPr>
            <a:r>
              <a:rPr lang="en-US" altLang="zh-TW" b="1" dirty="0" smtClean="0">
                <a:solidFill>
                  <a:schemeClr val="tx1"/>
                </a:solidFill>
                <a:latin typeface="Arial Rounded MT Bold" panose="020F0704030504030204" pitchFamily="34" charset="0"/>
                <a:ea typeface="Microsoft YaHei" panose="020B0503020204020204" pitchFamily="34" charset="-122"/>
              </a:rPr>
              <a:t>1. Lesson of Low-carbon Diet</a:t>
            </a:r>
            <a:endParaRPr lang="en-US" b="1" dirty="0" smtClean="0">
              <a:solidFill>
                <a:schemeClr val="tx1"/>
              </a:solidFill>
              <a:latin typeface="Arial Rounded MT Bold" panose="020F0704030504030204" pitchFamily="34" charset="0"/>
              <a:ea typeface="Microsoft YaHei" panose="020B0503020204020204" pitchFamily="34" charset="-122"/>
            </a:endParaRPr>
          </a:p>
          <a:p>
            <a:pPr marL="538163" indent="-180975">
              <a:lnSpc>
                <a:spcPct val="150000"/>
              </a:lnSpc>
              <a:buClr>
                <a:schemeClr val="tx1"/>
              </a:buClr>
              <a:buFont typeface="Arial" panose="020B0604020202020204" pitchFamily="34" charset="0"/>
              <a:buChar char="•"/>
            </a:pPr>
            <a:r>
              <a:rPr lang="en-US" altLang="zh-TW" sz="1200" dirty="0">
                <a:solidFill>
                  <a:schemeClr val="tx1"/>
                </a:solidFill>
                <a:latin typeface="Arial Rounded MT Bold" panose="020F0704030504030204" pitchFamily="34" charset="0"/>
                <a:ea typeface="Microsoft YaHei" panose="020B0503020204020204" pitchFamily="34" charset="-122"/>
              </a:rPr>
              <a:t>Explore and understand the impact of food ingredients on carbon emissions in Hong Kong</a:t>
            </a:r>
            <a:r>
              <a:rPr lang="en-US" altLang="zh-TW" sz="1200" dirty="0" smtClean="0">
                <a:solidFill>
                  <a:schemeClr val="tx1"/>
                </a:solidFill>
                <a:latin typeface="Arial Rounded MT Bold" panose="020F0704030504030204" pitchFamily="34" charset="0"/>
                <a:ea typeface="Microsoft YaHei" panose="020B0503020204020204" pitchFamily="34" charset="-122"/>
              </a:rPr>
              <a:t>.</a:t>
            </a:r>
          </a:p>
          <a:p>
            <a:pPr marL="538163" indent="-180975">
              <a:lnSpc>
                <a:spcPct val="150000"/>
              </a:lnSpc>
              <a:buClr>
                <a:schemeClr val="tx1"/>
              </a:buClr>
              <a:buFont typeface="Arial" panose="020B0604020202020204" pitchFamily="34" charset="0"/>
              <a:buChar char="•"/>
            </a:pPr>
            <a:r>
              <a:rPr lang="en-US" altLang="zh-TW" sz="1200" dirty="0">
                <a:solidFill>
                  <a:schemeClr val="tx1"/>
                </a:solidFill>
                <a:latin typeface="Arial Rounded MT Bold" panose="020F0704030504030204" pitchFamily="34" charset="0"/>
                <a:ea typeface="Microsoft YaHei" panose="020B0503020204020204" pitchFamily="34" charset="-122"/>
              </a:rPr>
              <a:t> Introduce and understand the goals of the "Hong Kong Climate Action Plan 2050</a:t>
            </a:r>
            <a:r>
              <a:rPr lang="en-US" altLang="zh-TW" sz="1200" dirty="0" smtClean="0">
                <a:solidFill>
                  <a:schemeClr val="tx1"/>
                </a:solidFill>
                <a:latin typeface="Arial Rounded MT Bold" panose="020F0704030504030204" pitchFamily="34" charset="0"/>
                <a:ea typeface="Microsoft YaHei" panose="020B0503020204020204" pitchFamily="34" charset="-122"/>
              </a:rPr>
              <a:t>".</a:t>
            </a:r>
          </a:p>
          <a:p>
            <a:pPr marL="357188" indent="-357188">
              <a:lnSpc>
                <a:spcPct val="150000"/>
              </a:lnSpc>
              <a:buClr>
                <a:schemeClr val="tx1"/>
              </a:buClr>
            </a:pPr>
            <a:r>
              <a:rPr lang="en-US" altLang="zh-TW" b="1" dirty="0" smtClean="0">
                <a:solidFill>
                  <a:schemeClr val="tx1"/>
                </a:solidFill>
                <a:latin typeface="Arial Rounded MT Bold" panose="020F0704030504030204" pitchFamily="34" charset="0"/>
                <a:ea typeface="Microsoft YaHei" panose="020B0503020204020204" pitchFamily="34" charset="-122"/>
              </a:rPr>
              <a:t>2. Local Seasonal Food (Quiz Game)</a:t>
            </a:r>
          </a:p>
          <a:p>
            <a:pPr marL="536575" indent="-180975">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Enhance the knowledge and impact of Local Seasonal food on Carbon emission.</a:t>
            </a:r>
          </a:p>
          <a:p>
            <a:pPr marL="357188" indent="-357188">
              <a:lnSpc>
                <a:spcPct val="150000"/>
              </a:lnSpc>
              <a:buClr>
                <a:schemeClr val="tx1"/>
              </a:buClr>
            </a:pPr>
            <a:r>
              <a:rPr lang="en-US" altLang="zh-TW" b="1" dirty="0" smtClean="0">
                <a:solidFill>
                  <a:schemeClr val="tx1"/>
                </a:solidFill>
                <a:latin typeface="Arial Rounded MT Bold" panose="020F0704030504030204" pitchFamily="34" charset="0"/>
                <a:ea typeface="Microsoft YaHei" panose="020B0503020204020204" pitchFamily="34" charset="-122"/>
              </a:rPr>
              <a:t>3. Campus Planting of Low-Carbon Ingredients</a:t>
            </a:r>
          </a:p>
          <a:p>
            <a:pPr marL="528638" indent="-171450">
              <a:lnSpc>
                <a:spcPct val="150000"/>
              </a:lnSpc>
              <a:buClr>
                <a:schemeClr val="tx1"/>
              </a:buClr>
              <a:buFont typeface="Arial" panose="020B0604020202020204" pitchFamily="34" charset="0"/>
              <a:buChar char="•"/>
            </a:pPr>
            <a:r>
              <a:rPr lang="en-US" altLang="zh-TW" sz="1200" dirty="0" smtClean="0">
                <a:solidFill>
                  <a:schemeClr val="tx1"/>
                </a:solidFill>
                <a:latin typeface="Arial Rounded MT Bold" panose="020F0704030504030204" pitchFamily="34" charset="0"/>
                <a:ea typeface="Microsoft YaHei" panose="020B0503020204020204" pitchFamily="34" charset="-122"/>
              </a:rPr>
              <a:t>Cultivate </a:t>
            </a:r>
            <a:r>
              <a:rPr lang="en-US" altLang="zh-TW" sz="1200" dirty="0">
                <a:solidFill>
                  <a:schemeClr val="tx1"/>
                </a:solidFill>
                <a:latin typeface="Arial Rounded MT Bold" panose="020F0704030504030204" pitchFamily="34" charset="0"/>
                <a:ea typeface="Microsoft YaHei" panose="020B0503020204020204" pitchFamily="34" charset="-122"/>
              </a:rPr>
              <a:t>an </a:t>
            </a:r>
            <a:r>
              <a:rPr lang="en-US" altLang="zh-TW" sz="1200" dirty="0" smtClean="0">
                <a:solidFill>
                  <a:schemeClr val="tx1"/>
                </a:solidFill>
                <a:latin typeface="Arial Rounded MT Bold" panose="020F0704030504030204" pitchFamily="34" charset="0"/>
                <a:ea typeface="Microsoft YaHei" panose="020B0503020204020204" pitchFamily="34" charset="-122"/>
              </a:rPr>
              <a:t>understanding </a:t>
            </a:r>
            <a:r>
              <a:rPr lang="en-US" altLang="zh-TW" sz="1200" dirty="0">
                <a:solidFill>
                  <a:schemeClr val="tx1"/>
                </a:solidFill>
                <a:latin typeface="Arial Rounded MT Bold" panose="020F0704030504030204" pitchFamily="34" charset="0"/>
                <a:ea typeface="Microsoft YaHei" panose="020B0503020204020204" pitchFamily="34" charset="-122"/>
              </a:rPr>
              <a:t>the </a:t>
            </a:r>
            <a:r>
              <a:rPr lang="en-US" altLang="zh-TW" sz="1200" dirty="0" smtClean="0">
                <a:solidFill>
                  <a:schemeClr val="tx1"/>
                </a:solidFill>
                <a:latin typeface="Arial Rounded MT Bold" panose="020F0704030504030204" pitchFamily="34" charset="0"/>
                <a:ea typeface="Microsoft YaHei" panose="020B0503020204020204" pitchFamily="34" charset="-122"/>
              </a:rPr>
              <a:t>benefits of carbon </a:t>
            </a:r>
            <a:r>
              <a:rPr lang="en-US" altLang="zh-TW" sz="1200" dirty="0">
                <a:solidFill>
                  <a:schemeClr val="tx1"/>
                </a:solidFill>
                <a:latin typeface="Arial Rounded MT Bold" panose="020F0704030504030204" pitchFamily="34" charset="0"/>
                <a:ea typeface="Microsoft YaHei" panose="020B0503020204020204" pitchFamily="34" charset="-122"/>
              </a:rPr>
              <a:t>reduction benefits </a:t>
            </a:r>
            <a:r>
              <a:rPr lang="en-US" altLang="zh-TW" sz="1200" dirty="0" smtClean="0">
                <a:solidFill>
                  <a:schemeClr val="tx1"/>
                </a:solidFill>
                <a:latin typeface="Arial Rounded MT Bold" panose="020F0704030504030204" pitchFamily="34" charset="0"/>
                <a:ea typeface="Microsoft YaHei" panose="020B0503020204020204" pitchFamily="34" charset="-122"/>
              </a:rPr>
              <a:t>through </a:t>
            </a:r>
            <a:r>
              <a:rPr lang="en-US" altLang="zh-TW" sz="1200" dirty="0">
                <a:solidFill>
                  <a:schemeClr val="tx1"/>
                </a:solidFill>
                <a:latin typeface="Arial Rounded MT Bold" panose="020F0704030504030204" pitchFamily="34" charset="0"/>
                <a:ea typeface="Microsoft YaHei" panose="020B0503020204020204" pitchFamily="34" charset="-122"/>
              </a:rPr>
              <a:t>growing seasonal ingredients.</a:t>
            </a:r>
            <a:endParaRPr lang="zh-TW" altLang="en-US" sz="1200" dirty="0" smtClean="0">
              <a:solidFill>
                <a:schemeClr val="tx1"/>
              </a:solidFill>
              <a:latin typeface="Arial Rounded MT Bold" panose="020F0704030504030204" pitchFamily="34" charset="0"/>
              <a:ea typeface="Microsoft YaHei" panose="020B0503020204020204" pitchFamily="34" charset="-122"/>
            </a:endParaRPr>
          </a:p>
          <a:p>
            <a:pPr marL="538163" indent="-180975">
              <a:lnSpc>
                <a:spcPct val="150000"/>
              </a:lnSpc>
              <a:buClr>
                <a:schemeClr val="tx1"/>
              </a:buClr>
              <a:buFont typeface="Arial" panose="020B0604020202020204" pitchFamily="34" charset="0"/>
              <a:buChar char="•"/>
            </a:pPr>
            <a:r>
              <a:rPr lang="en-US" altLang="zh-TW" sz="1200" dirty="0">
                <a:solidFill>
                  <a:schemeClr val="tx1"/>
                </a:solidFill>
                <a:latin typeface="Arial Rounded MT Bold" panose="020F0704030504030204" pitchFamily="34" charset="0"/>
                <a:ea typeface="Microsoft YaHei" panose="020B0503020204020204" pitchFamily="34" charset="-122"/>
              </a:rPr>
              <a:t>Explore the feasibility of campus planting to promote low-carbon diet</a:t>
            </a:r>
            <a:r>
              <a:rPr lang="en-US" altLang="zh-TW" sz="1200" dirty="0" smtClean="0">
                <a:solidFill>
                  <a:schemeClr val="tx1"/>
                </a:solidFill>
                <a:latin typeface="Arial Rounded MT Bold" panose="020F0704030504030204" pitchFamily="34" charset="0"/>
                <a:ea typeface="Microsoft YaHei" panose="020B0503020204020204" pitchFamily="34" charset="-122"/>
              </a:rPr>
              <a:t>.</a:t>
            </a:r>
          </a:p>
          <a:p>
            <a:pPr marL="357188" indent="-357188">
              <a:lnSpc>
                <a:spcPct val="150000"/>
              </a:lnSpc>
              <a:buClr>
                <a:schemeClr val="tx1"/>
              </a:buClr>
            </a:pPr>
            <a:r>
              <a:rPr lang="en-US" altLang="zh-TW" sz="1200" b="1" dirty="0" smtClean="0">
                <a:solidFill>
                  <a:schemeClr val="tx1"/>
                </a:solidFill>
                <a:latin typeface="Arial Rounded MT Bold" panose="020F0704030504030204" pitchFamily="34" charset="0"/>
                <a:ea typeface="Microsoft YaHei" panose="020B0503020204020204" pitchFamily="34" charset="-122"/>
              </a:rPr>
              <a:t>4. </a:t>
            </a:r>
            <a:r>
              <a:rPr lang="en-HK" altLang="zh-TW" b="1" dirty="0">
                <a:solidFill>
                  <a:schemeClr val="tx1"/>
                </a:solidFill>
                <a:latin typeface="Arial Rounded MT Bold" panose="020F0704030504030204" pitchFamily="34" charset="0"/>
                <a:ea typeface="Microsoft YaHei" panose="020B0503020204020204" pitchFamily="34" charset="-122"/>
              </a:rPr>
              <a:t>Planting Sharing </a:t>
            </a:r>
            <a:r>
              <a:rPr lang="en-HK" altLang="zh-TW" b="1" dirty="0" smtClean="0">
                <a:solidFill>
                  <a:schemeClr val="tx1"/>
                </a:solidFill>
                <a:latin typeface="Arial Rounded MT Bold" panose="020F0704030504030204" pitchFamily="34" charset="0"/>
                <a:ea typeface="Microsoft YaHei" panose="020B0503020204020204" pitchFamily="34" charset="-122"/>
              </a:rPr>
              <a:t>Session</a:t>
            </a:r>
          </a:p>
          <a:p>
            <a:pPr marL="528638" indent="-171450">
              <a:lnSpc>
                <a:spcPct val="150000"/>
              </a:lnSpc>
              <a:buClr>
                <a:schemeClr val="tx1"/>
              </a:buClr>
              <a:buFont typeface="Arial" panose="020B0604020202020204" pitchFamily="34" charset="0"/>
              <a:buChar char="•"/>
            </a:pPr>
            <a:r>
              <a:rPr lang="en-US" altLang="zh-TW" sz="1200" dirty="0">
                <a:solidFill>
                  <a:schemeClr val="tx1"/>
                </a:solidFill>
                <a:latin typeface="Arial Rounded MT Bold" panose="020F0704030504030204" pitchFamily="34" charset="0"/>
                <a:ea typeface="Microsoft YaHei" panose="020B0503020204020204" pitchFamily="34" charset="-122"/>
              </a:rPr>
              <a:t>Allow students to discuss the </a:t>
            </a:r>
            <a:r>
              <a:rPr lang="en-US" altLang="zh-TW" sz="1200" dirty="0" smtClean="0">
                <a:solidFill>
                  <a:schemeClr val="tx1"/>
                </a:solidFill>
                <a:latin typeface="Arial Rounded MT Bold" panose="020F0704030504030204" pitchFamily="34" charset="0"/>
                <a:ea typeface="Microsoft YaHei" panose="020B0503020204020204" pitchFamily="34" charset="-122"/>
              </a:rPr>
              <a:t>possibilities </a:t>
            </a:r>
            <a:r>
              <a:rPr lang="en-US" altLang="zh-TW" sz="1200" dirty="0">
                <a:solidFill>
                  <a:schemeClr val="tx1"/>
                </a:solidFill>
                <a:latin typeface="Arial Rounded MT Bold" panose="020F0704030504030204" pitchFamily="34" charset="0"/>
                <a:ea typeface="Microsoft YaHei" panose="020B0503020204020204" pitchFamily="34" charset="-122"/>
              </a:rPr>
              <a:t>of growing local and seasonal ingredients </a:t>
            </a:r>
            <a:r>
              <a:rPr lang="en-US" altLang="zh-TW" sz="1200" dirty="0" smtClean="0">
                <a:solidFill>
                  <a:schemeClr val="tx1"/>
                </a:solidFill>
                <a:latin typeface="Arial Rounded MT Bold" panose="020F0704030504030204" pitchFamily="34" charset="0"/>
                <a:ea typeface="Microsoft YaHei" panose="020B0503020204020204" pitchFamily="34" charset="-122"/>
              </a:rPr>
              <a:t>for self usage and the benefit of reducing carbon emission.</a:t>
            </a:r>
            <a:endParaRPr dirty="0" smtClean="0">
              <a:solidFill>
                <a:schemeClr val="tx1"/>
              </a:solidFill>
              <a:latin typeface="Alata" panose="020B0604020202020204" charset="0"/>
              <a:ea typeface="Alata"/>
              <a:cs typeface="Alata"/>
              <a:sym typeface="Alata"/>
            </a:endParaRPr>
          </a:p>
          <a:p>
            <a:pPr marL="457200" lvl="0" indent="0" algn="l" rtl="0">
              <a:spcAft>
                <a:spcPts val="0"/>
              </a:spcAft>
              <a:buNone/>
            </a:pPr>
            <a:endParaRPr sz="1600" dirty="0">
              <a:solidFill>
                <a:schemeClr val="tx1"/>
              </a:solidFill>
              <a:latin typeface="Alata" panose="020B0604020202020204" charset="0"/>
              <a:ea typeface="Alata"/>
              <a:cs typeface="Alata"/>
              <a:sym typeface="Alata"/>
            </a:endParaRPr>
          </a:p>
          <a:p>
            <a:pPr marL="0" lvl="0" indent="0" algn="l" rtl="0">
              <a:spcAft>
                <a:spcPts val="0"/>
              </a:spcAft>
              <a:buNone/>
            </a:pPr>
            <a:endParaRPr sz="1600" dirty="0">
              <a:solidFill>
                <a:schemeClr val="tx1"/>
              </a:solidFill>
              <a:latin typeface="Alata" panose="020B0604020202020204" charset="0"/>
              <a:ea typeface="Alata"/>
              <a:cs typeface="Alata"/>
              <a:sym typeface="Alata"/>
            </a:endParaRPr>
          </a:p>
        </p:txBody>
      </p:sp>
      <p:grpSp>
        <p:nvGrpSpPr>
          <p:cNvPr id="2" name="Group 1"/>
          <p:cNvGrpSpPr/>
          <p:nvPr/>
        </p:nvGrpSpPr>
        <p:grpSpPr>
          <a:xfrm>
            <a:off x="7492620" y="507932"/>
            <a:ext cx="1624093" cy="1105848"/>
            <a:chOff x="6682591" y="413080"/>
            <a:chExt cx="2169049" cy="144194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987" b="95625" l="9996" r="97156"/>
                      </a14:imgEffect>
                    </a14:imgLayer>
                  </a14:imgProps>
                </a:ext>
                <a:ext uri="{28A0092B-C50C-407E-A947-70E740481C1C}">
                  <a14:useLocalDpi xmlns:a14="http://schemas.microsoft.com/office/drawing/2010/main" val="0"/>
                </a:ext>
              </a:extLst>
            </a:blip>
            <a:srcRect l="9330" t="7328" r="3036" b="3053"/>
            <a:stretch/>
          </p:blipFill>
          <p:spPr>
            <a:xfrm>
              <a:off x="6682591" y="413080"/>
              <a:ext cx="2169049" cy="1441940"/>
            </a:xfrm>
            <a:prstGeom prst="rect">
              <a:avLst/>
            </a:prstGeom>
          </p:spPr>
        </p:pic>
        <p:pic>
          <p:nvPicPr>
            <p:cNvPr id="7" name="Google Shape;1607;p42"/>
            <p:cNvPicPr preferRelativeResize="0"/>
            <p:nvPr/>
          </p:nvPicPr>
          <p:blipFill>
            <a:blip r:embed="rId5">
              <a:alphaModFix/>
            </a:blip>
            <a:stretch>
              <a:fillRect/>
            </a:stretch>
          </p:blipFill>
          <p:spPr>
            <a:xfrm>
              <a:off x="7320472" y="925072"/>
              <a:ext cx="336367" cy="322378"/>
            </a:xfrm>
            <a:prstGeom prst="rect">
              <a:avLst/>
            </a:prstGeom>
            <a:noFill/>
            <a:ln>
              <a:noFill/>
            </a:ln>
            <a:effectLst>
              <a:outerShdw blurRad="57150" dist="19050" dir="5400000" algn="bl" rotWithShape="0">
                <a:srgbClr val="000000">
                  <a:alpha val="50000"/>
                </a:srgbClr>
              </a:outerShdw>
            </a:effectLst>
          </p:spPr>
        </p:pic>
        <p:pic>
          <p:nvPicPr>
            <p:cNvPr id="8" name="Google Shape;1724;p48"/>
            <p:cNvPicPr preferRelativeResize="0"/>
            <p:nvPr/>
          </p:nvPicPr>
          <p:blipFill>
            <a:blip r:embed="rId6">
              <a:alphaModFix/>
            </a:blip>
            <a:stretch>
              <a:fillRect/>
            </a:stretch>
          </p:blipFill>
          <p:spPr>
            <a:xfrm>
              <a:off x="7767116" y="925072"/>
              <a:ext cx="322384" cy="314816"/>
            </a:xfrm>
            <a:prstGeom prst="rect">
              <a:avLst/>
            </a:prstGeom>
            <a:noFill/>
            <a:ln>
              <a:noFill/>
            </a:ln>
            <a:effectLst>
              <a:outerShdw blurRad="57150" dist="19050" dir="5400000" algn="bl" rotWithShape="0">
                <a:srgbClr val="000000">
                  <a:alpha val="50000"/>
                </a:srgbClr>
              </a:outerShdw>
            </a:effectLst>
          </p:spPr>
        </p:pic>
        <p:pic>
          <p:nvPicPr>
            <p:cNvPr id="9" name="Google Shape;1424;p34"/>
            <p:cNvPicPr preferRelativeResize="0"/>
            <p:nvPr/>
          </p:nvPicPr>
          <p:blipFill>
            <a:blip r:embed="rId7">
              <a:alphaModFix/>
            </a:blip>
            <a:stretch>
              <a:fillRect/>
            </a:stretch>
          </p:blipFill>
          <p:spPr>
            <a:xfrm>
              <a:off x="6897376" y="928028"/>
              <a:ext cx="312819" cy="319422"/>
            </a:xfrm>
            <a:prstGeom prst="rect">
              <a:avLst/>
            </a:prstGeom>
            <a:noFill/>
            <a:ln>
              <a:noFill/>
            </a:ln>
            <a:effectLst>
              <a:outerShdw blurRad="57150" dist="19050" dir="5400000" algn="bl" rotWithShape="0">
                <a:srgbClr val="000000">
                  <a:alpha val="50000"/>
                </a:srgbClr>
              </a:outerShdw>
            </a:effectLst>
          </p:spPr>
        </p:pic>
        <p:sp>
          <p:nvSpPr>
            <p:cNvPr id="6" name="TextBox 5"/>
            <p:cNvSpPr txBox="1"/>
            <p:nvPr/>
          </p:nvSpPr>
          <p:spPr>
            <a:xfrm>
              <a:off x="6747206" y="489496"/>
              <a:ext cx="1708705" cy="331087"/>
            </a:xfrm>
            <a:prstGeom prst="rect">
              <a:avLst/>
            </a:prstGeom>
            <a:noFill/>
          </p:spPr>
          <p:txBody>
            <a:bodyPr wrap="square" rtlCol="0">
              <a:spAutoFit/>
            </a:bodyPr>
            <a:lstStyle/>
            <a:p>
              <a:r>
                <a:rPr lang="en" sz="1050" dirty="0">
                  <a:latin typeface="Arial Rounded MT Bold" panose="020F0704030504030204" pitchFamily="34" charset="0"/>
                  <a:ea typeface="Microsoft YaHei" panose="020B0503020204020204" pitchFamily="34" charset="-122"/>
                </a:rPr>
                <a:t>Low Carbon </a:t>
              </a:r>
              <a:r>
                <a:rPr lang="en" sz="1050" dirty="0">
                  <a:solidFill>
                    <a:srgbClr val="FFC500"/>
                  </a:solidFill>
                  <a:latin typeface="Arial Rounded MT Bold" panose="020F0704030504030204" pitchFamily="34" charset="0"/>
                  <a:ea typeface="Microsoft YaHei" panose="020B0503020204020204" pitchFamily="34" charset="-122"/>
                </a:rPr>
                <a:t>P</a:t>
              </a:r>
              <a:r>
                <a:rPr lang="en" sz="1050" dirty="0">
                  <a:solidFill>
                    <a:srgbClr val="00F8FF"/>
                  </a:solidFill>
                  <a:latin typeface="Arial Rounded MT Bold" panose="020F0704030504030204" pitchFamily="34" charset="0"/>
                  <a:ea typeface="Microsoft YaHei" panose="020B0503020204020204" pitchFamily="34" charset="-122"/>
                </a:rPr>
                <a:t>L</a:t>
              </a:r>
              <a:r>
                <a:rPr lang="en" sz="1050" dirty="0">
                  <a:solidFill>
                    <a:srgbClr val="F6CFFF"/>
                  </a:solidFill>
                  <a:latin typeface="Arial Rounded MT Bold" panose="020F0704030504030204" pitchFamily="34" charset="0"/>
                  <a:ea typeface="Microsoft YaHei" panose="020B0503020204020204" pitchFamily="34" charset="-122"/>
                </a:rPr>
                <a:t>S</a:t>
              </a:r>
              <a:endParaRPr lang="en-US" sz="1050" dirty="0">
                <a:solidFill>
                  <a:srgbClr val="F6CFFF"/>
                </a:solidFill>
              </a:endParaRPr>
            </a:p>
          </p:txBody>
        </p:sp>
      </p:gr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7892" t="38915" r="31861" b="23809"/>
          <a:stretch/>
        </p:blipFill>
        <p:spPr>
          <a:xfrm>
            <a:off x="7460874" y="4185075"/>
            <a:ext cx="1552182" cy="958425"/>
          </a:xfrm>
          <a:prstGeom prst="rect">
            <a:avLst/>
          </a:prstGeom>
        </p:spPr>
      </p:pic>
      <p:sp>
        <p:nvSpPr>
          <p:cNvPr id="11" name="Google Shape;1351;p31"/>
          <p:cNvSpPr txBox="1">
            <a:spLocks/>
          </p:cNvSpPr>
          <p:nvPr/>
        </p:nvSpPr>
        <p:spPr>
          <a:xfrm>
            <a:off x="1408695" y="97297"/>
            <a:ext cx="632661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US" b="1" dirty="0" smtClean="0">
                <a:latin typeface="Arial Rounded MT Bold" panose="020F0704030504030204" pitchFamily="34" charset="0"/>
                <a:ea typeface="Microsoft YaHei" panose="020B0503020204020204" pitchFamily="34" charset="-122"/>
              </a:rPr>
              <a:t>Activity Suggestion- Secondary</a:t>
            </a:r>
            <a:endParaRPr lang="zh-TW" altLang="en-US" b="1" dirty="0">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107722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1" name="Google Shape;2331;p59"/>
          <p:cNvSpPr txBox="1"/>
          <p:nvPr/>
        </p:nvSpPr>
        <p:spPr>
          <a:xfrm>
            <a:off x="516600" y="708097"/>
            <a:ext cx="8110800" cy="4382518"/>
          </a:xfrm>
          <a:prstGeom prst="rect">
            <a:avLst/>
          </a:prstGeom>
          <a:noFill/>
          <a:ln>
            <a:noFill/>
          </a:ln>
        </p:spPr>
        <p:txBody>
          <a:bodyPr spcFirstLastPara="1" wrap="square" lIns="91425" tIns="91425" rIns="91425" bIns="91425" anchor="t" anchorCtr="0">
            <a:noAutofit/>
          </a:bodyPr>
          <a:lstStyle/>
          <a:p>
            <a:pPr>
              <a:lnSpc>
                <a:spcPct val="150000"/>
              </a:lnSpc>
            </a:pPr>
            <a:r>
              <a:rPr lang="en-US" altLang="zh-TW" dirty="0" smtClean="0">
                <a:solidFill>
                  <a:schemeClr val="tx1"/>
                </a:solidFill>
                <a:latin typeface="Arial Rounded MT Bold" panose="020F0704030504030204" pitchFamily="34" charset="0"/>
                <a:ea typeface="Microsoft YaHei" panose="020B0503020204020204" pitchFamily="34" charset="-122"/>
              </a:rPr>
              <a:t>Extended activity is </a:t>
            </a:r>
            <a:r>
              <a:rPr lang="en-US" altLang="zh-TW" dirty="0">
                <a:solidFill>
                  <a:schemeClr val="tx1"/>
                </a:solidFill>
                <a:latin typeface="Arial Rounded MT Bold" panose="020F0704030504030204" pitchFamily="34" charset="0"/>
                <a:ea typeface="Microsoft YaHei" panose="020B0503020204020204" pitchFamily="34" charset="-122"/>
              </a:rPr>
              <a:t>to familiarize students with the concept of low-carbon diet and integrate it into campus and daily life to promote carbon reduction:</a:t>
            </a:r>
            <a:endParaRPr lang="en-US" dirty="0" smtClean="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a:pPr>
            <a:r>
              <a:rPr lang="en-HK" altLang="zh-TW" sz="1600" b="1" dirty="0">
                <a:solidFill>
                  <a:schemeClr val="tx1"/>
                </a:solidFill>
                <a:latin typeface="Arial Rounded MT Bold" panose="020F0704030504030204" pitchFamily="34" charset="0"/>
                <a:ea typeface="Microsoft YaHei" panose="020B0503020204020204" pitchFamily="34" charset="-122"/>
              </a:rPr>
              <a:t>Creating Low-Carbon Recipes</a:t>
            </a:r>
            <a:r>
              <a:rPr lang="en-HK" altLang="zh-TW" sz="1600" b="1" dirty="0" smtClean="0">
                <a:solidFill>
                  <a:schemeClr val="tx1"/>
                </a:solidFill>
                <a:latin typeface="Arial Rounded MT Bold" panose="020F0704030504030204" pitchFamily="34" charset="0"/>
                <a:ea typeface="Microsoft YaHei" panose="020B0503020204020204" pitchFamily="34" charset="-122"/>
              </a:rPr>
              <a:t>:</a:t>
            </a:r>
          </a:p>
          <a:p>
            <a:pPr marL="355600" indent="180975">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Students </a:t>
            </a:r>
            <a:r>
              <a:rPr lang="en-US" altLang="zh-TW" dirty="0">
                <a:solidFill>
                  <a:schemeClr val="tx1"/>
                </a:solidFill>
                <a:latin typeface="Arial Rounded MT Bold" panose="020F0704030504030204" pitchFamily="34" charset="0"/>
                <a:ea typeface="Microsoft YaHei" panose="020B0503020204020204" pitchFamily="34" charset="-122"/>
              </a:rPr>
              <a:t>will create a low-carbon recipe to practice sustainable cooking </a:t>
            </a:r>
            <a:r>
              <a:rPr lang="en-US" altLang="zh-TW" dirty="0" smtClean="0">
                <a:solidFill>
                  <a:schemeClr val="tx1"/>
                </a:solidFill>
                <a:latin typeface="Arial Rounded MT Bold" panose="020F0704030504030204" pitchFamily="34" charset="0"/>
                <a:ea typeface="Microsoft YaHei" panose="020B0503020204020204" pitchFamily="34" charset="-122"/>
              </a:rPr>
              <a:t>and  </a:t>
            </a:r>
            <a:br>
              <a:rPr lang="en-US" altLang="zh-TW" dirty="0" smtClean="0">
                <a:solidFill>
                  <a:schemeClr val="tx1"/>
                </a:solidFill>
                <a:latin typeface="Arial Rounded MT Bold" panose="020F0704030504030204" pitchFamily="34" charset="0"/>
                <a:ea typeface="Microsoft YaHei" panose="020B0503020204020204" pitchFamily="34" charset="-122"/>
              </a:rPr>
            </a:br>
            <a:r>
              <a:rPr lang="en-US" altLang="zh-TW" dirty="0" smtClean="0">
                <a:solidFill>
                  <a:schemeClr val="tx1"/>
                </a:solidFill>
                <a:latin typeface="Arial Rounded MT Bold" panose="020F0704030504030204" pitchFamily="34" charset="0"/>
                <a:ea typeface="Microsoft YaHei" panose="020B0503020204020204" pitchFamily="34" charset="-122"/>
              </a:rPr>
              <a:t>    increase </a:t>
            </a:r>
            <a:r>
              <a:rPr lang="en-US" altLang="zh-TW" dirty="0">
                <a:solidFill>
                  <a:schemeClr val="tx1"/>
                </a:solidFill>
                <a:latin typeface="Arial Rounded MT Bold" panose="020F0704030504030204" pitchFamily="34" charset="0"/>
                <a:ea typeface="Microsoft YaHei" panose="020B0503020204020204" pitchFamily="34" charset="-122"/>
              </a:rPr>
              <a:t>their awareness of the carbon footprint </a:t>
            </a:r>
            <a:r>
              <a:rPr lang="en-US" altLang="zh-TW" dirty="0" smtClean="0">
                <a:solidFill>
                  <a:schemeClr val="tx1"/>
                </a:solidFill>
                <a:latin typeface="Arial Rounded MT Bold" panose="020F0704030504030204" pitchFamily="34" charset="0"/>
                <a:ea typeface="Microsoft YaHei" panose="020B0503020204020204" pitchFamily="34" charset="-122"/>
              </a:rPr>
              <a:t>through daily </a:t>
            </a:r>
            <a:r>
              <a:rPr lang="en-US" altLang="zh-TW" dirty="0">
                <a:solidFill>
                  <a:schemeClr val="tx1"/>
                </a:solidFill>
                <a:latin typeface="Arial Rounded MT Bold" panose="020F0704030504030204" pitchFamily="34" charset="0"/>
                <a:ea typeface="Microsoft YaHei" panose="020B0503020204020204" pitchFamily="34" charset="-122"/>
              </a:rPr>
              <a:t>food choices</a:t>
            </a:r>
            <a:r>
              <a:rPr lang="en-US" altLang="zh-TW" dirty="0" smtClean="0">
                <a:solidFill>
                  <a:schemeClr val="tx1"/>
                </a:solidFill>
                <a:latin typeface="Arial Rounded MT Bold" panose="020F0704030504030204" pitchFamily="34" charset="0"/>
                <a:ea typeface="Microsoft YaHei" panose="020B0503020204020204" pitchFamily="34" charset="-122"/>
              </a:rPr>
              <a:t>.</a:t>
            </a:r>
            <a:endParaRPr lang="en-US" dirty="0" smtClean="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2"/>
            </a:pPr>
            <a:r>
              <a:rPr lang="en-HK" altLang="zh-TW" sz="1600" b="1" dirty="0" smtClean="0">
                <a:solidFill>
                  <a:schemeClr val="tx1"/>
                </a:solidFill>
                <a:latin typeface="Arial Rounded MT Bold" panose="020F0704030504030204" pitchFamily="34" charset="0"/>
                <a:ea typeface="Microsoft YaHei" panose="020B0503020204020204" pitchFamily="34" charset="-122"/>
              </a:rPr>
              <a:t>Low-Carbon Culinary Competition:</a:t>
            </a:r>
            <a:endParaRPr lang="en-US" sz="1600" b="1" dirty="0" smtClean="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Students </a:t>
            </a:r>
            <a:r>
              <a:rPr lang="en-US" altLang="zh-TW" dirty="0">
                <a:solidFill>
                  <a:schemeClr val="tx1"/>
                </a:solidFill>
                <a:latin typeface="Arial Rounded MT Bold" panose="020F0704030504030204" pitchFamily="34" charset="0"/>
                <a:ea typeface="Microsoft YaHei" panose="020B0503020204020204" pitchFamily="34" charset="-122"/>
              </a:rPr>
              <a:t>will be encouraged to incorporate more local and seasonal ingredients into their daily meals and adopt a low-carbon </a:t>
            </a:r>
            <a:r>
              <a:rPr lang="en-US" altLang="zh-TW" dirty="0" smtClean="0">
                <a:solidFill>
                  <a:schemeClr val="tx1"/>
                </a:solidFill>
                <a:latin typeface="Arial Rounded MT Bold" panose="020F0704030504030204" pitchFamily="34" charset="0"/>
                <a:ea typeface="Microsoft YaHei" panose="020B0503020204020204" pitchFamily="34" charset="-122"/>
              </a:rPr>
              <a:t>diet through competition.</a:t>
            </a:r>
            <a:endParaRPr lang="en-US" altLang="zh-TW"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The </a:t>
            </a:r>
            <a:r>
              <a:rPr lang="en-US" altLang="zh-TW" dirty="0">
                <a:solidFill>
                  <a:schemeClr val="tx1"/>
                </a:solidFill>
                <a:latin typeface="Arial Rounded MT Bold" panose="020F0704030504030204" pitchFamily="34" charset="0"/>
                <a:ea typeface="Microsoft YaHei" panose="020B0503020204020204" pitchFamily="34" charset="-122"/>
              </a:rPr>
              <a:t>aim is to cultivate a habit of low-carbon healthy </a:t>
            </a:r>
            <a:r>
              <a:rPr lang="en-US" altLang="zh-TW" dirty="0" smtClean="0">
                <a:solidFill>
                  <a:schemeClr val="tx1"/>
                </a:solidFill>
                <a:latin typeface="Arial Rounded MT Bold" panose="020F0704030504030204" pitchFamily="34" charset="0"/>
                <a:ea typeface="Microsoft YaHei" panose="020B0503020204020204" pitchFamily="34" charset="-122"/>
              </a:rPr>
              <a:t>diet </a:t>
            </a:r>
            <a:r>
              <a:rPr lang="en-US" altLang="zh-TW" dirty="0">
                <a:solidFill>
                  <a:schemeClr val="tx1"/>
                </a:solidFill>
                <a:latin typeface="Arial Rounded MT Bold" panose="020F0704030504030204" pitchFamily="34" charset="0"/>
                <a:ea typeface="Microsoft YaHei" panose="020B0503020204020204" pitchFamily="34" charset="-122"/>
              </a:rPr>
              <a:t>and remind students of their responsibility to protect the planet.</a:t>
            </a:r>
          </a:p>
          <a:p>
            <a:pPr marL="538163" indent="-177800">
              <a:lnSpc>
                <a:spcPct val="150000"/>
              </a:lnSpc>
              <a:buClr>
                <a:schemeClr val="tx1"/>
              </a:buClr>
              <a:buFont typeface="Arial" panose="020B0604020202020204" pitchFamily="34" charset="0"/>
              <a:buChar char="•"/>
            </a:pPr>
            <a:r>
              <a:rPr lang="en-US" altLang="zh-TW" dirty="0" smtClean="0">
                <a:solidFill>
                  <a:schemeClr val="tx1"/>
                </a:solidFill>
                <a:latin typeface="Arial Rounded MT Bold" panose="020F0704030504030204" pitchFamily="34" charset="0"/>
                <a:ea typeface="Microsoft YaHei" panose="020B0503020204020204" pitchFamily="34" charset="-122"/>
              </a:rPr>
              <a:t>Student will reflect </a:t>
            </a:r>
            <a:r>
              <a:rPr lang="en-US" altLang="zh-TW" dirty="0">
                <a:solidFill>
                  <a:schemeClr val="tx1"/>
                </a:solidFill>
                <a:latin typeface="Arial Rounded MT Bold" panose="020F0704030504030204" pitchFamily="34" charset="0"/>
                <a:ea typeface="Microsoft YaHei" panose="020B0503020204020204" pitchFamily="34" charset="-122"/>
              </a:rPr>
              <a:t>the impact of food ingredients on carbon emissions </a:t>
            </a:r>
            <a:r>
              <a:rPr lang="en-US" altLang="zh-TW" dirty="0" smtClean="0">
                <a:solidFill>
                  <a:schemeClr val="tx1"/>
                </a:solidFill>
                <a:latin typeface="Arial Rounded MT Bold" panose="020F0704030504030204" pitchFamily="34" charset="0"/>
                <a:ea typeface="Microsoft YaHei" panose="020B0503020204020204" pitchFamily="34" charset="-122"/>
              </a:rPr>
              <a:t>through this activity experience and share it with others.</a:t>
            </a:r>
            <a:endParaRPr lang="en-US" altLang="zh-TW" dirty="0">
              <a:solidFill>
                <a:schemeClr val="tx1"/>
              </a:solidFill>
              <a:latin typeface="Arial Rounded MT Bold" panose="020F0704030504030204" pitchFamily="34" charset="0"/>
              <a:ea typeface="Microsoft YaHei" panose="020B0503020204020204" pitchFamily="34" charset="-122"/>
            </a:endParaRPr>
          </a:p>
          <a:p>
            <a:pPr marL="285750" indent="-285750">
              <a:lnSpc>
                <a:spcPct val="150000"/>
              </a:lnSpc>
              <a:buClr>
                <a:schemeClr val="tx1"/>
              </a:buClr>
              <a:buFont typeface="Arial" panose="020B0604020202020204" pitchFamily="34" charset="0"/>
              <a:buChar char="•"/>
            </a:pPr>
            <a:endParaRPr lang="zh-TW" altLang="en-US" sz="1600" dirty="0" smtClean="0">
              <a:solidFill>
                <a:schemeClr val="tx1"/>
              </a:solidFill>
              <a:latin typeface="Alata" panose="020B0604020202020204" charset="0"/>
              <a:ea typeface="Alata"/>
              <a:cs typeface="Alata"/>
              <a:sym typeface="Alata"/>
            </a:endParaRPr>
          </a:p>
          <a:p>
            <a:endParaRPr lang="zh-TW" altLang="en-US" sz="16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a:p>
            <a:pPr marL="45720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p:txBody>
      </p:sp>
      <p:sp>
        <p:nvSpPr>
          <p:cNvPr id="4" name="Google Shape;1351;p31"/>
          <p:cNvSpPr txBox="1">
            <a:spLocks/>
          </p:cNvSpPr>
          <p:nvPr/>
        </p:nvSpPr>
        <p:spPr>
          <a:xfrm>
            <a:off x="1408695" y="97297"/>
            <a:ext cx="632661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US" b="1" dirty="0" smtClean="0">
                <a:latin typeface="Arial Rounded MT Bold" panose="020F0704030504030204" pitchFamily="34" charset="0"/>
                <a:ea typeface="Microsoft YaHei" panose="020B0503020204020204" pitchFamily="34" charset="-122"/>
              </a:rPr>
              <a:t>Activity Suggestion- Secondary</a:t>
            </a:r>
            <a:endParaRPr lang="zh-TW" altLang="en-US" b="1" dirty="0">
              <a:latin typeface="Arial Rounded MT Bold" panose="020F0704030504030204" pitchFamily="34" charset="0"/>
              <a:ea typeface="Microsoft YaHei" panose="020B0503020204020204" pitchFamily="34" charset="-122"/>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739" t="10161" r="11535" b="12974"/>
          <a:stretch/>
        </p:blipFill>
        <p:spPr>
          <a:xfrm>
            <a:off x="8038452" y="421747"/>
            <a:ext cx="776609" cy="10835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73348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altLang="zh-TW" b="1" dirty="0" smtClean="0">
                <a:latin typeface="Arial Rounded MT Bold" panose="020F0704030504030204" pitchFamily="34" charset="0"/>
                <a:ea typeface="Microsoft YaHei" panose="020B0503020204020204" pitchFamily="34" charset="-122"/>
                <a:sym typeface="Alata"/>
              </a:rPr>
              <a:t>Reference</a:t>
            </a:r>
            <a:endParaRPr lang="zh-TW" altLang="en-US" b="1" dirty="0">
              <a:latin typeface="Arial Rounded MT Bold" panose="020F0704030504030204" pitchFamily="34" charset="0"/>
              <a:ea typeface="Microsoft YaHei" panose="020B0503020204020204" pitchFamily="34" charset="-122"/>
            </a:endParaRPr>
          </a:p>
        </p:txBody>
      </p:sp>
      <p:sp>
        <p:nvSpPr>
          <p:cNvPr id="4" name="TextBox 3"/>
          <p:cNvSpPr txBox="1"/>
          <p:nvPr/>
        </p:nvSpPr>
        <p:spPr>
          <a:xfrm>
            <a:off x="645318" y="966130"/>
            <a:ext cx="7853363" cy="3816429"/>
          </a:xfrm>
          <a:prstGeom prst="rect">
            <a:avLst/>
          </a:prstGeom>
          <a:noFill/>
        </p:spPr>
        <p:txBody>
          <a:bodyPr wrap="square" rtlCol="0">
            <a:spAutoFit/>
          </a:bodyPr>
          <a:lstStyle/>
          <a:p>
            <a:pPr marL="228600" indent="-228600">
              <a:buClr>
                <a:schemeClr val="tx1"/>
              </a:buClr>
              <a:buFont typeface="+mj-lt"/>
              <a:buAutoNum type="arabicPeriod"/>
            </a:pPr>
            <a:r>
              <a:rPr lang="en-HK" sz="1100" i="1" dirty="0">
                <a:solidFill>
                  <a:schemeClr val="tx1"/>
                </a:solidFill>
                <a:latin typeface="Arial Rounded MT Bold" panose="020F0704030504030204" pitchFamily="34" charset="0"/>
                <a:ea typeface="Microsoft YaHei" panose="020B0503020204020204" pitchFamily="34" charset="-122"/>
              </a:rPr>
              <a:t>“Global Gridded Model of Carbon Footprints (GGMCF)” </a:t>
            </a:r>
            <a:r>
              <a:rPr lang="en-HK" sz="1100" dirty="0">
                <a:solidFill>
                  <a:schemeClr val="tx1"/>
                </a:solidFill>
                <a:latin typeface="Arial Rounded MT Bold" panose="020F0704030504030204" pitchFamily="34" charset="0"/>
                <a:ea typeface="Microsoft YaHei" panose="020B0503020204020204" pitchFamily="34" charset="-122"/>
              </a:rPr>
              <a:t>, (Dan Moran) - </a:t>
            </a:r>
            <a:r>
              <a:rPr lang="en-HK" sz="1100" dirty="0" smtClean="0">
                <a:solidFill>
                  <a:schemeClr val="tx1"/>
                </a:solidFill>
                <a:latin typeface="Arial Rounded MT Bold" panose="020F0704030504030204" pitchFamily="34" charset="0"/>
                <a:ea typeface="Microsoft YaHei" panose="020B0503020204020204" pitchFamily="34" charset="-122"/>
                <a:hlinkClick r:id="rId3"/>
              </a:rPr>
              <a:t>https</a:t>
            </a:r>
            <a:r>
              <a:rPr lang="en-HK" sz="1100" dirty="0">
                <a:solidFill>
                  <a:schemeClr val="tx1"/>
                </a:solidFill>
                <a:latin typeface="Arial Rounded MT Bold" panose="020F0704030504030204" pitchFamily="34" charset="0"/>
                <a:ea typeface="Microsoft YaHei" panose="020B0503020204020204" pitchFamily="34" charset="-122"/>
                <a:hlinkClick r:id="rId3"/>
              </a:rPr>
              <a:t>://www.citycarbonfootprints.info</a:t>
            </a:r>
            <a:r>
              <a:rPr lang="en-HK" sz="1100" dirty="0" smtClean="0">
                <a:solidFill>
                  <a:schemeClr val="tx1"/>
                </a:solidFill>
                <a:latin typeface="Arial Rounded MT Bold" panose="020F0704030504030204" pitchFamily="34" charset="0"/>
                <a:ea typeface="Microsoft YaHei" panose="020B0503020204020204" pitchFamily="34" charset="-122"/>
                <a:hlinkClick r:id="rId3"/>
              </a:rPr>
              <a:t>/</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zh-TW" altLang="en-US" sz="1100" i="1" dirty="0">
                <a:solidFill>
                  <a:schemeClr val="tx1"/>
                </a:solidFill>
                <a:latin typeface="Arial Rounded MT Bold" panose="020F0704030504030204" pitchFamily="34" charset="0"/>
                <a:ea typeface="Microsoft YaHei" panose="020B0503020204020204" pitchFamily="34" charset="-122"/>
              </a:rPr>
              <a:t>「什麼是碳排放？和空污有什麼不同？為什麼您我需要減少碳排？」</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dirty="0" smtClean="0">
                <a:solidFill>
                  <a:schemeClr val="tx1"/>
                </a:solidFill>
                <a:latin typeface="Arial Rounded MT Bold" panose="020F0704030504030204" pitchFamily="34" charset="0"/>
                <a:ea typeface="Microsoft YaHei" panose="020B0503020204020204" pitchFamily="34" charset="-122"/>
              </a:rPr>
              <a:t>- </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https://www.greenpeace.org/taiwan/update/29407/</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什麼是碳排放？和空污有什麼不同？為什麼您我需</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/#:~:text=</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碳排放雖不會</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卻影響氣候與環境</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&amp;text=</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當平均氣溫和海洋</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的生命與財產損失。</a:t>
            </a:r>
          </a:p>
          <a:p>
            <a:pPr marL="228600" indent="-228600">
              <a:buClr>
                <a:schemeClr val="tx1"/>
              </a:buClr>
              <a:buFont typeface="+mj-lt"/>
              <a:buAutoNum type="arabicPeriod"/>
            </a:pPr>
            <a:r>
              <a:rPr lang="zh-TW" altLang="en-US" sz="1100" i="1" dirty="0" smtClean="0">
                <a:solidFill>
                  <a:schemeClr val="tx1"/>
                </a:solidFill>
                <a:latin typeface="Arial Rounded MT Bold" panose="020F0704030504030204" pitchFamily="34" charset="0"/>
                <a:ea typeface="Microsoft YaHei" panose="020B0503020204020204" pitchFamily="34" charset="-122"/>
              </a:rPr>
              <a:t>「政</a:t>
            </a:r>
            <a:r>
              <a:rPr lang="zh-TW" altLang="en-US" sz="1100" i="1" dirty="0">
                <a:solidFill>
                  <a:schemeClr val="tx1"/>
                </a:solidFill>
                <a:latin typeface="Arial Rounded MT Bold" panose="020F0704030504030204" pitchFamily="34" charset="0"/>
                <a:ea typeface="Microsoft YaHei" panose="020B0503020204020204" pitchFamily="34" charset="-122"/>
              </a:rPr>
              <a:t>府公布</a:t>
            </a:r>
            <a:r>
              <a:rPr lang="en-US" altLang="zh-TW" sz="1100" i="1" dirty="0">
                <a:solidFill>
                  <a:schemeClr val="tx1"/>
                </a:solidFill>
                <a:latin typeface="Arial Rounded MT Bold" panose="020F0704030504030204" pitchFamily="34" charset="0"/>
                <a:ea typeface="Microsoft YaHei" panose="020B0503020204020204" pitchFamily="34" charset="-122"/>
              </a:rPr>
              <a:t>《</a:t>
            </a:r>
            <a:r>
              <a:rPr lang="zh-TW" altLang="en-US" sz="1100" i="1" dirty="0">
                <a:solidFill>
                  <a:schemeClr val="tx1"/>
                </a:solidFill>
                <a:latin typeface="Arial Rounded MT Bold" panose="020F0704030504030204" pitchFamily="34" charset="0"/>
                <a:ea typeface="Microsoft YaHei" panose="020B0503020204020204" pitchFamily="34" charset="-122"/>
              </a:rPr>
              <a:t>香港氣候行動藍圖</a:t>
            </a:r>
            <a:r>
              <a:rPr lang="en-HK" sz="1100" i="1" dirty="0">
                <a:solidFill>
                  <a:schemeClr val="tx1"/>
                </a:solidFill>
                <a:latin typeface="Arial Rounded MT Bold" panose="020F0704030504030204" pitchFamily="34" charset="0"/>
                <a:ea typeface="Microsoft YaHei" panose="020B0503020204020204" pitchFamily="34" charset="-122"/>
              </a:rPr>
              <a:t>2050</a:t>
            </a:r>
            <a:r>
              <a:rPr lang="en-US" altLang="zh-TW" sz="1100" i="1" dirty="0" smtClean="0">
                <a:solidFill>
                  <a:schemeClr val="tx1"/>
                </a:solidFill>
                <a:latin typeface="Arial Rounded MT Bold" panose="020F0704030504030204" pitchFamily="34" charset="0"/>
                <a:ea typeface="Microsoft YaHei" panose="020B0503020204020204" pitchFamily="34" charset="-122"/>
              </a:rPr>
              <a:t>》</a:t>
            </a:r>
            <a:r>
              <a:rPr lang="zh-TW" altLang="en-US" sz="1100" i="1" dirty="0">
                <a:solidFill>
                  <a:schemeClr val="tx1"/>
                </a:solidFill>
                <a:latin typeface="Arial Rounded MT Bold" panose="020F0704030504030204" pitchFamily="34" charset="0"/>
                <a:ea typeface="Microsoft YaHei" panose="020B0503020204020204" pitchFamily="34" charset="-122"/>
              </a:rPr>
              <a:t> 」 </a:t>
            </a:r>
            <a:r>
              <a:rPr lang="zh-TW" altLang="en-US" sz="1100" dirty="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（世界自然基金會香港分會）</a:t>
            </a:r>
            <a:r>
              <a:rPr lang="en-HK" sz="1100" dirty="0">
                <a:solidFill>
                  <a:schemeClr val="tx1"/>
                </a:solidFill>
                <a:latin typeface="Arial Rounded MT Bold" panose="020F0704030504030204" pitchFamily="34" charset="0"/>
                <a:ea typeface="Microsoft YaHei" panose="020B0503020204020204" pitchFamily="34" charset="-122"/>
              </a:rPr>
              <a:t> - </a:t>
            </a:r>
            <a:r>
              <a:rPr lang="en-HK" sz="1100" dirty="0" smtClean="0">
                <a:solidFill>
                  <a:schemeClr val="tx1"/>
                </a:solidFill>
                <a:latin typeface="Arial Rounded MT Bold" panose="020F0704030504030204" pitchFamily="34" charset="0"/>
                <a:ea typeface="Microsoft YaHei" panose="020B0503020204020204" pitchFamily="34" charset="-122"/>
                <a:hlinkClick r:id="rId4"/>
              </a:rPr>
              <a:t>https</a:t>
            </a:r>
            <a:r>
              <a:rPr lang="en-HK" sz="1100" dirty="0">
                <a:solidFill>
                  <a:schemeClr val="tx1"/>
                </a:solidFill>
                <a:latin typeface="Arial Rounded MT Bold" panose="020F0704030504030204" pitchFamily="34" charset="0"/>
                <a:ea typeface="Microsoft YaHei" panose="020B0503020204020204" pitchFamily="34" charset="-122"/>
                <a:hlinkClick r:id="rId4"/>
              </a:rPr>
              <a:t>://</a:t>
            </a:r>
            <a:r>
              <a:rPr lang="en-HK" sz="1100" dirty="0" smtClean="0">
                <a:solidFill>
                  <a:schemeClr val="tx1"/>
                </a:solidFill>
                <a:latin typeface="Arial Rounded MT Bold" panose="020F0704030504030204" pitchFamily="34" charset="0"/>
                <a:ea typeface="Microsoft YaHei" panose="020B0503020204020204" pitchFamily="34" charset="-122"/>
                <a:hlinkClick r:id="rId4"/>
              </a:rPr>
              <a:t>ecobiz.wwf.org.hk/zh/hkcap2050</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zh-TW" altLang="en-US" sz="1100" i="1" dirty="0">
                <a:solidFill>
                  <a:schemeClr val="tx1"/>
                </a:solidFill>
                <a:latin typeface="Arial Rounded MT Bold" panose="020F0704030504030204" pitchFamily="34" charset="0"/>
                <a:ea typeface="Microsoft YaHei" panose="020B0503020204020204" pitchFamily="34" charset="-122"/>
              </a:rPr>
              <a:t>「碳中和、淨零排放是什麼？香港如何達成碳中和目標？ 」 </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 https://www.greenpeace.org/hongkong/issues/climate/update/38072/</a:t>
            </a:r>
            <a:r>
              <a:rPr lang="zh-TW" altLang="en-US" sz="1100" dirty="0">
                <a:solidFill>
                  <a:schemeClr val="tx1"/>
                </a:solidFill>
                <a:latin typeface="Arial Rounded MT Bold" panose="020F0704030504030204" pitchFamily="34" charset="0"/>
                <a:ea typeface="Microsoft YaHei" panose="020B0503020204020204" pitchFamily="34" charset="-122"/>
              </a:rPr>
              <a:t>碳中和、淨零排放是什麼？香港如何達成碳中和</a:t>
            </a:r>
            <a:r>
              <a:rPr lang="en-US" altLang="zh-TW" sz="1100" dirty="0">
                <a:solidFill>
                  <a:schemeClr val="tx1"/>
                </a:solidFill>
                <a:latin typeface="Arial Rounded MT Bold" panose="020F0704030504030204" pitchFamily="34" charset="0"/>
                <a:ea typeface="Microsoft YaHei" panose="020B0503020204020204" pitchFamily="34" charset="-122"/>
              </a:rPr>
              <a:t>/ </a:t>
            </a:r>
            <a:endParaRPr lang="en-US" altLang="zh-TW" sz="1100"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en-HK" sz="1100" i="1" dirty="0" smtClean="0">
                <a:solidFill>
                  <a:schemeClr val="tx1"/>
                </a:solidFill>
                <a:latin typeface="Arial Rounded MT Bold" panose="020F0704030504030204" pitchFamily="34" charset="0"/>
                <a:ea typeface="Microsoft YaHei" panose="020B0503020204020204" pitchFamily="34" charset="-122"/>
              </a:rPr>
              <a:t>“</a:t>
            </a:r>
            <a:r>
              <a:rPr lang="en-HK" sz="1100" i="1" dirty="0">
                <a:solidFill>
                  <a:schemeClr val="tx1"/>
                </a:solidFill>
                <a:latin typeface="Arial Rounded MT Bold" panose="020F0704030504030204" pitchFamily="34" charset="0"/>
                <a:ea typeface="Microsoft YaHei" panose="020B0503020204020204" pitchFamily="34" charset="-122"/>
              </a:rPr>
              <a:t>A comprehensive review on carbon footprint of regular diet and ways to improving lowered emissions</a:t>
            </a:r>
            <a:r>
              <a:rPr lang="en-HK" sz="1100" i="1" dirty="0" smtClean="0">
                <a:solidFill>
                  <a:schemeClr val="tx1"/>
                </a:solidFill>
                <a:latin typeface="Arial Rounded MT Bold" panose="020F0704030504030204" pitchFamily="34" charset="0"/>
                <a:ea typeface="Microsoft YaHei" panose="020B0503020204020204" pitchFamily="34" charset="-122"/>
              </a:rPr>
              <a:t>”</a:t>
            </a:r>
            <a:r>
              <a:rPr lang="en-HK" sz="1100" dirty="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(H. </a:t>
            </a:r>
            <a:r>
              <a:rPr lang="en-HK" sz="1100" dirty="0" err="1">
                <a:solidFill>
                  <a:schemeClr val="tx1"/>
                </a:solidFill>
                <a:latin typeface="Arial Rounded MT Bold" panose="020F0704030504030204" pitchFamily="34" charset="0"/>
                <a:ea typeface="Microsoft YaHei" panose="020B0503020204020204" pitchFamily="34" charset="-122"/>
              </a:rPr>
              <a:t>Nabipour</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dirty="0" err="1">
                <a:solidFill>
                  <a:schemeClr val="tx1"/>
                </a:solidFill>
                <a:latin typeface="Arial Rounded MT Bold" panose="020F0704030504030204" pitchFamily="34" charset="0"/>
                <a:ea typeface="Microsoft YaHei" panose="020B0503020204020204" pitchFamily="34" charset="-122"/>
              </a:rPr>
              <a:t>Afrouzi</a:t>
            </a:r>
            <a:r>
              <a:rPr lang="en-HK" sz="1100" dirty="0">
                <a:solidFill>
                  <a:schemeClr val="tx1"/>
                </a:solidFill>
                <a:latin typeface="Arial Rounded MT Bold" panose="020F0704030504030204" pitchFamily="34" charset="0"/>
                <a:ea typeface="Microsoft YaHei" panose="020B0503020204020204" pitchFamily="34" charset="-122"/>
              </a:rPr>
              <a:t> , J. Ahmed , B. </a:t>
            </a:r>
            <a:r>
              <a:rPr lang="en-HK" sz="1100" dirty="0" err="1">
                <a:solidFill>
                  <a:schemeClr val="tx1"/>
                </a:solidFill>
                <a:latin typeface="Arial Rounded MT Bold" panose="020F0704030504030204" pitchFamily="34" charset="0"/>
                <a:ea typeface="Microsoft YaHei" panose="020B0503020204020204" pitchFamily="34" charset="-122"/>
              </a:rPr>
              <a:t>Mobin</a:t>
            </a:r>
            <a:r>
              <a:rPr lang="en-HK" sz="1100" dirty="0">
                <a:solidFill>
                  <a:schemeClr val="tx1"/>
                </a:solidFill>
                <a:latin typeface="Arial Rounded MT Bold" panose="020F0704030504030204" pitchFamily="34" charset="0"/>
                <a:ea typeface="Microsoft YaHei" panose="020B0503020204020204" pitchFamily="34" charset="-122"/>
              </a:rPr>
              <a:t> Siddique , N. </a:t>
            </a:r>
            <a:r>
              <a:rPr lang="en-HK" sz="1100" dirty="0" err="1">
                <a:solidFill>
                  <a:schemeClr val="tx1"/>
                </a:solidFill>
                <a:latin typeface="Arial Rounded MT Bold" panose="020F0704030504030204" pitchFamily="34" charset="0"/>
                <a:ea typeface="Microsoft YaHei" panose="020B0503020204020204" pitchFamily="34" charset="-122"/>
              </a:rPr>
              <a:t>Khairuddin</a:t>
            </a:r>
            <a:r>
              <a:rPr lang="en-HK" sz="1100" dirty="0">
                <a:solidFill>
                  <a:schemeClr val="tx1"/>
                </a:solidFill>
                <a:latin typeface="Arial Rounded MT Bold" panose="020F0704030504030204" pitchFamily="34" charset="0"/>
                <a:ea typeface="Microsoft YaHei" panose="020B0503020204020204" pitchFamily="34" charset="-122"/>
              </a:rPr>
              <a:t> , </a:t>
            </a:r>
            <a:r>
              <a:rPr lang="en-HK" sz="1100" dirty="0" err="1">
                <a:solidFill>
                  <a:schemeClr val="tx1"/>
                </a:solidFill>
                <a:latin typeface="Arial Rounded MT Bold" panose="020F0704030504030204" pitchFamily="34" charset="0"/>
                <a:ea typeface="Microsoft YaHei" panose="020B0503020204020204" pitchFamily="34" charset="-122"/>
              </a:rPr>
              <a:t>Ateeb</a:t>
            </a:r>
            <a:r>
              <a:rPr lang="en-HK" sz="1100" dirty="0">
                <a:solidFill>
                  <a:schemeClr val="tx1"/>
                </a:solidFill>
                <a:latin typeface="Arial Rounded MT Bold" panose="020F0704030504030204" pitchFamily="34" charset="0"/>
                <a:ea typeface="Microsoft YaHei" panose="020B0503020204020204" pitchFamily="34" charset="-122"/>
              </a:rPr>
              <a:t> Hassan) </a:t>
            </a:r>
            <a:r>
              <a:rPr lang="en-HK" sz="1100" dirty="0" smtClean="0">
                <a:solidFill>
                  <a:schemeClr val="tx1"/>
                </a:solidFill>
                <a:latin typeface="Arial Rounded MT Bold" panose="020F0704030504030204" pitchFamily="34" charset="0"/>
                <a:ea typeface="Microsoft YaHei" panose="020B0503020204020204" pitchFamily="34" charset="-122"/>
              </a:rPr>
              <a:t>-</a:t>
            </a:r>
            <a:r>
              <a:rPr lang="en-HK" sz="1100" u="sng" dirty="0" smtClean="0">
                <a:solidFill>
                  <a:schemeClr val="tx1"/>
                </a:solidFill>
                <a:latin typeface="Arial Rounded MT Bold" panose="020F0704030504030204" pitchFamily="34" charset="0"/>
                <a:ea typeface="Microsoft YaHei" panose="020B0503020204020204" pitchFamily="34" charset="-122"/>
                <a:hlinkClick r:id="rId5"/>
              </a:rPr>
              <a:t>https</a:t>
            </a:r>
            <a:r>
              <a:rPr lang="en-HK" sz="1100" u="sng" dirty="0">
                <a:solidFill>
                  <a:schemeClr val="tx1"/>
                </a:solidFill>
                <a:latin typeface="Arial Rounded MT Bold" panose="020F0704030504030204" pitchFamily="34" charset="0"/>
                <a:ea typeface="Microsoft YaHei" panose="020B0503020204020204" pitchFamily="34" charset="-122"/>
                <a:hlinkClick r:id="rId5"/>
              </a:rPr>
              <a:t>://www.sciencedirect.com/science/article/pii/S2590123023001810</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zh-TW" altLang="en-US" sz="1100" i="1" dirty="0">
                <a:solidFill>
                  <a:schemeClr val="tx1"/>
                </a:solidFill>
                <a:latin typeface="Arial Rounded MT Bold" panose="020F0704030504030204" pitchFamily="34" charset="0"/>
                <a:ea typeface="Microsoft YaHei" panose="020B0503020204020204" pitchFamily="34" charset="-122"/>
              </a:rPr>
              <a:t>「減少包裝及包裝管理實用指引」 </a:t>
            </a:r>
            <a:r>
              <a:rPr lang="zh-TW" altLang="en-US" sz="1100" dirty="0">
                <a:solidFill>
                  <a:schemeClr val="tx1"/>
                </a:solidFill>
                <a:latin typeface="Arial Rounded MT Bold" panose="020F0704030504030204" pitchFamily="34" charset="0"/>
                <a:ea typeface="Microsoft YaHei" panose="020B0503020204020204" pitchFamily="34" charset="-122"/>
              </a:rPr>
              <a:t>，（環境保護署）</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u="sng" dirty="0" smtClean="0">
                <a:solidFill>
                  <a:schemeClr val="tx1"/>
                </a:solidFill>
                <a:latin typeface="Arial Rounded MT Bold" panose="020F0704030504030204" pitchFamily="34" charset="0"/>
                <a:ea typeface="Microsoft YaHei" panose="020B0503020204020204" pitchFamily="34" charset="-122"/>
                <a:hlinkClick r:id="rId6"/>
              </a:rPr>
              <a:t>https</a:t>
            </a:r>
            <a:r>
              <a:rPr lang="en-HK" sz="1100" u="sng" dirty="0">
                <a:solidFill>
                  <a:schemeClr val="tx1"/>
                </a:solidFill>
                <a:latin typeface="Arial Rounded MT Bold" panose="020F0704030504030204" pitchFamily="34" charset="0"/>
                <a:ea typeface="Microsoft YaHei" panose="020B0503020204020204" pitchFamily="34" charset="-122"/>
                <a:hlinkClick r:id="rId6"/>
              </a:rPr>
              <a:t>://</a:t>
            </a:r>
            <a:r>
              <a:rPr lang="en-HK" sz="1100" u="sng" dirty="0" smtClean="0">
                <a:solidFill>
                  <a:schemeClr val="tx1"/>
                </a:solidFill>
                <a:latin typeface="Arial Rounded MT Bold" panose="020F0704030504030204" pitchFamily="34" charset="0"/>
                <a:ea typeface="Microsoft YaHei" panose="020B0503020204020204" pitchFamily="34" charset="-122"/>
                <a:hlinkClick r:id="rId6"/>
              </a:rPr>
              <a:t>www.wastereduction.gov.hk/sites/default/files/resources_centre/Practical_Guides_on_Packaging_Reduction_And_Management-Supermarkets_and_Grocery_Stores_Sector_CHI.pdf</a:t>
            </a: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7"/>
            </a:pPr>
            <a:r>
              <a:rPr lang="en-US" sz="1100" i="1" dirty="0">
                <a:solidFill>
                  <a:schemeClr val="tx1"/>
                </a:solidFill>
                <a:latin typeface="Arial Rounded MT Bold" panose="020F0704030504030204" pitchFamily="34" charset="0"/>
                <a:ea typeface="Microsoft YaHei" panose="020B0503020204020204" pitchFamily="34" charset="-122"/>
              </a:rPr>
              <a:t>“</a:t>
            </a:r>
            <a:r>
              <a:rPr lang="en-US" altLang="zh-TW" sz="1100" i="1" dirty="0">
                <a:solidFill>
                  <a:schemeClr val="tx1"/>
                </a:solidFill>
                <a:latin typeface="Arial Rounded MT Bold" panose="020F0704030504030204" pitchFamily="34" charset="0"/>
                <a:ea typeface="Microsoft YaHei" panose="020B0503020204020204" pitchFamily="34" charset="-122"/>
              </a:rPr>
              <a:t>Evaluation of life cycle inventory data for recycling systems</a:t>
            </a:r>
            <a:r>
              <a:rPr lang="en-US" sz="1100" i="1" dirty="0">
                <a:solidFill>
                  <a:schemeClr val="tx1"/>
                </a:solidFill>
                <a:latin typeface="Arial Rounded MT Bold" panose="020F0704030504030204" pitchFamily="34" charset="0"/>
                <a:ea typeface="Microsoft YaHei" panose="020B0503020204020204" pitchFamily="34" charset="-122"/>
              </a:rPr>
              <a:t>”</a:t>
            </a:r>
            <a:r>
              <a:rPr lang="en-US" sz="1100" dirty="0">
                <a:solidFill>
                  <a:schemeClr val="tx1"/>
                </a:solidFill>
                <a:latin typeface="Arial Rounded MT Bold" panose="020F0704030504030204" pitchFamily="34" charset="0"/>
                <a:ea typeface="Microsoft YaHei" panose="020B0503020204020204" pitchFamily="34" charset="-122"/>
              </a:rPr>
              <a:t>,</a:t>
            </a:r>
            <a:r>
              <a:rPr lang="en-HK" sz="1100" dirty="0">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a:t>
            </a:r>
            <a:r>
              <a:rPr lang="en-HK" sz="1100" dirty="0" err="1">
                <a:solidFill>
                  <a:schemeClr val="tx1"/>
                </a:solidFill>
                <a:latin typeface="Arial Rounded MT Bold" panose="020F0704030504030204" pitchFamily="34" charset="0"/>
                <a:ea typeface="Microsoft YaHei" panose="020B0503020204020204" pitchFamily="34" charset="-122"/>
              </a:rPr>
              <a:t>Brogaard</a:t>
            </a:r>
            <a:r>
              <a:rPr lang="en-HK" sz="1100" dirty="0">
                <a:solidFill>
                  <a:schemeClr val="tx1"/>
                </a:solidFill>
                <a:latin typeface="Arial Rounded MT Bold" panose="020F0704030504030204" pitchFamily="34" charset="0"/>
                <a:ea typeface="Microsoft YaHei" panose="020B0503020204020204" pitchFamily="34" charset="-122"/>
              </a:rPr>
              <a:t>, Line Kai-</a:t>
            </a:r>
            <a:r>
              <a:rPr lang="en-HK" sz="1100" dirty="0" err="1">
                <a:solidFill>
                  <a:schemeClr val="tx1"/>
                </a:solidFill>
                <a:latin typeface="Arial Rounded MT Bold" panose="020F0704030504030204" pitchFamily="34" charset="0"/>
                <a:ea typeface="Microsoft YaHei" panose="020B0503020204020204" pitchFamily="34" charset="-122"/>
              </a:rPr>
              <a:t>Sørensen</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dirty="0" err="1">
                <a:solidFill>
                  <a:schemeClr val="tx1"/>
                </a:solidFill>
                <a:latin typeface="Arial Rounded MT Bold" panose="020F0704030504030204" pitchFamily="34" charset="0"/>
                <a:ea typeface="Microsoft YaHei" panose="020B0503020204020204" pitchFamily="34" charset="-122"/>
              </a:rPr>
              <a:t>Damgaard</a:t>
            </a:r>
            <a:r>
              <a:rPr lang="en-HK" sz="1100" dirty="0">
                <a:solidFill>
                  <a:schemeClr val="tx1"/>
                </a:solidFill>
                <a:latin typeface="Arial Rounded MT Bold" panose="020F0704030504030204" pitchFamily="34" charset="0"/>
                <a:ea typeface="Microsoft YaHei" panose="020B0503020204020204" pitchFamily="34" charset="-122"/>
              </a:rPr>
              <a:t>, Anders; Jensen, Morten Bang; </a:t>
            </a:r>
            <a:r>
              <a:rPr lang="en-HK" sz="1100" dirty="0" err="1">
                <a:solidFill>
                  <a:schemeClr val="tx1"/>
                </a:solidFill>
                <a:latin typeface="Arial Rounded MT Bold" panose="020F0704030504030204" pitchFamily="34" charset="0"/>
                <a:ea typeface="Microsoft YaHei" panose="020B0503020204020204" pitchFamily="34" charset="-122"/>
              </a:rPr>
              <a:t>Barlaz</a:t>
            </a:r>
            <a:r>
              <a:rPr lang="en-HK" sz="1100" dirty="0">
                <a:solidFill>
                  <a:schemeClr val="tx1"/>
                </a:solidFill>
                <a:latin typeface="Arial Rounded MT Bold" panose="020F0704030504030204" pitchFamily="34" charset="0"/>
                <a:ea typeface="Microsoft YaHei" panose="020B0503020204020204" pitchFamily="34" charset="-122"/>
              </a:rPr>
              <a:t>, Morton ; Christensen, Thomas </a:t>
            </a:r>
            <a:r>
              <a:rPr lang="en-HK" sz="1100" dirty="0" err="1">
                <a:solidFill>
                  <a:schemeClr val="tx1"/>
                </a:solidFill>
                <a:latin typeface="Arial Rounded MT Bold" panose="020F0704030504030204" pitchFamily="34" charset="0"/>
                <a:ea typeface="Microsoft YaHei" panose="020B0503020204020204" pitchFamily="34" charset="-122"/>
              </a:rPr>
              <a:t>Højlund</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dirty="0">
                <a:latin typeface="Arial Rounded MT Bold" panose="020F0704030504030204" pitchFamily="34" charset="0"/>
                <a:ea typeface="Microsoft YaHei" panose="020B0503020204020204" pitchFamily="34" charset="-122"/>
              </a:rPr>
              <a:t>- </a:t>
            </a:r>
            <a:r>
              <a:rPr lang="en-HK" sz="1100" u="sng" dirty="0">
                <a:latin typeface="Arial Rounded MT Bold" panose="020F0704030504030204" pitchFamily="34" charset="0"/>
                <a:ea typeface="Microsoft YaHei" panose="020B0503020204020204" pitchFamily="34" charset="-122"/>
                <a:hlinkClick r:id="rId7"/>
              </a:rPr>
              <a:t>https://backend.orbit.dtu.dk/ws/portalfiles/portal/119496498/2014_Brogaard_et_Evaluation_of_life_cycle_inventory_data_for_recycling_systems_Postprint.pdf</a:t>
            </a:r>
            <a:endParaRPr lang="en-US" sz="1100" dirty="0">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7"/>
            </a:pPr>
            <a:r>
              <a:rPr lang="en-US" sz="1100" i="1" dirty="0">
                <a:solidFill>
                  <a:schemeClr val="tx1"/>
                </a:solidFill>
                <a:latin typeface="Arial Rounded MT Bold" panose="020F0704030504030204" pitchFamily="34" charset="0"/>
                <a:ea typeface="Microsoft YaHei" panose="020B0503020204020204" pitchFamily="34" charset="-122"/>
              </a:rPr>
              <a:t>“Analyzing the packaging strategy of packaging-free supermarkets”</a:t>
            </a:r>
            <a:r>
              <a:rPr lang="en-US" sz="1100" dirty="0">
                <a:solidFill>
                  <a:schemeClr val="tx1"/>
                </a:solidFill>
                <a:latin typeface="Arial Rounded MT Bold" panose="020F0704030504030204" pitchFamily="34" charset="0"/>
                <a:ea typeface="Microsoft YaHei" panose="020B0503020204020204" pitchFamily="34" charset="-122"/>
              </a:rPr>
              <a:t>, (Christina </a:t>
            </a:r>
            <a:r>
              <a:rPr lang="en-US" sz="1100" dirty="0" err="1">
                <a:solidFill>
                  <a:schemeClr val="tx1"/>
                </a:solidFill>
                <a:latin typeface="Arial Rounded MT Bold" panose="020F0704030504030204" pitchFamily="34" charset="0"/>
                <a:ea typeface="Microsoft YaHei" panose="020B0503020204020204" pitchFamily="34" charset="-122"/>
              </a:rPr>
              <a:t>Scharpenberg</a:t>
            </a:r>
            <a:r>
              <a:rPr lang="en-US" sz="1100" dirty="0">
                <a:solidFill>
                  <a:schemeClr val="tx1"/>
                </a:solidFill>
                <a:latin typeface="Arial Rounded MT Bold" panose="020F0704030504030204" pitchFamily="34" charset="0"/>
                <a:ea typeface="Microsoft YaHei" panose="020B0503020204020204" pitchFamily="34" charset="-122"/>
              </a:rPr>
              <a:t> a, </a:t>
            </a:r>
            <a:r>
              <a:rPr lang="en-US" sz="1100" dirty="0" err="1">
                <a:solidFill>
                  <a:schemeClr val="tx1"/>
                </a:solidFill>
                <a:latin typeface="Arial Rounded MT Bold" panose="020F0704030504030204" pitchFamily="34" charset="0"/>
                <a:ea typeface="Microsoft YaHei" panose="020B0503020204020204" pitchFamily="34" charset="-122"/>
              </a:rPr>
              <a:t>Meike</a:t>
            </a:r>
            <a:r>
              <a:rPr lang="en-US" sz="1100" dirty="0">
                <a:solidFill>
                  <a:schemeClr val="tx1"/>
                </a:solidFill>
                <a:latin typeface="Arial Rounded MT Bold" panose="020F0704030504030204" pitchFamily="34" charset="0"/>
                <a:ea typeface="Microsoft YaHei" panose="020B0503020204020204" pitchFamily="34" charset="-122"/>
              </a:rPr>
              <a:t> </a:t>
            </a:r>
            <a:r>
              <a:rPr lang="en-US" sz="1100" dirty="0" err="1">
                <a:solidFill>
                  <a:schemeClr val="tx1"/>
                </a:solidFill>
                <a:latin typeface="Arial Rounded MT Bold" panose="020F0704030504030204" pitchFamily="34" charset="0"/>
                <a:ea typeface="Microsoft YaHei" panose="020B0503020204020204" pitchFamily="34" charset="-122"/>
              </a:rPr>
              <a:t>Schmehl</a:t>
            </a:r>
            <a:r>
              <a:rPr lang="en-US" sz="1100" dirty="0">
                <a:solidFill>
                  <a:schemeClr val="tx1"/>
                </a:solidFill>
                <a:latin typeface="Arial Rounded MT Bold" panose="020F0704030504030204" pitchFamily="34" charset="0"/>
                <a:ea typeface="Microsoft YaHei" panose="020B0503020204020204" pitchFamily="34" charset="-122"/>
              </a:rPr>
              <a:t> b, Milena </a:t>
            </a:r>
            <a:r>
              <a:rPr lang="en-US" sz="1100" dirty="0" err="1">
                <a:solidFill>
                  <a:schemeClr val="tx1"/>
                </a:solidFill>
                <a:latin typeface="Arial Rounded MT Bold" panose="020F0704030504030204" pitchFamily="34" charset="0"/>
                <a:ea typeface="Microsoft YaHei" panose="020B0503020204020204" pitchFamily="34" charset="-122"/>
              </a:rPr>
              <a:t>Glimbovski</a:t>
            </a:r>
            <a:r>
              <a:rPr lang="en-US" sz="1100" dirty="0">
                <a:solidFill>
                  <a:schemeClr val="tx1"/>
                </a:solidFill>
                <a:latin typeface="Arial Rounded MT Bold" panose="020F0704030504030204" pitchFamily="34" charset="0"/>
                <a:ea typeface="Microsoft YaHei" panose="020B0503020204020204" pitchFamily="34" charset="-122"/>
              </a:rPr>
              <a:t> c, </a:t>
            </a:r>
            <a:r>
              <a:rPr lang="en-US" sz="1100" dirty="0" err="1">
                <a:solidFill>
                  <a:schemeClr val="tx1"/>
                </a:solidFill>
                <a:latin typeface="Arial Rounded MT Bold" panose="020F0704030504030204" pitchFamily="34" charset="0"/>
                <a:ea typeface="Microsoft YaHei" panose="020B0503020204020204" pitchFamily="34" charset="-122"/>
              </a:rPr>
              <a:t>Jutta</a:t>
            </a:r>
            <a:r>
              <a:rPr lang="en-US" sz="1100" dirty="0">
                <a:solidFill>
                  <a:schemeClr val="tx1"/>
                </a:solidFill>
                <a:latin typeface="Arial Rounded MT Bold" panose="020F0704030504030204" pitchFamily="34" charset="0"/>
                <a:ea typeface="Microsoft YaHei" panose="020B0503020204020204" pitchFamily="34" charset="-122"/>
              </a:rPr>
              <a:t> </a:t>
            </a:r>
            <a:r>
              <a:rPr lang="en-US" sz="1100" dirty="0" err="1">
                <a:solidFill>
                  <a:schemeClr val="tx1"/>
                </a:solidFill>
                <a:latin typeface="Arial Rounded MT Bold" panose="020F0704030504030204" pitchFamily="34" charset="0"/>
                <a:ea typeface="Microsoft YaHei" panose="020B0503020204020204" pitchFamily="34" charset="-122"/>
              </a:rPr>
              <a:t>Geldermann</a:t>
            </a:r>
            <a:r>
              <a:rPr lang="en-US" sz="1100" dirty="0">
                <a:solidFill>
                  <a:schemeClr val="tx1"/>
                </a:solidFill>
                <a:latin typeface="Arial Rounded MT Bold" panose="020F0704030504030204" pitchFamily="34" charset="0"/>
                <a:ea typeface="Microsoft YaHei" panose="020B0503020204020204" pitchFamily="34" charset="-122"/>
              </a:rPr>
              <a:t>) - </a:t>
            </a:r>
            <a:r>
              <a:rPr lang="en-US" sz="1100" u="sng" dirty="0">
                <a:solidFill>
                  <a:schemeClr val="tx1"/>
                </a:solidFill>
                <a:latin typeface="Arial Rounded MT Bold" panose="020F0704030504030204" pitchFamily="34" charset="0"/>
                <a:ea typeface="Microsoft YaHei" panose="020B0503020204020204" pitchFamily="34" charset="-122"/>
                <a:hlinkClick r:id="rId8"/>
              </a:rPr>
              <a:t>https://www.sciencedirect.com/science/article/abs/pii/S0959652621002687</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endParaRPr lang="en-HK" sz="1100" u="sng" dirty="0" smtClean="0">
              <a:solidFill>
                <a:schemeClr val="tx1"/>
              </a:solidFill>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2958348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altLang="zh-TW" b="1" dirty="0" smtClean="0">
                <a:latin typeface="Arial Rounded MT Bold" panose="020F0704030504030204" pitchFamily="34" charset="0"/>
                <a:ea typeface="Microsoft YaHei" panose="020B0503020204020204" pitchFamily="34" charset="-122"/>
                <a:sym typeface="Alata"/>
              </a:rPr>
              <a:t>Reference</a:t>
            </a:r>
            <a:endParaRPr lang="zh-TW" altLang="en-US" b="1" dirty="0">
              <a:latin typeface="Arial Rounded MT Bold" panose="020F0704030504030204" pitchFamily="34" charset="0"/>
              <a:ea typeface="Microsoft YaHei" panose="020B0503020204020204" pitchFamily="34" charset="-122"/>
            </a:endParaRPr>
          </a:p>
        </p:txBody>
      </p:sp>
      <p:sp>
        <p:nvSpPr>
          <p:cNvPr id="4" name="TextBox 3"/>
          <p:cNvSpPr txBox="1"/>
          <p:nvPr/>
        </p:nvSpPr>
        <p:spPr>
          <a:xfrm>
            <a:off x="645318" y="966130"/>
            <a:ext cx="7853363" cy="4425827"/>
          </a:xfrm>
          <a:prstGeom prst="rect">
            <a:avLst/>
          </a:prstGeom>
          <a:noFill/>
        </p:spPr>
        <p:txBody>
          <a:bodyPr wrap="square" rtlCol="0">
            <a:spAutoFit/>
          </a:bodyPr>
          <a:lstStyle/>
          <a:p>
            <a:pPr marL="228600" indent="-228600">
              <a:buClr>
                <a:schemeClr val="tx1"/>
              </a:buClr>
              <a:buFont typeface="+mj-lt"/>
              <a:buAutoNum type="arabicPeriod" startAt="9"/>
            </a:pPr>
            <a:r>
              <a:rPr lang="zh-TW" altLang="en-US" sz="1100" i="1" dirty="0" smtClean="0">
                <a:solidFill>
                  <a:schemeClr val="tx1"/>
                </a:solidFill>
                <a:latin typeface="Arial Rounded MT Bold" panose="020F0704030504030204" pitchFamily="34" charset="0"/>
                <a:ea typeface="Microsoft YaHei" panose="020B0503020204020204" pitchFamily="34" charset="-122"/>
              </a:rPr>
              <a:t>「</a:t>
            </a:r>
            <a:r>
              <a:rPr lang="zh-TW" altLang="en-US" sz="1100" i="1" dirty="0">
                <a:solidFill>
                  <a:schemeClr val="tx1"/>
                </a:solidFill>
                <a:latin typeface="Arial Rounded MT Bold" panose="020F0704030504030204" pitchFamily="34" charset="0"/>
                <a:ea typeface="Microsoft YaHei" panose="020B0503020204020204" pitchFamily="34" charset="-122"/>
              </a:rPr>
              <a:t>港九新界有齊！</a:t>
            </a:r>
            <a:r>
              <a:rPr lang="en-US" sz="1100" i="1" dirty="0">
                <a:solidFill>
                  <a:schemeClr val="tx1"/>
                </a:solidFill>
                <a:latin typeface="Arial Rounded MT Bold" panose="020F0704030504030204" pitchFamily="34" charset="0"/>
                <a:ea typeface="Microsoft YaHei" panose="020B0503020204020204" pitchFamily="34" charset="-122"/>
              </a:rPr>
              <a:t>2023</a:t>
            </a:r>
            <a:r>
              <a:rPr lang="zh-TW" altLang="en-US" sz="1100" i="1" dirty="0">
                <a:solidFill>
                  <a:schemeClr val="tx1"/>
                </a:solidFill>
                <a:latin typeface="Arial Rounded MT Bold" panose="020F0704030504030204" pitchFamily="34" charset="0"/>
                <a:ea typeface="Microsoft YaHei" panose="020B0503020204020204" pitchFamily="34" charset="-122"/>
              </a:rPr>
              <a:t>香港環保裸買店指南」</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a:t>
            </a:r>
            <a:r>
              <a:rPr lang="en-US" sz="1100" u="sng" dirty="0">
                <a:solidFill>
                  <a:schemeClr val="tx1"/>
                </a:solidFill>
                <a:latin typeface="Arial Rounded MT Bold" panose="020F0704030504030204" pitchFamily="34" charset="0"/>
                <a:ea typeface="Microsoft YaHei" panose="020B0503020204020204" pitchFamily="34" charset="-122"/>
                <a:hlinkClick r:id="rId3"/>
              </a:rPr>
              <a:t>https://www.greenpeace.org/hongkong/issues/plastics/update/32953/</a:t>
            </a:r>
            <a:r>
              <a:rPr lang="zh-TW" altLang="en-US" sz="1100" u="sng" dirty="0">
                <a:solidFill>
                  <a:schemeClr val="tx1"/>
                </a:solidFill>
                <a:latin typeface="Arial Rounded MT Bold" panose="020F0704030504030204" pitchFamily="34" charset="0"/>
                <a:ea typeface="Microsoft YaHei" panose="020B0503020204020204" pitchFamily="34" charset="-122"/>
                <a:hlinkClick r:id="rId3"/>
              </a:rPr>
              <a:t>港九新界有齊</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en-HK" sz="1100" i="1" dirty="0">
                <a:solidFill>
                  <a:schemeClr val="tx1"/>
                </a:solidFill>
                <a:latin typeface="Arial Rounded MT Bold" panose="020F0704030504030204" pitchFamily="34" charset="0"/>
                <a:ea typeface="Microsoft YaHei" panose="020B0503020204020204" pitchFamily="34" charset="-122"/>
              </a:rPr>
              <a:t>“Is online shopping packaging waste a threat to the environment?”</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dirty="0" err="1">
                <a:solidFill>
                  <a:schemeClr val="tx1"/>
                </a:solidFill>
                <a:latin typeface="Arial Rounded MT Bold" panose="020F0704030504030204" pitchFamily="34" charset="0"/>
                <a:ea typeface="Microsoft YaHei" panose="020B0503020204020204" pitchFamily="34" charset="-122"/>
              </a:rPr>
              <a:t>Yeonsu</a:t>
            </a:r>
            <a:r>
              <a:rPr lang="en-HK" sz="1100" dirty="0">
                <a:solidFill>
                  <a:schemeClr val="tx1"/>
                </a:solidFill>
                <a:latin typeface="Arial Rounded MT Bold" panose="020F0704030504030204" pitchFamily="34" charset="0"/>
                <a:ea typeface="Microsoft YaHei" panose="020B0503020204020204" pitchFamily="34" charset="-122"/>
              </a:rPr>
              <a:t> Kim, </a:t>
            </a:r>
            <a:r>
              <a:rPr lang="en-HK" sz="1100" dirty="0" err="1">
                <a:solidFill>
                  <a:schemeClr val="tx1"/>
                </a:solidFill>
                <a:latin typeface="Arial Rounded MT Bold" panose="020F0704030504030204" pitchFamily="34" charset="0"/>
                <a:ea typeface="Microsoft YaHei" panose="020B0503020204020204" pitchFamily="34" charset="-122"/>
              </a:rPr>
              <a:t>Jisoo</a:t>
            </a:r>
            <a:r>
              <a:rPr lang="en-HK" sz="1100" dirty="0">
                <a:solidFill>
                  <a:schemeClr val="tx1"/>
                </a:solidFill>
                <a:latin typeface="Arial Rounded MT Bold" panose="020F0704030504030204" pitchFamily="34" charset="0"/>
                <a:ea typeface="Microsoft YaHei" panose="020B0503020204020204" pitchFamily="34" charset="-122"/>
              </a:rPr>
              <a:t> Kang, </a:t>
            </a:r>
            <a:r>
              <a:rPr lang="en-HK" sz="1100" dirty="0" err="1">
                <a:solidFill>
                  <a:schemeClr val="tx1"/>
                </a:solidFill>
                <a:latin typeface="Arial Rounded MT Bold" panose="020F0704030504030204" pitchFamily="34" charset="0"/>
                <a:ea typeface="Microsoft YaHei" panose="020B0503020204020204" pitchFamily="34" charset="-122"/>
              </a:rPr>
              <a:t>Hyunbae</a:t>
            </a:r>
            <a:r>
              <a:rPr lang="en-HK" sz="1100" dirty="0">
                <a:solidFill>
                  <a:schemeClr val="tx1"/>
                </a:solidFill>
                <a:latin typeface="Arial Rounded MT Bold" panose="020F0704030504030204" pitchFamily="34" charset="0"/>
                <a:ea typeface="Microsoft YaHei" panose="020B0503020204020204" pitchFamily="34" charset="-122"/>
              </a:rPr>
              <a:t> Chun) </a:t>
            </a:r>
            <a:r>
              <a:rPr lang="en-US" sz="1100" dirty="0">
                <a:solidFill>
                  <a:schemeClr val="tx1"/>
                </a:solidFill>
                <a:latin typeface="Arial Rounded MT Bold" panose="020F0704030504030204" pitchFamily="34" charset="0"/>
                <a:ea typeface="Microsoft YaHei" panose="020B0503020204020204" pitchFamily="34" charset="-122"/>
              </a:rPr>
              <a:t>- </a:t>
            </a:r>
            <a:r>
              <a:rPr lang="en-US" sz="1100" u="sng" dirty="0">
                <a:solidFill>
                  <a:schemeClr val="tx1"/>
                </a:solidFill>
                <a:latin typeface="Arial Rounded MT Bold" panose="020F0704030504030204" pitchFamily="34" charset="0"/>
                <a:ea typeface="Microsoft YaHei" panose="020B0503020204020204" pitchFamily="34" charset="-122"/>
                <a:hlinkClick r:id="rId4"/>
              </a:rPr>
              <a:t>https://www.sciencedirect.com/science/article/abs/pii/S0165176522000684</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dirty="0">
                <a:solidFill>
                  <a:schemeClr val="tx1"/>
                </a:solidFill>
                <a:latin typeface="Arial Rounded MT Bold" panose="020F0704030504030204" pitchFamily="34" charset="0"/>
                <a:ea typeface="Microsoft YaHei" panose="020B0503020204020204" pitchFamily="34" charset="-122"/>
              </a:rPr>
              <a:t>「遠離網購更環保？ 過度包裝、碳足印、環保政策逐一拆解」 </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 </a:t>
            </a:r>
            <a:r>
              <a:rPr lang="en-US" sz="1100" u="sng" dirty="0">
                <a:solidFill>
                  <a:schemeClr val="tx1"/>
                </a:solidFill>
                <a:latin typeface="Arial Rounded MT Bold" panose="020F0704030504030204" pitchFamily="34" charset="0"/>
                <a:ea typeface="Microsoft YaHei" panose="020B0503020204020204" pitchFamily="34" charset="-122"/>
                <a:hlinkClick r:id="rId5"/>
              </a:rPr>
              <a:t>https://www.greenpeace.org/hongkong/issues/health/update/28669/</a:t>
            </a:r>
            <a:r>
              <a:rPr lang="zh-TW" altLang="en-US" sz="1100" u="sng" dirty="0">
                <a:solidFill>
                  <a:schemeClr val="tx1"/>
                </a:solidFill>
                <a:latin typeface="Arial Rounded MT Bold" panose="020F0704030504030204" pitchFamily="34" charset="0"/>
                <a:ea typeface="Microsoft YaHei" panose="020B0503020204020204" pitchFamily="34" charset="-122"/>
                <a:hlinkClick r:id="rId5"/>
              </a:rPr>
              <a:t>遠離網購更環保？</a:t>
            </a:r>
            <a:r>
              <a:rPr lang="en-US" sz="1100" u="sng" dirty="0">
                <a:solidFill>
                  <a:schemeClr val="tx1"/>
                </a:solidFill>
                <a:latin typeface="Arial Rounded MT Bold" panose="020F0704030504030204" pitchFamily="34" charset="0"/>
                <a:ea typeface="Microsoft YaHei" panose="020B0503020204020204" pitchFamily="34" charset="-122"/>
                <a:hlinkClick r:id="rId5"/>
              </a:rPr>
              <a:t>-</a:t>
            </a:r>
            <a:r>
              <a:rPr lang="zh-TW" altLang="en-US" sz="1100" u="sng" dirty="0">
                <a:solidFill>
                  <a:schemeClr val="tx1"/>
                </a:solidFill>
                <a:latin typeface="Arial Rounded MT Bold" panose="020F0704030504030204" pitchFamily="34" charset="0"/>
                <a:ea typeface="Microsoft YaHei" panose="020B0503020204020204" pitchFamily="34" charset="-122"/>
                <a:hlinkClick r:id="rId5"/>
              </a:rPr>
              <a:t>過度包裝、碳足印、環保政策逐</a:t>
            </a:r>
            <a:r>
              <a:rPr lang="en-US" sz="1100" u="sng" dirty="0">
                <a:solidFill>
                  <a:schemeClr val="tx1"/>
                </a:solidFill>
                <a:latin typeface="Arial Rounded MT Bold" panose="020F0704030504030204" pitchFamily="34" charset="0"/>
                <a:ea typeface="Microsoft YaHei" panose="020B0503020204020204" pitchFamily="34" charset="-122"/>
                <a:hlinkClick r:id="rId5"/>
              </a:rPr>
              <a:t>/</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dirty="0">
                <a:solidFill>
                  <a:schemeClr val="tx1"/>
                </a:solidFill>
                <a:latin typeface="Arial Rounded MT Bold" panose="020F0704030504030204" pitchFamily="34" charset="0"/>
                <a:ea typeface="Microsoft YaHei" panose="020B0503020204020204" pitchFamily="34" charset="-122"/>
              </a:rPr>
              <a:t>「念環境災害 網購前三思」</a:t>
            </a:r>
            <a:r>
              <a:rPr lang="zh-TW" altLang="en-US" sz="1100" dirty="0">
                <a:solidFill>
                  <a:schemeClr val="tx1"/>
                </a:solidFill>
                <a:latin typeface="Arial Rounded MT Bold" panose="020F0704030504030204" pitchFamily="34" charset="0"/>
                <a:ea typeface="Microsoft YaHei" panose="020B0503020204020204" pitchFamily="34" charset="-122"/>
              </a:rPr>
              <a:t>，（梁恩賜）</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u="sng" dirty="0">
                <a:solidFill>
                  <a:schemeClr val="tx1"/>
                </a:solidFill>
                <a:latin typeface="Arial Rounded MT Bold" panose="020F0704030504030204" pitchFamily="34" charset="0"/>
                <a:ea typeface="Microsoft YaHei" panose="020B0503020204020204" pitchFamily="34" charset="-122"/>
                <a:hlinkClick r:id="rId6"/>
              </a:rPr>
              <a:t>https://www.foe.org.hk/tc/article/%E7%B6%A0%E8%89%B2%E8%B3%87%E8%A8%8A/%E6%96%87%E7%AB%A0/%E5%BF%B5%E7%92%B0%E5%A2%83%E7%81%BD%E5%AE%B3%20%E7%B6%B2%E8%B3%BC%E5%89%8D%E4%B8%89%E6%80%9D/1</a:t>
            </a:r>
            <a:endParaRPr lang="en-HK" sz="1100" u="sng"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dirty="0">
                <a:solidFill>
                  <a:schemeClr val="tx1"/>
                </a:solidFill>
                <a:latin typeface="Arial Rounded MT Bold" panose="020F0704030504030204" pitchFamily="34" charset="0"/>
                <a:ea typeface="Microsoft YaHei" panose="020B0503020204020204" pitchFamily="34" charset="-122"/>
              </a:rPr>
              <a:t>「</a:t>
            </a:r>
            <a:r>
              <a:rPr lang="en-HK" sz="1100" i="1" dirty="0">
                <a:solidFill>
                  <a:schemeClr val="tx1"/>
                </a:solidFill>
                <a:latin typeface="Arial Rounded MT Bold" panose="020F0704030504030204" pitchFamily="34" charset="0"/>
                <a:ea typeface="Microsoft YaHei" panose="020B0503020204020204" pitchFamily="34" charset="-122"/>
              </a:rPr>
              <a:t>24,000</a:t>
            </a:r>
            <a:r>
              <a:rPr lang="zh-TW" altLang="en-US" sz="1100" i="1" dirty="0">
                <a:solidFill>
                  <a:schemeClr val="tx1"/>
                </a:solidFill>
                <a:latin typeface="Arial Rounded MT Bold" panose="020F0704030504030204" pitchFamily="34" charset="0"/>
                <a:ea typeface="Microsoft YaHei" panose="020B0503020204020204" pitchFamily="34" charset="-122"/>
              </a:rPr>
              <a:t>人聯署有成！百佳</a:t>
            </a:r>
            <a:r>
              <a:rPr lang="en-HK" sz="1100" i="1" dirty="0">
                <a:solidFill>
                  <a:schemeClr val="tx1"/>
                </a:solidFill>
                <a:latin typeface="Arial Rounded MT Bold" panose="020F0704030504030204" pitchFamily="34" charset="0"/>
                <a:ea typeface="Microsoft YaHei" panose="020B0503020204020204" pitchFamily="34" charset="-122"/>
              </a:rPr>
              <a:t>2030</a:t>
            </a:r>
            <a:r>
              <a:rPr lang="zh-TW" altLang="en-US" sz="1100" i="1" dirty="0">
                <a:solidFill>
                  <a:schemeClr val="tx1"/>
                </a:solidFill>
                <a:latin typeface="Arial Rounded MT Bold" panose="020F0704030504030204" pitchFamily="34" charset="0"/>
                <a:ea typeface="Microsoft YaHei" panose="020B0503020204020204" pitchFamily="34" charset="-122"/>
              </a:rPr>
              <a:t>年走塑承諾睇真啲」</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u="sng" dirty="0">
                <a:solidFill>
                  <a:schemeClr val="tx1"/>
                </a:solidFill>
                <a:latin typeface="Arial Rounded MT Bold" panose="020F0704030504030204" pitchFamily="34" charset="0"/>
                <a:ea typeface="Microsoft YaHei" panose="020B0503020204020204" pitchFamily="34" charset="-122"/>
                <a:hlinkClick r:id="rId7"/>
              </a:rPr>
              <a:t>https://www.greenpeace.org/hongkong/issues/plastics/update/26194/24000%E4%BA%BA%E8%81%AF%E7%BD%B2%E6%9C%89%E6%88%90%EF%BC%81%E7%99%BE%E4%BD%B32030%E5%B9%B4%E8%B5%B0%E5%A1%91%E6%89%BF%E8%AB%BE%E7%9D%87%E7%9C%9F%E5%95%B2/</a:t>
            </a:r>
            <a:endParaRPr lang="en-HK" sz="1100" u="sng"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dirty="0">
                <a:solidFill>
                  <a:schemeClr val="tx1"/>
                </a:solidFill>
                <a:latin typeface="Arial Rounded MT Bold" panose="020F0704030504030204" pitchFamily="34" charset="0"/>
                <a:ea typeface="Microsoft YaHei" panose="020B0503020204020204" pitchFamily="34" charset="-122"/>
              </a:rPr>
              <a:t>「本地生產」</a:t>
            </a:r>
            <a:r>
              <a:rPr lang="en-US" altLang="zh-TW" sz="1100" dirty="0">
                <a:solidFill>
                  <a:schemeClr val="tx1"/>
                </a:solidFill>
                <a:latin typeface="Arial Rounded MT Bold" panose="020F0704030504030204" pitchFamily="34" charset="0"/>
                <a:ea typeface="Microsoft YaHei" panose="020B0503020204020204" pitchFamily="34" charset="-122"/>
              </a:rPr>
              <a:t>, (</a:t>
            </a:r>
            <a:r>
              <a:rPr lang="zh-TW" altLang="en-US" sz="1100" dirty="0">
                <a:solidFill>
                  <a:schemeClr val="tx1"/>
                </a:solidFill>
                <a:latin typeface="Arial Rounded MT Bold" panose="020F0704030504030204" pitchFamily="34" charset="0"/>
                <a:ea typeface="Microsoft YaHei" panose="020B0503020204020204" pitchFamily="34" charset="-122"/>
              </a:rPr>
              <a:t>低碳生活館</a:t>
            </a:r>
            <a:r>
              <a:rPr lang="en-US" altLang="zh-TW" sz="1100" dirty="0">
                <a:solidFill>
                  <a:schemeClr val="tx1"/>
                </a:solidFill>
                <a:latin typeface="Arial Rounded MT Bold" panose="020F0704030504030204" pitchFamily="34" charset="0"/>
                <a:ea typeface="Microsoft YaHei" panose="020B0503020204020204" pitchFamily="34" charset="-122"/>
              </a:rPr>
              <a:t>) - </a:t>
            </a:r>
            <a:r>
              <a:rPr lang="en-HK" sz="1100" u="sng" dirty="0">
                <a:solidFill>
                  <a:schemeClr val="tx1"/>
                </a:solidFill>
                <a:latin typeface="Arial Rounded MT Bold" panose="020F0704030504030204" pitchFamily="34" charset="0"/>
                <a:ea typeface="Microsoft YaHei" panose="020B0503020204020204" pitchFamily="34" charset="-122"/>
                <a:hlinkClick r:id="rId8"/>
              </a:rPr>
              <a:t>https://</a:t>
            </a:r>
            <a:r>
              <a:rPr lang="en-HK" sz="1100" u="sng" dirty="0" smtClean="0">
                <a:solidFill>
                  <a:schemeClr val="tx1"/>
                </a:solidFill>
                <a:latin typeface="Arial Rounded MT Bold" panose="020F0704030504030204" pitchFamily="34" charset="0"/>
                <a:ea typeface="Microsoft YaHei" panose="020B0503020204020204" pitchFamily="34" charset="-122"/>
                <a:hlinkClick r:id="rId8"/>
              </a:rPr>
              <a:t>www.lowcarbonliving.hk/chi/Local.aspx</a:t>
            </a: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en-HK" sz="1100" i="1" dirty="0">
                <a:solidFill>
                  <a:schemeClr val="tx1"/>
                </a:solidFill>
                <a:latin typeface="Arial Rounded MT Bold" panose="020F0704030504030204" pitchFamily="34" charset="0"/>
                <a:ea typeface="Microsoft YaHei" panose="020B0503020204020204" pitchFamily="34" charset="-122"/>
              </a:rPr>
              <a:t>“Food: greenhouse gas emissions across the supply chain” </a:t>
            </a:r>
            <a:r>
              <a:rPr lang="en-HK" sz="1100" dirty="0">
                <a:solidFill>
                  <a:schemeClr val="tx1"/>
                </a:solidFill>
                <a:latin typeface="Arial Rounded MT Bold" panose="020F0704030504030204" pitchFamily="34" charset="0"/>
                <a:ea typeface="Microsoft YaHei" panose="020B0503020204020204" pitchFamily="34" charset="-122"/>
              </a:rPr>
              <a:t>, (Our World in Data) - </a:t>
            </a:r>
            <a:r>
              <a:rPr lang="en-HK" sz="1100" u="sng" dirty="0">
                <a:solidFill>
                  <a:schemeClr val="tx1"/>
                </a:solidFill>
                <a:latin typeface="Arial Rounded MT Bold" panose="020F0704030504030204" pitchFamily="34" charset="0"/>
                <a:ea typeface="Microsoft YaHei" panose="020B0503020204020204" pitchFamily="34" charset="-122"/>
                <a:hlinkClick r:id="rId9"/>
              </a:rPr>
              <a:t>https://</a:t>
            </a:r>
            <a:r>
              <a:rPr lang="en-HK" sz="1100" u="sng" dirty="0" smtClean="0">
                <a:solidFill>
                  <a:schemeClr val="tx1"/>
                </a:solidFill>
                <a:latin typeface="Arial Rounded MT Bold" panose="020F0704030504030204" pitchFamily="34" charset="0"/>
                <a:ea typeface="Microsoft YaHei" panose="020B0503020204020204" pitchFamily="34" charset="-122"/>
                <a:hlinkClick r:id="rId9"/>
              </a:rPr>
              <a:t>ourworldindata.org/grapher/food-emissions-supply-chain</a:t>
            </a: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en-US" sz="1100" i="1" dirty="0">
                <a:solidFill>
                  <a:srgbClr val="684930"/>
                </a:solidFill>
                <a:latin typeface="Arial Rounded MT Bold" panose="020F0704030504030204" pitchFamily="34" charset="0"/>
                <a:ea typeface="Microsoft YaHei" panose="020B0503020204020204" pitchFamily="34" charset="-122"/>
                <a:cs typeface="Alata"/>
                <a:sym typeface="Alata"/>
              </a:rPr>
              <a:t>“Hong Kong, China Food Products Imports by country in US$ Thousand 2021”</a:t>
            </a:r>
            <a:r>
              <a:rPr lang="en-US" sz="1100" dirty="0">
                <a:solidFill>
                  <a:srgbClr val="684930"/>
                </a:solidFill>
                <a:latin typeface="Arial Rounded MT Bold" panose="020F0704030504030204" pitchFamily="34" charset="0"/>
                <a:ea typeface="Microsoft YaHei" panose="020B0503020204020204" pitchFamily="34" charset="-122"/>
                <a:cs typeface="Alata"/>
                <a:sym typeface="Alata"/>
              </a:rPr>
              <a:t>, (World Integrated Trade Solution) - </a:t>
            </a:r>
            <a:r>
              <a:rPr lang="en-US"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10">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US"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10">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://wits.worldbank.org/CountryProfile/en/Country/HKG/Year/LTST/TradeFlow/Import/Partner/by-country/Product/16-24_FoodProd</a:t>
            </a:r>
            <a:endParaRPr lang="en-US"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228600" indent="-228600">
              <a:buClr>
                <a:schemeClr val="tx1"/>
              </a:buClr>
              <a:buFont typeface="+mj-lt"/>
              <a:buAutoNum type="arabicPeriod" startAt="9"/>
            </a:pPr>
            <a:endParaRPr lang="en-HK" sz="1100" u="sng"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endParaRPr lang="en-HK" sz="1100" u="sng" dirty="0">
              <a:solidFill>
                <a:schemeClr val="tx1"/>
              </a:solidFill>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2223763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altLang="zh-TW" b="1" dirty="0" smtClean="0">
                <a:latin typeface="Arial Rounded MT Bold" panose="020F0704030504030204" pitchFamily="34" charset="0"/>
                <a:ea typeface="Microsoft YaHei" panose="020B0503020204020204" pitchFamily="34" charset="-122"/>
                <a:sym typeface="Alata"/>
              </a:rPr>
              <a:t>Reference</a:t>
            </a:r>
            <a:endParaRPr lang="zh-TW" altLang="en-US" b="1" dirty="0">
              <a:latin typeface="Arial Rounded MT Bold" panose="020F0704030504030204" pitchFamily="34" charset="0"/>
              <a:ea typeface="Microsoft YaHei" panose="020B0503020204020204" pitchFamily="34" charset="-122"/>
            </a:endParaRPr>
          </a:p>
        </p:txBody>
      </p:sp>
      <p:sp>
        <p:nvSpPr>
          <p:cNvPr id="4" name="TextBox 3"/>
          <p:cNvSpPr txBox="1"/>
          <p:nvPr/>
        </p:nvSpPr>
        <p:spPr>
          <a:xfrm>
            <a:off x="645318" y="966130"/>
            <a:ext cx="7853363" cy="2817694"/>
          </a:xfrm>
          <a:prstGeom prst="rect">
            <a:avLst/>
          </a:prstGeom>
          <a:noFill/>
        </p:spPr>
        <p:txBody>
          <a:bodyPr wrap="square" rtlCol="0">
            <a:spAutoFit/>
          </a:bodyPr>
          <a:lstStyle/>
          <a:p>
            <a:pPr marL="393700" lvl="0" indent="-228600">
              <a:lnSpc>
                <a:spcPct val="115000"/>
              </a:lnSpc>
              <a:buClr>
                <a:srgbClr val="684930"/>
              </a:buClr>
              <a:buSzPts val="1000"/>
              <a:buFont typeface="+mj-lt"/>
              <a:buAutoNum type="arabicPeriod" startAt="17"/>
            </a:pPr>
            <a:r>
              <a:rPr lang="en-HK" sz="1100" i="1" dirty="0" smtClean="0">
                <a:solidFill>
                  <a:srgbClr val="684930"/>
                </a:solidFill>
                <a:latin typeface="Arial Rounded MT Bold" panose="020F0704030504030204" pitchFamily="34" charset="0"/>
                <a:ea typeface="Microsoft YaHei" panose="020B0503020204020204" pitchFamily="34" charset="-122"/>
                <a:cs typeface="Alata"/>
                <a:sym typeface="Alata"/>
              </a:rPr>
              <a:t>“</a:t>
            </a: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Very little of global food is transported by air; this greatly reduces the climate benefits of eating local”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(Our World in Data) -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://ourworldindata.org/food-transport-by-mode</a:t>
            </a:r>
            <a:endParaRPr lang="en-HK"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“Carbon Savings of Purchasing Local Seafood - Methodology and Result”</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(Ocean Park)- </a:t>
            </a: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“8 Reasons To Love The Farm-To-Table Movement PLUS The Complete HK Farm-To-Table Dining List”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(Green Queen) -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hlinkClick r:id="rId4"/>
              </a:rPr>
              <a:t>https://www.greenqueen.com.hk/the-complete-farm-to-table-hong-kong-restaurants-list/</a:t>
            </a:r>
            <a:endParaRPr lang="en-HK"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“Influence of climate change on protected cultivation: Impacts and sustainable adaptation strategies - A review”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Nazim</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Gruda</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 Mehdi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Bisbis</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 Josef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Tanny</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 -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5">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5">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://www.sciencedirect.com/science/article/abs/pii/S0959652619309102</a:t>
            </a:r>
            <a:endParaRPr lang="en-HK"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“Greenhouse gas emissions from vegetables production in China”</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(Fen Zhang a,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Fabo</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Liu a, Xiao Ma a b,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Guangzheng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Guo</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 Bin Liu ,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Taihong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Cheng , Tao Liang ,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Weilin</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Tao ,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Xinping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Chen ,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Xiaozhong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Wang) -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6">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6">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r>
              <a:rPr lang="en-US" altLang="zh-TW" sz="1100" dirty="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7"/>
              </a:rPr>
              <a:t>www.sciencedirect.com/science/article/abs/pii/S0959652621026615</a:t>
            </a:r>
            <a:endParaRPr lang="en-HK" sz="1100" u="sng"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a:t>
            </a:r>
            <a:r>
              <a:rPr lang="zh-TW" altLang="en-US" sz="1100" i="1" dirty="0">
                <a:solidFill>
                  <a:srgbClr val="684930"/>
                </a:solidFill>
                <a:latin typeface="Arial Rounded MT Bold" panose="020F0704030504030204" pitchFamily="34" charset="0"/>
                <a:ea typeface="Microsoft YaHei" panose="020B0503020204020204" pitchFamily="34" charset="-122"/>
                <a:cs typeface="Alata"/>
                <a:sym typeface="Alata"/>
              </a:rPr>
              <a:t>時令農作物收成表」</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zh-TW" altLang="en-US" sz="1100" dirty="0">
                <a:solidFill>
                  <a:srgbClr val="684930"/>
                </a:solidFill>
                <a:latin typeface="Arial Rounded MT Bold" panose="020F0704030504030204" pitchFamily="34" charset="0"/>
                <a:ea typeface="Microsoft YaHei" panose="020B0503020204020204" pitchFamily="34" charset="-122"/>
                <a:cs typeface="Alata"/>
                <a:sym typeface="Alata"/>
              </a:rPr>
              <a:t>低碳生活館</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8"/>
              </a:rPr>
              <a:t>https://</a:t>
            </a:r>
            <a:r>
              <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8"/>
              </a:rPr>
              <a:t>www.lowcarbonliving.hk/chi/SeasonalCropsharvesting.aspx</a:t>
            </a:r>
            <a:endPar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a:t>
            </a:r>
            <a:r>
              <a:rPr lang="zh-TW" altLang="en-US" sz="1100" i="1" dirty="0" smtClean="0">
                <a:solidFill>
                  <a:srgbClr val="684930"/>
                </a:solidFill>
                <a:latin typeface="Arial Rounded MT Bold" panose="020F0704030504030204" pitchFamily="34" charset="0"/>
                <a:ea typeface="Microsoft YaHei" panose="020B0503020204020204" pitchFamily="34" charset="-122"/>
                <a:cs typeface="Alata"/>
                <a:sym typeface="Alata"/>
              </a:rPr>
              <a:t>時令新鮮」</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 , (</a:t>
            </a:r>
            <a:r>
              <a:rPr lang="zh-TW" altLang="en-US" sz="1100" dirty="0">
                <a:solidFill>
                  <a:srgbClr val="684930"/>
                </a:solidFill>
                <a:latin typeface="Arial Rounded MT Bold" panose="020F0704030504030204" pitchFamily="34" charset="0"/>
                <a:ea typeface="Microsoft YaHei" panose="020B0503020204020204" pitchFamily="34" charset="-122"/>
                <a:cs typeface="Alata"/>
                <a:sym typeface="Alata"/>
              </a:rPr>
              <a:t>低碳生活館</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rPr>
              <a:t>https</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rPr>
              <a:t>://www.lowcarbonliving.hk/chi/Seasonal.aspx</a:t>
            </a:r>
            <a:endPar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endParaRPr lang="en-HK" sz="1100" u="sng"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spTree>
    <p:extLst>
      <p:ext uri="{BB962C8B-B14F-4D97-AF65-F5344CB8AC3E}">
        <p14:creationId xmlns:p14="http://schemas.microsoft.com/office/powerpoint/2010/main" val="290934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20" name="Google Shape;1373;p31"/>
          <p:cNvSpPr/>
          <p:nvPr/>
        </p:nvSpPr>
        <p:spPr>
          <a:xfrm>
            <a:off x="7096450" y="79600"/>
            <a:ext cx="1987800" cy="455400"/>
          </a:xfrm>
          <a:prstGeom prst="roundRect">
            <a:avLst>
              <a:gd name="adj" fmla="val 16667"/>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Microsoft YaHei" panose="020B0503020204020204" pitchFamily="34" charset="-122"/>
                <a:ea typeface="Microsoft YaHei" panose="020B0503020204020204" pitchFamily="34" charset="-122"/>
                <a:cs typeface="Alata"/>
                <a:sym typeface="Alata"/>
              </a:rPr>
              <a:t>     </a:t>
            </a:r>
            <a:r>
              <a:rPr lang="en" sz="1500" b="1" dirty="0" smtClean="0">
                <a:solidFill>
                  <a:schemeClr val="dk1"/>
                </a:solidFill>
                <a:latin typeface="Microsoft YaHei" panose="020B0503020204020204" pitchFamily="34" charset="-122"/>
                <a:ea typeface="Microsoft YaHei" panose="020B0503020204020204" pitchFamily="34" charset="-122"/>
                <a:cs typeface="Titan One"/>
                <a:sym typeface="Titan One"/>
              </a:rPr>
              <a:t>Food CF</a:t>
            </a:r>
            <a:endParaRPr sz="1500" b="1" dirty="0">
              <a:solidFill>
                <a:schemeClr val="dk1"/>
              </a:solidFill>
              <a:latin typeface="Microsoft YaHei" panose="020B0503020204020204" pitchFamily="34" charset="-122"/>
              <a:ea typeface="Microsoft YaHei" panose="020B0503020204020204" pitchFamily="34" charset="-122"/>
              <a:cs typeface="Titan One"/>
              <a:sym typeface="Titan One"/>
            </a:endParaRPr>
          </a:p>
        </p:txBody>
      </p:sp>
      <p:sp>
        <p:nvSpPr>
          <p:cNvPr id="1380" name="Google Shape;1380;p32"/>
          <p:cNvSpPr/>
          <p:nvPr/>
        </p:nvSpPr>
        <p:spPr>
          <a:xfrm>
            <a:off x="2571352" y="2065650"/>
            <a:ext cx="3992709" cy="398700"/>
          </a:xfrm>
          <a:prstGeom prst="roundRect">
            <a:avLst>
              <a:gd name="adj" fmla="val 16667"/>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Four Carbon Neutrality Strategies</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381" name="Google Shape;1381;p32"/>
          <p:cNvPicPr preferRelativeResize="0"/>
          <p:nvPr/>
        </p:nvPicPr>
        <p:blipFill>
          <a:blip r:embed="rId3">
            <a:alphaModFix/>
          </a:blip>
          <a:stretch>
            <a:fillRect/>
          </a:stretch>
        </p:blipFill>
        <p:spPr>
          <a:xfrm>
            <a:off x="448914" y="2635974"/>
            <a:ext cx="1940722" cy="863165"/>
          </a:xfrm>
          <a:prstGeom prst="rect">
            <a:avLst/>
          </a:prstGeom>
          <a:noFill/>
          <a:ln>
            <a:noFill/>
          </a:ln>
        </p:spPr>
      </p:pic>
      <p:pic>
        <p:nvPicPr>
          <p:cNvPr id="1382" name="Google Shape;1382;p32"/>
          <p:cNvPicPr preferRelativeResize="0"/>
          <p:nvPr/>
        </p:nvPicPr>
        <p:blipFill>
          <a:blip r:embed="rId4">
            <a:alphaModFix/>
          </a:blip>
          <a:stretch>
            <a:fillRect/>
          </a:stretch>
        </p:blipFill>
        <p:spPr>
          <a:xfrm>
            <a:off x="2546401" y="2635963"/>
            <a:ext cx="1959692" cy="863164"/>
          </a:xfrm>
          <a:prstGeom prst="rect">
            <a:avLst/>
          </a:prstGeom>
          <a:noFill/>
          <a:ln>
            <a:noFill/>
          </a:ln>
        </p:spPr>
      </p:pic>
      <p:pic>
        <p:nvPicPr>
          <p:cNvPr id="1383" name="Google Shape;1383;p32"/>
          <p:cNvPicPr preferRelativeResize="0"/>
          <p:nvPr/>
        </p:nvPicPr>
        <p:blipFill>
          <a:blip r:embed="rId5">
            <a:alphaModFix/>
          </a:blip>
          <a:stretch>
            <a:fillRect/>
          </a:stretch>
        </p:blipFill>
        <p:spPr>
          <a:xfrm>
            <a:off x="4662843" y="2635969"/>
            <a:ext cx="1933756" cy="863141"/>
          </a:xfrm>
          <a:prstGeom prst="rect">
            <a:avLst/>
          </a:prstGeom>
          <a:noFill/>
          <a:ln>
            <a:noFill/>
          </a:ln>
        </p:spPr>
      </p:pic>
      <p:pic>
        <p:nvPicPr>
          <p:cNvPr id="1384" name="Google Shape;1384;p32"/>
          <p:cNvPicPr preferRelativeResize="0"/>
          <p:nvPr/>
        </p:nvPicPr>
        <p:blipFill>
          <a:blip r:embed="rId6">
            <a:alphaModFix/>
          </a:blip>
          <a:stretch>
            <a:fillRect/>
          </a:stretch>
        </p:blipFill>
        <p:spPr>
          <a:xfrm>
            <a:off x="6753364" y="2635974"/>
            <a:ext cx="1959688" cy="863164"/>
          </a:xfrm>
          <a:prstGeom prst="rect">
            <a:avLst/>
          </a:prstGeom>
          <a:noFill/>
          <a:ln>
            <a:noFill/>
          </a:ln>
        </p:spPr>
      </p:pic>
      <p:sp>
        <p:nvSpPr>
          <p:cNvPr id="1385" name="Google Shape;1385;p32"/>
          <p:cNvSpPr/>
          <p:nvPr/>
        </p:nvSpPr>
        <p:spPr>
          <a:xfrm>
            <a:off x="2549410" y="3433271"/>
            <a:ext cx="1959600" cy="419594"/>
          </a:xfrm>
          <a:prstGeom prst="roundRect">
            <a:avLst>
              <a:gd name="adj" fmla="val 16667"/>
            </a:avLst>
          </a:prstGeom>
          <a:solidFill>
            <a:srgbClr val="9BC288"/>
          </a:solidFill>
          <a:ln w="9525" cap="flat" cmpd="sng">
            <a:solidFill>
              <a:srgbClr val="169B6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Energy Saving and Green Building</a:t>
            </a:r>
            <a:endParaRPr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86" name="Google Shape;1386;p32"/>
          <p:cNvSpPr/>
          <p:nvPr/>
        </p:nvSpPr>
        <p:spPr>
          <a:xfrm>
            <a:off x="439478" y="3433270"/>
            <a:ext cx="1959600" cy="419595"/>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Net-zero Electricity Genration</a:t>
            </a:r>
            <a:endParaRPr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87" name="Google Shape;1387;p32"/>
          <p:cNvSpPr/>
          <p:nvPr/>
        </p:nvSpPr>
        <p:spPr>
          <a:xfrm>
            <a:off x="4651381" y="3433271"/>
            <a:ext cx="1959600" cy="419594"/>
          </a:xfrm>
          <a:prstGeom prst="roundRect">
            <a:avLst>
              <a:gd name="adj" fmla="val 16667"/>
            </a:avLst>
          </a:prstGeom>
          <a:solidFill>
            <a:srgbClr val="A4C2F4"/>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Green Transport</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88" name="Google Shape;1388;p32"/>
          <p:cNvSpPr/>
          <p:nvPr/>
        </p:nvSpPr>
        <p:spPr>
          <a:xfrm>
            <a:off x="6753329" y="3433271"/>
            <a:ext cx="1959600" cy="419594"/>
          </a:xfrm>
          <a:prstGeom prst="roundRect">
            <a:avLst>
              <a:gd name="adj" fmla="val 16667"/>
            </a:avLst>
          </a:prstGeom>
          <a:solidFill>
            <a:srgbClr val="D9EAD3"/>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Waste Reduction</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389" name="Google Shape;1389;p32"/>
          <p:cNvPicPr preferRelativeResize="0"/>
          <p:nvPr/>
        </p:nvPicPr>
        <p:blipFill>
          <a:blip r:embed="rId7">
            <a:alphaModFix/>
          </a:blip>
          <a:stretch>
            <a:fillRect/>
          </a:stretch>
        </p:blipFill>
        <p:spPr>
          <a:xfrm>
            <a:off x="2755197" y="3975950"/>
            <a:ext cx="2155450" cy="1126850"/>
          </a:xfrm>
          <a:prstGeom prst="rect">
            <a:avLst/>
          </a:prstGeom>
          <a:noFill/>
          <a:ln>
            <a:noFill/>
          </a:ln>
        </p:spPr>
      </p:pic>
      <p:sp>
        <p:nvSpPr>
          <p:cNvPr id="1393" name="Google Shape;1393;p32"/>
          <p:cNvSpPr/>
          <p:nvPr/>
        </p:nvSpPr>
        <p:spPr>
          <a:xfrm>
            <a:off x="1042707" y="1068882"/>
            <a:ext cx="7050000" cy="795600"/>
          </a:xfrm>
          <a:prstGeom prst="roundRect">
            <a:avLst>
              <a:gd name="adj" fmla="val 16667"/>
            </a:avLst>
          </a:prstGeom>
          <a:solidFill>
            <a:srgbClr val="B6D7A8"/>
          </a:solidFill>
          <a:ln w="9525" cap="flat" cmpd="sng">
            <a:solidFill>
              <a:srgbClr val="B9D6A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Goal: Reduce Hong Kong’s carbon emission by 50% before 2035 compared to 2005 levels</a:t>
            </a:r>
            <a:endParaRPr sz="20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8" name="Google Shape;1351;p31"/>
          <p:cNvSpPr txBox="1">
            <a:spLocks/>
          </p:cNvSpPr>
          <p:nvPr/>
        </p:nvSpPr>
        <p:spPr>
          <a:xfrm>
            <a:off x="1924050" y="219129"/>
            <a:ext cx="49212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Hong Kong’s 2050 Carbon Neutrality Goal</a:t>
            </a:r>
            <a:endParaRPr lang="zh-TW" altLang="en-US" b="1" dirty="0">
              <a:latin typeface="Arial Rounded MT Bold" panose="020F0704030504030204" pitchFamily="34" charset="0"/>
              <a:ea typeface="Microsoft YaHei" panose="020B0503020204020204" pitchFamily="34" charset="-122"/>
            </a:endParaRPr>
          </a:p>
        </p:txBody>
      </p:sp>
      <p:pic>
        <p:nvPicPr>
          <p:cNvPr id="19" name="Google Shape;1374;p31"/>
          <p:cNvPicPr preferRelativeResize="0"/>
          <p:nvPr/>
        </p:nvPicPr>
        <p:blipFill>
          <a:blip r:embed="rId8">
            <a:alphaModFix/>
          </a:blip>
          <a:stretch>
            <a:fillRect/>
          </a:stretch>
        </p:blipFill>
        <p:spPr>
          <a:xfrm>
            <a:off x="7306399" y="111100"/>
            <a:ext cx="392400" cy="392400"/>
          </a:xfrm>
          <a:prstGeom prst="rect">
            <a:avLst/>
          </a:prstGeom>
          <a:noFill/>
          <a:ln>
            <a:noFill/>
          </a:ln>
        </p:spPr>
      </p:pic>
      <p:sp>
        <p:nvSpPr>
          <p:cNvPr id="2" name="Rounded Rectangular Callout 1"/>
          <p:cNvSpPr/>
          <p:nvPr/>
        </p:nvSpPr>
        <p:spPr>
          <a:xfrm>
            <a:off x="4662843" y="4067803"/>
            <a:ext cx="2322946" cy="582359"/>
          </a:xfrm>
          <a:prstGeom prst="wedgeRoundRectCallout">
            <a:avLst>
              <a:gd name="adj1" fmla="val -45353"/>
              <a:gd name="adj2" fmla="val 70696"/>
              <a:gd name="adj3" fmla="val 16667"/>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662843" y="4033139"/>
            <a:ext cx="2375971" cy="923330"/>
          </a:xfrm>
          <a:prstGeom prst="rect">
            <a:avLst/>
          </a:prstGeom>
          <a:noFill/>
          <a:ln>
            <a:noFill/>
          </a:ln>
        </p:spPr>
        <p:txBody>
          <a:bodyPr wrap="none" rtlCol="0">
            <a:spAutoFit/>
          </a:bodyPr>
          <a:lstStyle/>
          <a:p>
            <a:pPr lvl="0" algn="ctr"/>
            <a:r>
              <a:rPr lang="en-US" sz="1800" b="1" dirty="0">
                <a:solidFill>
                  <a:schemeClr val="dk1"/>
                </a:solidFill>
                <a:latin typeface="Arial Rounded MT Bold" panose="020F0704030504030204" pitchFamily="34" charset="0"/>
                <a:ea typeface="Microsoft YaHei" panose="020B0503020204020204" pitchFamily="34" charset="-122"/>
                <a:cs typeface="Titan One"/>
                <a:sym typeface="Titan One"/>
              </a:rPr>
              <a:t>Does food produce </a:t>
            </a:r>
            <a:endParaRPr lang="en-US" sz="1800" b="1" dirty="0" smtClean="0">
              <a:solidFill>
                <a:schemeClr val="dk1"/>
              </a:solidFill>
              <a:latin typeface="Arial Rounded MT Bold" panose="020F0704030504030204" pitchFamily="34" charset="0"/>
              <a:ea typeface="Microsoft YaHei" panose="020B0503020204020204" pitchFamily="34" charset="-122"/>
              <a:cs typeface="Titan One"/>
              <a:sym typeface="Titan One"/>
            </a:endParaRPr>
          </a:p>
          <a:p>
            <a:pPr lvl="0" algn="ctr"/>
            <a:r>
              <a:rPr lang="en-US" sz="18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carbon </a:t>
            </a:r>
            <a:r>
              <a:rPr lang="en-US" sz="1800" b="1" dirty="0">
                <a:solidFill>
                  <a:schemeClr val="dk1"/>
                </a:solidFill>
                <a:latin typeface="Arial Rounded MT Bold" panose="020F0704030504030204" pitchFamily="34" charset="0"/>
                <a:ea typeface="Microsoft YaHei" panose="020B0503020204020204" pitchFamily="34" charset="-122"/>
                <a:cs typeface="Titan One"/>
                <a:sym typeface="Titan One"/>
              </a:rPr>
              <a:t>emission?</a:t>
            </a:r>
            <a:endParaRPr lang="en-US" sz="1800" dirty="0">
              <a:latin typeface="Arial Rounded MT Bold" panose="020F0704030504030204" pitchFamily="34" charset="0"/>
              <a:ea typeface="Microsoft YaHei" panose="020B0503020204020204" pitchFamily="34" charset="-122"/>
              <a:cs typeface="Alata"/>
              <a:sym typeface="Alata"/>
            </a:endParaRPr>
          </a:p>
          <a:p>
            <a:endParaRPr lang="en-US" sz="1800" dirty="0"/>
          </a:p>
        </p:txBody>
      </p:sp>
    </p:spTree>
    <p:extLst>
      <p:ext uri="{BB962C8B-B14F-4D97-AF65-F5344CB8AC3E}">
        <p14:creationId xmlns:p14="http://schemas.microsoft.com/office/powerpoint/2010/main" val="4161783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25" name="Google Shape;1373;p31"/>
          <p:cNvSpPr/>
          <p:nvPr/>
        </p:nvSpPr>
        <p:spPr>
          <a:xfrm>
            <a:off x="7096450" y="79600"/>
            <a:ext cx="1987800" cy="455400"/>
          </a:xfrm>
          <a:prstGeom prst="roundRect">
            <a:avLst>
              <a:gd name="adj" fmla="val 16667"/>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Microsoft YaHei" panose="020B0503020204020204" pitchFamily="34" charset="-122"/>
                <a:ea typeface="Microsoft YaHei" panose="020B0503020204020204" pitchFamily="34" charset="-122"/>
                <a:cs typeface="Alata"/>
                <a:sym typeface="Alata"/>
              </a:rPr>
              <a:t>     </a:t>
            </a:r>
            <a:r>
              <a:rPr lang="en" sz="1500" b="1" dirty="0" smtClean="0">
                <a:solidFill>
                  <a:schemeClr val="dk1"/>
                </a:solidFill>
                <a:latin typeface="Microsoft YaHei" panose="020B0503020204020204" pitchFamily="34" charset="-122"/>
                <a:ea typeface="Microsoft YaHei" panose="020B0503020204020204" pitchFamily="34" charset="-122"/>
                <a:cs typeface="Titan One"/>
                <a:sym typeface="Titan One"/>
              </a:rPr>
              <a:t>Food CF</a:t>
            </a:r>
            <a:endParaRPr sz="1500" b="1" dirty="0">
              <a:solidFill>
                <a:schemeClr val="dk1"/>
              </a:solidFill>
              <a:latin typeface="Microsoft YaHei" panose="020B0503020204020204" pitchFamily="34" charset="-122"/>
              <a:ea typeface="Microsoft YaHei" panose="020B0503020204020204" pitchFamily="34" charset="-122"/>
              <a:cs typeface="Titan One"/>
              <a:sym typeface="Titan One"/>
            </a:endParaRPr>
          </a:p>
        </p:txBody>
      </p:sp>
      <p:sp>
        <p:nvSpPr>
          <p:cNvPr id="1399" name="Google Shape;1399;p33"/>
          <p:cNvSpPr/>
          <p:nvPr/>
        </p:nvSpPr>
        <p:spPr>
          <a:xfrm>
            <a:off x="2166131" y="3727985"/>
            <a:ext cx="1873500" cy="563400"/>
          </a:xfrm>
          <a:prstGeom prst="chevron">
            <a:avLst>
              <a:gd name="adj" fmla="val 50000"/>
            </a:avLst>
          </a:prstGeom>
          <a:solidFill>
            <a:srgbClr val="A72A1E"/>
          </a:solidFill>
          <a:ln>
            <a:noFill/>
          </a:ln>
        </p:spPr>
        <p:txBody>
          <a:bodyPr spcFirstLastPara="1" wrap="square" lIns="91425" tIns="91425" rIns="91425" bIns="91425" anchor="ctr" anchorCtr="0">
            <a:noAutofit/>
          </a:bodyPr>
          <a:lstStyle/>
          <a:p>
            <a:pPr lvl="0" algn="ctr"/>
            <a:r>
              <a:rPr lang="en-HK" b="1" dirty="0" smtClean="0">
                <a:solidFill>
                  <a:schemeClr val="accent6"/>
                </a:solidFill>
                <a:latin typeface="Arial Rounded MT Bold" panose="020F0704030504030204" pitchFamily="34" charset="0"/>
                <a:ea typeface="Microsoft YaHei" panose="020B0503020204020204" pitchFamily="34" charset="-122"/>
                <a:cs typeface="Titan One"/>
                <a:sym typeface="Titan One"/>
              </a:rPr>
              <a:t>Processing &amp; package </a:t>
            </a:r>
            <a:endParaRPr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00" name="Google Shape;1400;p33"/>
          <p:cNvSpPr/>
          <p:nvPr/>
        </p:nvSpPr>
        <p:spPr>
          <a:xfrm>
            <a:off x="3740399" y="3727985"/>
            <a:ext cx="1873500" cy="5634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lvl="0" algn="ctr"/>
            <a:r>
              <a:rPr lang="en-HK" sz="1200" b="1" dirty="0">
                <a:solidFill>
                  <a:schemeClr val="accent6"/>
                </a:solidFill>
                <a:latin typeface="Arial Rounded MT Bold" panose="020F0704030504030204" pitchFamily="34" charset="0"/>
                <a:ea typeface="Microsoft YaHei" panose="020B0503020204020204" pitchFamily="34" charset="-122"/>
                <a:cs typeface="Titan One"/>
                <a:sym typeface="Titan One"/>
              </a:rPr>
              <a:t>Transportation </a:t>
            </a:r>
            <a:r>
              <a:rPr lang="en-HK" sz="1200" b="1" dirty="0" smtClean="0">
                <a:solidFill>
                  <a:schemeClr val="accent6"/>
                </a:solidFill>
                <a:latin typeface="Arial Rounded MT Bold" panose="020F0704030504030204" pitchFamily="34" charset="0"/>
                <a:ea typeface="Microsoft YaHei" panose="020B0503020204020204" pitchFamily="34" charset="-122"/>
                <a:cs typeface="Titan One"/>
                <a:sym typeface="Titan One"/>
              </a:rPr>
              <a:t>&amp; </a:t>
            </a:r>
            <a:r>
              <a:rPr lang="en-HK" sz="1200" b="1" dirty="0">
                <a:solidFill>
                  <a:schemeClr val="accent6"/>
                </a:solidFill>
                <a:latin typeface="Arial Rounded MT Bold" panose="020F0704030504030204" pitchFamily="34" charset="0"/>
                <a:ea typeface="Microsoft YaHei" panose="020B0503020204020204" pitchFamily="34" charset="-122"/>
                <a:cs typeface="Titan One"/>
                <a:sym typeface="Titan One"/>
              </a:rPr>
              <a:t>Distribution</a:t>
            </a:r>
            <a:endParaRPr sz="1200"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01" name="Google Shape;1401;p33"/>
          <p:cNvSpPr/>
          <p:nvPr/>
        </p:nvSpPr>
        <p:spPr>
          <a:xfrm>
            <a:off x="660021" y="3728175"/>
            <a:ext cx="1898400" cy="563400"/>
          </a:xfrm>
          <a:prstGeom prst="homePlate">
            <a:avLst>
              <a:gd name="adj" fmla="val 50000"/>
            </a:avLst>
          </a:prstGeom>
          <a:solidFill>
            <a:srgbClr val="802017"/>
          </a:solidFill>
          <a:ln>
            <a:noFill/>
          </a:ln>
        </p:spPr>
        <p:txBody>
          <a:bodyPr spcFirstLastPara="1" wrap="square" lIns="91425" tIns="91425" rIns="91425" bIns="91425" anchor="ctr" anchorCtr="0">
            <a:noAutofit/>
          </a:bodyPr>
          <a:lstStyle/>
          <a:p>
            <a:pPr lvl="0" algn="ctr"/>
            <a:r>
              <a:rPr lang="en-HK" b="1" dirty="0">
                <a:solidFill>
                  <a:schemeClr val="accent6"/>
                </a:solidFill>
                <a:latin typeface="Arial Rounded MT Bold" panose="020F0704030504030204" pitchFamily="34" charset="0"/>
                <a:ea typeface="Microsoft YaHei" panose="020B0503020204020204" pitchFamily="34" charset="-122"/>
                <a:cs typeface="Titan One"/>
                <a:sym typeface="Titan One"/>
              </a:rPr>
              <a:t>Extraction of raw </a:t>
            </a:r>
          </a:p>
          <a:p>
            <a:pPr lvl="0" algn="ctr"/>
            <a:r>
              <a:rPr lang="en-HK" b="1" dirty="0">
                <a:solidFill>
                  <a:schemeClr val="accent6"/>
                </a:solidFill>
                <a:latin typeface="Arial Rounded MT Bold" panose="020F0704030504030204" pitchFamily="34" charset="0"/>
                <a:ea typeface="Microsoft YaHei" panose="020B0503020204020204" pitchFamily="34" charset="-122"/>
                <a:cs typeface="Titan One"/>
                <a:sym typeface="Titan One"/>
              </a:rPr>
              <a:t>material </a:t>
            </a:r>
            <a:endParaRPr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02" name="Google Shape;1402;p33"/>
          <p:cNvSpPr/>
          <p:nvPr/>
        </p:nvSpPr>
        <p:spPr>
          <a:xfrm>
            <a:off x="5264065" y="3727985"/>
            <a:ext cx="1873500" cy="563400"/>
          </a:xfrm>
          <a:prstGeom prst="chevron">
            <a:avLst>
              <a:gd name="adj" fmla="val 50000"/>
            </a:avLst>
          </a:prstGeom>
          <a:solidFill>
            <a:srgbClr val="BE2F22"/>
          </a:solidFill>
          <a:ln>
            <a:noFill/>
          </a:ln>
        </p:spPr>
        <p:txBody>
          <a:bodyPr spcFirstLastPara="1" wrap="square" lIns="91425" tIns="91425" rIns="91425" bIns="91425" anchor="ctr" anchorCtr="0">
            <a:noAutofit/>
          </a:bodyPr>
          <a:lstStyle/>
          <a:p>
            <a:pPr lvl="0" algn="ctr"/>
            <a:r>
              <a:rPr lang="en-HK" sz="1200" b="1" dirty="0">
                <a:solidFill>
                  <a:schemeClr val="accent6"/>
                </a:solidFill>
                <a:latin typeface="Arial Rounded MT Bold" panose="020F0704030504030204" pitchFamily="34" charset="0"/>
                <a:ea typeface="Microsoft YaHei" panose="020B0503020204020204" pitchFamily="34" charset="-122"/>
                <a:cs typeface="Titan One"/>
                <a:sym typeface="Titan One"/>
              </a:rPr>
              <a:t>Acquisition &amp; </a:t>
            </a:r>
          </a:p>
          <a:p>
            <a:pPr lvl="0" algn="ctr"/>
            <a:r>
              <a:rPr lang="en-HK" sz="1200" b="1" dirty="0">
                <a:solidFill>
                  <a:schemeClr val="accent6"/>
                </a:solidFill>
                <a:latin typeface="Arial Rounded MT Bold" panose="020F0704030504030204" pitchFamily="34" charset="0"/>
                <a:ea typeface="Microsoft YaHei" panose="020B0503020204020204" pitchFamily="34" charset="-122"/>
                <a:cs typeface="Titan One"/>
                <a:sym typeface="Titan One"/>
              </a:rPr>
              <a:t>Consumption</a:t>
            </a:r>
            <a:endParaRPr sz="1200"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pic>
        <p:nvPicPr>
          <p:cNvPr id="1403" name="Google Shape;1403;p33"/>
          <p:cNvPicPr preferRelativeResize="0"/>
          <p:nvPr/>
        </p:nvPicPr>
        <p:blipFill>
          <a:blip r:embed="rId3">
            <a:alphaModFix/>
          </a:blip>
          <a:stretch>
            <a:fillRect/>
          </a:stretch>
        </p:blipFill>
        <p:spPr>
          <a:xfrm>
            <a:off x="1104404" y="2743713"/>
            <a:ext cx="890225" cy="924475"/>
          </a:xfrm>
          <a:prstGeom prst="rect">
            <a:avLst/>
          </a:prstGeom>
          <a:noFill/>
          <a:ln>
            <a:noFill/>
          </a:ln>
        </p:spPr>
      </p:pic>
      <p:pic>
        <p:nvPicPr>
          <p:cNvPr id="1404" name="Google Shape;1404;p33"/>
          <p:cNvPicPr preferRelativeResize="0"/>
          <p:nvPr/>
        </p:nvPicPr>
        <p:blipFill>
          <a:blip r:embed="rId4">
            <a:alphaModFix/>
          </a:blip>
          <a:stretch>
            <a:fillRect/>
          </a:stretch>
        </p:blipFill>
        <p:spPr>
          <a:xfrm>
            <a:off x="2721515" y="2759121"/>
            <a:ext cx="1015402" cy="924475"/>
          </a:xfrm>
          <a:prstGeom prst="rect">
            <a:avLst/>
          </a:prstGeom>
          <a:noFill/>
          <a:ln>
            <a:noFill/>
          </a:ln>
        </p:spPr>
      </p:pic>
      <p:pic>
        <p:nvPicPr>
          <p:cNvPr id="1406" name="Google Shape;1406;p33"/>
          <p:cNvPicPr preferRelativeResize="0"/>
          <p:nvPr/>
        </p:nvPicPr>
        <p:blipFill>
          <a:blip r:embed="rId5">
            <a:alphaModFix/>
          </a:blip>
          <a:stretch>
            <a:fillRect/>
          </a:stretch>
        </p:blipFill>
        <p:spPr>
          <a:xfrm>
            <a:off x="4032561" y="2438440"/>
            <a:ext cx="1289175" cy="1280599"/>
          </a:xfrm>
          <a:prstGeom prst="rect">
            <a:avLst/>
          </a:prstGeom>
          <a:noFill/>
          <a:ln>
            <a:noFill/>
          </a:ln>
        </p:spPr>
      </p:pic>
      <p:pic>
        <p:nvPicPr>
          <p:cNvPr id="1407" name="Google Shape;1407;p33"/>
          <p:cNvPicPr preferRelativeResize="0"/>
          <p:nvPr/>
        </p:nvPicPr>
        <p:blipFill>
          <a:blip r:embed="rId6">
            <a:alphaModFix/>
          </a:blip>
          <a:stretch>
            <a:fillRect/>
          </a:stretch>
        </p:blipFill>
        <p:spPr>
          <a:xfrm>
            <a:off x="5660294" y="2698611"/>
            <a:ext cx="1081042" cy="924474"/>
          </a:xfrm>
          <a:prstGeom prst="rect">
            <a:avLst/>
          </a:prstGeom>
          <a:noFill/>
          <a:ln>
            <a:noFill/>
          </a:ln>
        </p:spPr>
      </p:pic>
      <p:pic>
        <p:nvPicPr>
          <p:cNvPr id="1408" name="Google Shape;1408;p33"/>
          <p:cNvPicPr preferRelativeResize="0"/>
          <p:nvPr/>
        </p:nvPicPr>
        <p:blipFill>
          <a:blip r:embed="rId7">
            <a:alphaModFix/>
          </a:blip>
          <a:stretch>
            <a:fillRect/>
          </a:stretch>
        </p:blipFill>
        <p:spPr>
          <a:xfrm>
            <a:off x="7316033" y="2703914"/>
            <a:ext cx="798981" cy="872172"/>
          </a:xfrm>
          <a:prstGeom prst="rect">
            <a:avLst/>
          </a:prstGeom>
          <a:noFill/>
          <a:ln>
            <a:noFill/>
          </a:ln>
        </p:spPr>
      </p:pic>
      <p:sp>
        <p:nvSpPr>
          <p:cNvPr id="1410" name="Google Shape;1410;p33"/>
          <p:cNvSpPr/>
          <p:nvPr/>
        </p:nvSpPr>
        <p:spPr>
          <a:xfrm>
            <a:off x="6787798" y="3727985"/>
            <a:ext cx="1873500" cy="563400"/>
          </a:xfrm>
          <a:prstGeom prst="chevron">
            <a:avLst>
              <a:gd name="adj" fmla="val 50000"/>
            </a:avLst>
          </a:prstGeom>
          <a:solidFill>
            <a:srgbClr val="D83829"/>
          </a:solidFill>
          <a:ln>
            <a:noFill/>
          </a:ln>
        </p:spPr>
        <p:txBody>
          <a:bodyPr spcFirstLastPara="1" wrap="square" lIns="91425" tIns="91425" rIns="91425" bIns="91425" anchor="ctr" anchorCtr="0">
            <a:noAutofit/>
          </a:bodyPr>
          <a:lstStyle/>
          <a:p>
            <a:pPr lvl="0" algn="ctr"/>
            <a:r>
              <a:rPr lang="en-HK" b="1" dirty="0">
                <a:solidFill>
                  <a:schemeClr val="accent6"/>
                </a:solidFill>
                <a:latin typeface="Arial Rounded MT Bold" panose="020F0704030504030204" pitchFamily="34" charset="0"/>
                <a:ea typeface="Microsoft YaHei" panose="020B0503020204020204" pitchFamily="34" charset="-122"/>
                <a:cs typeface="Titan One"/>
                <a:sym typeface="Titan One"/>
              </a:rPr>
              <a:t>Disposal of </a:t>
            </a:r>
          </a:p>
          <a:p>
            <a:pPr lvl="0" algn="ctr"/>
            <a:r>
              <a:rPr lang="en-HK" b="1" dirty="0">
                <a:solidFill>
                  <a:schemeClr val="accent6"/>
                </a:solidFill>
                <a:latin typeface="Arial Rounded MT Bold" panose="020F0704030504030204" pitchFamily="34" charset="0"/>
                <a:ea typeface="Microsoft YaHei" panose="020B0503020204020204" pitchFamily="34" charset="-122"/>
                <a:cs typeface="Titan One"/>
                <a:sym typeface="Titan One"/>
              </a:rPr>
              <a:t>Food waste</a:t>
            </a:r>
            <a:endParaRPr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11" name="Google Shape;1411;p33"/>
          <p:cNvSpPr txBox="1"/>
          <p:nvPr/>
        </p:nvSpPr>
        <p:spPr>
          <a:xfrm>
            <a:off x="1688175" y="1105700"/>
            <a:ext cx="568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baseline="30000">
              <a:latin typeface="Alata"/>
              <a:ea typeface="Alata"/>
              <a:cs typeface="Alata"/>
              <a:sym typeface="Alata"/>
            </a:endParaRPr>
          </a:p>
        </p:txBody>
      </p:sp>
      <p:pic>
        <p:nvPicPr>
          <p:cNvPr id="1414" name="Google Shape;1414;p33"/>
          <p:cNvPicPr preferRelativeResize="0"/>
          <p:nvPr/>
        </p:nvPicPr>
        <p:blipFill>
          <a:blip r:embed="rId3">
            <a:alphaModFix/>
          </a:blip>
          <a:stretch>
            <a:fillRect/>
          </a:stretch>
        </p:blipFill>
        <p:spPr>
          <a:xfrm>
            <a:off x="1104404" y="2657752"/>
            <a:ext cx="890225" cy="924475"/>
          </a:xfrm>
          <a:prstGeom prst="rect">
            <a:avLst/>
          </a:prstGeom>
          <a:noFill/>
          <a:ln>
            <a:noFill/>
          </a:ln>
        </p:spPr>
      </p:pic>
      <p:pic>
        <p:nvPicPr>
          <p:cNvPr id="1415" name="Google Shape;1415;p33"/>
          <p:cNvPicPr preferRelativeResize="0"/>
          <p:nvPr/>
        </p:nvPicPr>
        <p:blipFill>
          <a:blip r:embed="rId4">
            <a:alphaModFix/>
          </a:blip>
          <a:stretch>
            <a:fillRect/>
          </a:stretch>
        </p:blipFill>
        <p:spPr>
          <a:xfrm>
            <a:off x="2483307" y="2712121"/>
            <a:ext cx="1015402" cy="924475"/>
          </a:xfrm>
          <a:prstGeom prst="rect">
            <a:avLst/>
          </a:prstGeom>
          <a:noFill/>
          <a:ln>
            <a:noFill/>
          </a:ln>
        </p:spPr>
      </p:pic>
      <p:pic>
        <p:nvPicPr>
          <p:cNvPr id="1416" name="Google Shape;1416;p33"/>
          <p:cNvPicPr preferRelativeResize="0"/>
          <p:nvPr/>
        </p:nvPicPr>
        <p:blipFill>
          <a:blip r:embed="rId3">
            <a:alphaModFix/>
          </a:blip>
          <a:stretch>
            <a:fillRect/>
          </a:stretch>
        </p:blipFill>
        <p:spPr>
          <a:xfrm>
            <a:off x="1098829" y="2570664"/>
            <a:ext cx="890225" cy="924475"/>
          </a:xfrm>
          <a:prstGeom prst="rect">
            <a:avLst/>
          </a:prstGeom>
          <a:noFill/>
          <a:ln>
            <a:noFill/>
          </a:ln>
        </p:spPr>
      </p:pic>
      <p:sp>
        <p:nvSpPr>
          <p:cNvPr id="1417" name="Google Shape;1417;p33"/>
          <p:cNvSpPr/>
          <p:nvPr/>
        </p:nvSpPr>
        <p:spPr>
          <a:xfrm>
            <a:off x="1652706" y="1206320"/>
            <a:ext cx="5721970" cy="1223173"/>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en" sz="1600" b="1" u="sng" dirty="0" smtClean="0">
                <a:solidFill>
                  <a:srgbClr val="674A32"/>
                </a:solidFill>
                <a:latin typeface="Arial Rounded MT Bold" panose="020F0704030504030204" pitchFamily="34" charset="0"/>
                <a:ea typeface="Microsoft YaHei" panose="020B0503020204020204" pitchFamily="34" charset="-122"/>
                <a:cs typeface="Titan One"/>
                <a:sym typeface="Titan One"/>
              </a:rPr>
              <a:t> </a:t>
            </a:r>
            <a:r>
              <a:rPr lang="en" sz="2000" b="1" u="sng" dirty="0" smtClean="0">
                <a:solidFill>
                  <a:srgbClr val="674A32"/>
                </a:solidFill>
                <a:latin typeface="Arial Rounded MT Bold" panose="020F0704030504030204" pitchFamily="34" charset="0"/>
                <a:ea typeface="Microsoft YaHei" panose="020B0503020204020204" pitchFamily="34" charset="-122"/>
                <a:cs typeface="Titan One"/>
                <a:sym typeface="Titan One"/>
              </a:rPr>
              <a:t>Carbon Footprint (CF)</a:t>
            </a:r>
            <a:endParaRPr lang="en-HK" sz="1600" b="1" u="sng"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a:p>
            <a:pPr lvl="0" algn="ctr">
              <a:lnSpc>
                <a:spcPct val="150000"/>
              </a:lnSpc>
            </a:pPr>
            <a:r>
              <a:rPr lang="en-US"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Amount </a:t>
            </a:r>
            <a:r>
              <a:rPr lang="en-US" sz="1800" b="1" dirty="0">
                <a:solidFill>
                  <a:srgbClr val="674A32"/>
                </a:solidFill>
                <a:latin typeface="Arial Rounded MT Bold" panose="020F0704030504030204" pitchFamily="34" charset="0"/>
                <a:ea typeface="Microsoft YaHei" panose="020B0503020204020204" pitchFamily="34" charset="-122"/>
                <a:cs typeface="Titan One"/>
                <a:sym typeface="Titan One"/>
              </a:rPr>
              <a:t>of carbon emission that generated directly or indirectly from a </a:t>
            </a:r>
            <a:r>
              <a:rPr lang="en-US"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product.</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22" name="Google Shape;1351;p31"/>
          <p:cNvSpPr txBox="1">
            <a:spLocks/>
          </p:cNvSpPr>
          <p:nvPr/>
        </p:nvSpPr>
        <p:spPr>
          <a:xfrm>
            <a:off x="1957505" y="100406"/>
            <a:ext cx="500204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Food Carbon Footprint</a:t>
            </a:r>
            <a:endParaRPr lang="zh-TW" altLang="en-US" b="1" dirty="0">
              <a:latin typeface="Arial Rounded MT Bold" panose="020F0704030504030204" pitchFamily="34" charset="0"/>
              <a:ea typeface="Microsoft YaHei" panose="020B0503020204020204" pitchFamily="34" charset="-122"/>
            </a:endParaRPr>
          </a:p>
        </p:txBody>
      </p:sp>
      <p:pic>
        <p:nvPicPr>
          <p:cNvPr id="24" name="Google Shape;1374;p31"/>
          <p:cNvPicPr preferRelativeResize="0"/>
          <p:nvPr/>
        </p:nvPicPr>
        <p:blipFill>
          <a:blip r:embed="rId8">
            <a:alphaModFix/>
          </a:blip>
          <a:stretch>
            <a:fillRect/>
          </a:stretch>
        </p:blipFill>
        <p:spPr>
          <a:xfrm>
            <a:off x="7306399" y="111100"/>
            <a:ext cx="392400" cy="3924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4" name="Google Shape;1424;p34"/>
          <p:cNvPicPr preferRelativeResize="0"/>
          <p:nvPr/>
        </p:nvPicPr>
        <p:blipFill>
          <a:blip r:embed="rId3">
            <a:alphaModFix/>
          </a:blip>
          <a:stretch>
            <a:fillRect/>
          </a:stretch>
        </p:blipFill>
        <p:spPr>
          <a:xfrm>
            <a:off x="586088" y="1510127"/>
            <a:ext cx="2227578" cy="2302042"/>
          </a:xfrm>
          <a:prstGeom prst="rect">
            <a:avLst/>
          </a:prstGeom>
          <a:noFill/>
          <a:ln>
            <a:noFill/>
          </a:ln>
          <a:effectLst>
            <a:outerShdw blurRad="57150" dist="19050" dir="5400000" algn="bl" rotWithShape="0">
              <a:srgbClr val="000000">
                <a:alpha val="50000"/>
              </a:srgbClr>
            </a:outerShdw>
          </a:effectLst>
        </p:spPr>
      </p:pic>
      <p:sp>
        <p:nvSpPr>
          <p:cNvPr id="1423" name="Google Shape;1423;p34"/>
          <p:cNvSpPr/>
          <p:nvPr/>
        </p:nvSpPr>
        <p:spPr>
          <a:xfrm>
            <a:off x="402596" y="3922900"/>
            <a:ext cx="2594563" cy="1105119"/>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smtClean="0">
                <a:solidFill>
                  <a:schemeClr val="dk1"/>
                </a:solidFill>
                <a:latin typeface="Arial Rounded MT Bold" panose="020F0704030504030204" pitchFamily="34" charset="0"/>
                <a:ea typeface="Microsoft YaHei" panose="020B0503020204020204" pitchFamily="34" charset="-122"/>
                <a:cs typeface="Titan One"/>
                <a:sym typeface="Titan One"/>
              </a:rPr>
              <a:t>P</a:t>
            </a:r>
            <a:r>
              <a:rPr lang="en" sz="2400" dirty="0" smtClean="0">
                <a:solidFill>
                  <a:schemeClr val="dk1"/>
                </a:solidFill>
                <a:latin typeface="Arial Rounded MT Bold" panose="020F0704030504030204" pitchFamily="34" charset="0"/>
                <a:ea typeface="Microsoft YaHei" panose="020B0503020204020204" pitchFamily="34" charset="-122"/>
                <a:cs typeface="Titan One"/>
                <a:sym typeface="Titan One"/>
              </a:rPr>
              <a:t>ackage-Free</a:t>
            </a:r>
            <a:endParaRPr sz="2000" dirty="0">
              <a:solidFill>
                <a:schemeClr val="dk1"/>
              </a:solidFill>
              <a:latin typeface="Arial Rounded MT Bold" panose="020F0704030504030204" pitchFamily="34" charset="0"/>
              <a:ea typeface="Microsoft YaHei" panose="020B0503020204020204" pitchFamily="34" charset="-122"/>
              <a:cs typeface="Titan One"/>
              <a:sym typeface="Titan One"/>
            </a:endParaRPr>
          </a:p>
        </p:txBody>
      </p:sp>
      <p:sp>
        <p:nvSpPr>
          <p:cNvPr id="20" name="Google Shape;1422;p34"/>
          <p:cNvSpPr txBox="1">
            <a:spLocks/>
          </p:cNvSpPr>
          <p:nvPr/>
        </p:nvSpPr>
        <p:spPr>
          <a:xfrm>
            <a:off x="859900" y="312146"/>
            <a:ext cx="7519200" cy="996000"/>
          </a:xfrm>
          <a:prstGeom prst="rect">
            <a:avLst/>
          </a:prstGeom>
          <a:noFill/>
          <a:ln>
            <a:noFill/>
          </a:ln>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HK" sz="5400" dirty="0" smtClean="0">
                <a:latin typeface="Arial Rounded MT Bold" panose="020F0704030504030204" pitchFamily="34" charset="0"/>
                <a:ea typeface="Microsoft YaHei" panose="020B0503020204020204" pitchFamily="34" charset="-122"/>
              </a:rPr>
              <a:t>Low Carbon </a:t>
            </a:r>
            <a:r>
              <a:rPr lang="en-HK" sz="5400" dirty="0" smtClean="0">
                <a:solidFill>
                  <a:srgbClr val="FFC500"/>
                </a:solidFill>
                <a:latin typeface="Arial Rounded MT Bold" panose="020F0704030504030204" pitchFamily="34" charset="0"/>
                <a:ea typeface="Microsoft YaHei" panose="020B0503020204020204" pitchFamily="34" charset="-122"/>
              </a:rPr>
              <a:t>P</a:t>
            </a:r>
            <a:r>
              <a:rPr lang="en-HK" sz="5400" dirty="0" smtClean="0">
                <a:solidFill>
                  <a:srgbClr val="00F8FF"/>
                </a:solidFill>
                <a:latin typeface="Arial Rounded MT Bold" panose="020F0704030504030204" pitchFamily="34" charset="0"/>
                <a:ea typeface="Microsoft YaHei" panose="020B0503020204020204" pitchFamily="34" charset="-122"/>
              </a:rPr>
              <a:t>L</a:t>
            </a:r>
            <a:r>
              <a:rPr lang="en-HK" sz="5400" dirty="0" smtClean="0">
                <a:solidFill>
                  <a:srgbClr val="F6CFFF"/>
                </a:solidFill>
                <a:latin typeface="Arial Rounded MT Bold" panose="020F0704030504030204" pitchFamily="34" charset="0"/>
                <a:ea typeface="Microsoft YaHei" panose="020B0503020204020204" pitchFamily="34" charset="-122"/>
              </a:rPr>
              <a:t>S</a:t>
            </a:r>
            <a:endParaRPr lang="en-HK" sz="4000" dirty="0">
              <a:solidFill>
                <a:srgbClr val="F6CFFF"/>
              </a:solidFill>
              <a:latin typeface="Arial Rounded MT Bold" panose="020F0704030504030204" pitchFamily="34" charset="0"/>
              <a:ea typeface="Microsoft YaHei" panose="020B0503020204020204" pitchFamily="34" charset="-122"/>
            </a:endParaRPr>
          </a:p>
        </p:txBody>
      </p:sp>
      <p:sp>
        <p:nvSpPr>
          <p:cNvPr id="21" name="Flowchart: Connector 20"/>
          <p:cNvSpPr/>
          <p:nvPr/>
        </p:nvSpPr>
        <p:spPr>
          <a:xfrm>
            <a:off x="6748416" y="1968419"/>
            <a:ext cx="1681416" cy="1781079"/>
          </a:xfrm>
          <a:prstGeom prst="flowChartConnector">
            <a:avLst/>
          </a:prstGeom>
          <a:blipFill dpi="0" rotWithShape="1">
            <a:blip r:embed="rId4">
              <a:alphaModFix amt="20000"/>
            </a:blip>
            <a:srcRect/>
            <a:stretch>
              <a:fillRect l="-418088" t="-376592" r="-419964" b="-66532"/>
            </a:stretch>
          </a:blip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2" name="Google Shape;1423;p34"/>
          <p:cNvSpPr/>
          <p:nvPr/>
        </p:nvSpPr>
        <p:spPr>
          <a:xfrm>
            <a:off x="6522474" y="4050629"/>
            <a:ext cx="2133300" cy="851073"/>
          </a:xfrm>
          <a:prstGeom prst="roundRect">
            <a:avLst>
              <a:gd name="adj" fmla="val 16667"/>
            </a:avLst>
          </a:prstGeom>
          <a:solidFill>
            <a:srgbClr val="F6CF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3200" b="1"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S</a:t>
            </a:r>
            <a:r>
              <a:rPr lang="en-HK" sz="1800"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easonal</a:t>
            </a:r>
            <a:endPar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p:txBody>
      </p:sp>
      <p:sp>
        <p:nvSpPr>
          <p:cNvPr id="27" name="Flowchart: Connector 26"/>
          <p:cNvSpPr/>
          <p:nvPr/>
        </p:nvSpPr>
        <p:spPr>
          <a:xfrm>
            <a:off x="3822061" y="1955936"/>
            <a:ext cx="1699586" cy="1788090"/>
          </a:xfrm>
          <a:prstGeom prst="flowChartConnector">
            <a:avLst/>
          </a:prstGeom>
          <a:blipFill dpi="0" rotWithShape="1">
            <a:blip r:embed="rId4">
              <a:alphaModFix amt="20000"/>
            </a:blip>
            <a:srcRect/>
            <a:stretch>
              <a:fillRect l="-260728" t="-376392" r="-577324" b="-66732"/>
            </a:stretch>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8" name="Google Shape;1423;p34"/>
          <p:cNvSpPr/>
          <p:nvPr/>
        </p:nvSpPr>
        <p:spPr>
          <a:xfrm>
            <a:off x="3605204" y="4050629"/>
            <a:ext cx="2133300" cy="851073"/>
          </a:xfrm>
          <a:prstGeom prst="roundRect">
            <a:avLst>
              <a:gd name="adj" fmla="val 16667"/>
            </a:avLst>
          </a:prstGeom>
          <a:solidFill>
            <a:srgbClr val="00F8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2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3200" b="1"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L</a:t>
            </a:r>
            <a:r>
              <a:rPr lang="en-HK" sz="1800" dirty="0" smtClean="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ocal</a:t>
            </a:r>
            <a:endPar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1"/>
            <a:ext cx="9144000" cy="5138737"/>
          </a:xfrm>
          <a:prstGeom prst="rect">
            <a:avLst/>
          </a:prstGeom>
        </p:spPr>
      </p:pic>
    </p:spTree>
    <p:extLst>
      <p:ext uri="{BB962C8B-B14F-4D97-AF65-F5344CB8AC3E}">
        <p14:creationId xmlns:p14="http://schemas.microsoft.com/office/powerpoint/2010/main" val="168426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35"/>
          <p:cNvSpPr/>
          <p:nvPr/>
        </p:nvSpPr>
        <p:spPr>
          <a:xfrm>
            <a:off x="6074825" y="1488459"/>
            <a:ext cx="2223463" cy="2361528"/>
          </a:xfrm>
          <a:prstGeom prst="roundRect">
            <a:avLst>
              <a:gd name="adj" fmla="val 16667"/>
            </a:avLst>
          </a:prstGeom>
          <a:solidFill>
            <a:srgbClr val="DD7E6B"/>
          </a:solidFill>
          <a:ln w="9525" cap="flat" cmpd="sng">
            <a:solidFill>
              <a:srgbClr val="DD7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438" name="Google Shape;1438;p35"/>
          <p:cNvPicPr preferRelativeResize="0"/>
          <p:nvPr/>
        </p:nvPicPr>
        <p:blipFill>
          <a:blip r:embed="rId3">
            <a:alphaModFix/>
          </a:blip>
          <a:stretch>
            <a:fillRect/>
          </a:stretch>
        </p:blipFill>
        <p:spPr>
          <a:xfrm>
            <a:off x="5939827" y="1381259"/>
            <a:ext cx="2393234" cy="2108181"/>
          </a:xfrm>
          <a:prstGeom prst="rect">
            <a:avLst/>
          </a:prstGeom>
          <a:noFill/>
          <a:ln>
            <a:noFill/>
          </a:ln>
        </p:spPr>
      </p:pic>
      <p:sp>
        <p:nvSpPr>
          <p:cNvPr id="1439" name="Google Shape;1439;p35"/>
          <p:cNvSpPr/>
          <p:nvPr/>
        </p:nvSpPr>
        <p:spPr>
          <a:xfrm>
            <a:off x="865410" y="1488459"/>
            <a:ext cx="2223049" cy="2361528"/>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440" name="Google Shape;1440;p35"/>
          <p:cNvPicPr preferRelativeResize="0"/>
          <p:nvPr/>
        </p:nvPicPr>
        <p:blipFill rotWithShape="1">
          <a:blip r:embed="rId4">
            <a:alphaModFix/>
          </a:blip>
          <a:srcRect t="5870" b="-5870"/>
          <a:stretch/>
        </p:blipFill>
        <p:spPr>
          <a:xfrm>
            <a:off x="940908" y="1371460"/>
            <a:ext cx="2204877" cy="2358247"/>
          </a:xfrm>
          <a:prstGeom prst="rect">
            <a:avLst/>
          </a:prstGeom>
          <a:noFill/>
          <a:ln>
            <a:noFill/>
          </a:ln>
        </p:spPr>
      </p:pic>
      <p:sp>
        <p:nvSpPr>
          <p:cNvPr id="1441" name="Google Shape;1441;p35"/>
          <p:cNvSpPr/>
          <p:nvPr/>
        </p:nvSpPr>
        <p:spPr>
          <a:xfrm>
            <a:off x="3478592" y="1488459"/>
            <a:ext cx="2224895" cy="2363489"/>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442" name="Google Shape;1442;p35"/>
          <p:cNvPicPr preferRelativeResize="0"/>
          <p:nvPr/>
        </p:nvPicPr>
        <p:blipFill>
          <a:blip r:embed="rId5">
            <a:alphaModFix/>
          </a:blip>
          <a:stretch>
            <a:fillRect/>
          </a:stretch>
        </p:blipFill>
        <p:spPr>
          <a:xfrm>
            <a:off x="3535918" y="1542115"/>
            <a:ext cx="2090464" cy="1910831"/>
          </a:xfrm>
          <a:prstGeom prst="rect">
            <a:avLst/>
          </a:prstGeom>
          <a:noFill/>
          <a:ln>
            <a:noFill/>
          </a:ln>
        </p:spPr>
      </p:pic>
      <p:sp>
        <p:nvSpPr>
          <p:cNvPr id="1443" name="Google Shape;1443;p35"/>
          <p:cNvSpPr/>
          <p:nvPr/>
        </p:nvSpPr>
        <p:spPr>
          <a:xfrm>
            <a:off x="1291215" y="3326754"/>
            <a:ext cx="1371437" cy="454100"/>
          </a:xfrm>
          <a:prstGeom prst="roundRect">
            <a:avLst>
              <a:gd name="adj" fmla="val 16667"/>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Paper</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444" name="Google Shape;1444;p35"/>
          <p:cNvSpPr/>
          <p:nvPr/>
        </p:nvSpPr>
        <p:spPr>
          <a:xfrm>
            <a:off x="6534954" y="3326754"/>
            <a:ext cx="1371437" cy="454100"/>
          </a:xfrm>
          <a:prstGeom prst="roundRect">
            <a:avLst>
              <a:gd name="adj" fmla="val 16667"/>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HK"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Plastic</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445" name="Google Shape;1445;p35"/>
          <p:cNvSpPr/>
          <p:nvPr/>
        </p:nvSpPr>
        <p:spPr>
          <a:xfrm>
            <a:off x="3907256" y="3326754"/>
            <a:ext cx="1372575" cy="454476"/>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Metal</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446"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Package Free</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447" name="Google Shape;1447;p35"/>
          <p:cNvPicPr preferRelativeResize="0"/>
          <p:nvPr/>
        </p:nvPicPr>
        <p:blipFill>
          <a:blip r:embed="rId6">
            <a:alphaModFix/>
          </a:blip>
          <a:stretch>
            <a:fillRect/>
          </a:stretch>
        </p:blipFill>
        <p:spPr>
          <a:xfrm>
            <a:off x="7376103" y="122603"/>
            <a:ext cx="323150" cy="321025"/>
          </a:xfrm>
          <a:prstGeom prst="rect">
            <a:avLst/>
          </a:prstGeom>
          <a:noFill/>
          <a:ln>
            <a:noFill/>
          </a:ln>
        </p:spPr>
      </p:pic>
      <p:pic>
        <p:nvPicPr>
          <p:cNvPr id="1448" name="Google Shape;1448;p35"/>
          <p:cNvPicPr preferRelativeResize="0"/>
          <p:nvPr/>
        </p:nvPicPr>
        <p:blipFill>
          <a:blip r:embed="rId7">
            <a:alphaModFix/>
          </a:blip>
          <a:stretch>
            <a:fillRect/>
          </a:stretch>
        </p:blipFill>
        <p:spPr>
          <a:xfrm>
            <a:off x="7130787" y="211890"/>
            <a:ext cx="261500" cy="238084"/>
          </a:xfrm>
          <a:prstGeom prst="rect">
            <a:avLst/>
          </a:prstGeom>
          <a:noFill/>
          <a:ln>
            <a:noFill/>
          </a:ln>
        </p:spPr>
      </p:pic>
      <p:sp>
        <p:nvSpPr>
          <p:cNvPr id="15" name="Google Shape;1351;p31"/>
          <p:cNvSpPr txBox="1">
            <a:spLocks/>
          </p:cNvSpPr>
          <p:nvPr/>
        </p:nvSpPr>
        <p:spPr>
          <a:xfrm>
            <a:off x="1229707" y="99080"/>
            <a:ext cx="57612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Common Types of Packaging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graphicFrame>
        <p:nvGraphicFramePr>
          <p:cNvPr id="27" name="Google Shape;1550;p40"/>
          <p:cNvGraphicFramePr/>
          <p:nvPr>
            <p:extLst>
              <p:ext uri="{D42A27DB-BD31-4B8C-83A1-F6EECF244321}">
                <p14:modId xmlns:p14="http://schemas.microsoft.com/office/powerpoint/2010/main" val="2226838290"/>
              </p:ext>
            </p:extLst>
          </p:nvPr>
        </p:nvGraphicFramePr>
        <p:xfrm>
          <a:off x="896799" y="1415338"/>
          <a:ext cx="7321825" cy="3662142"/>
        </p:xfrm>
        <a:graphic>
          <a:graphicData uri="http://schemas.openxmlformats.org/drawingml/2006/table">
            <a:tbl>
              <a:tblPr>
                <a:noFill/>
                <a:tableStyleId>{5041B3AF-687D-4DF1-96A8-ADD314D7786C}</a:tableStyleId>
              </a:tblPr>
              <a:tblGrid>
                <a:gridCol w="2162631">
                  <a:extLst>
                    <a:ext uri="{9D8B030D-6E8A-4147-A177-3AD203B41FA5}">
                      <a16:colId xmlns:a16="http://schemas.microsoft.com/office/drawing/2014/main" val="20000"/>
                    </a:ext>
                  </a:extLst>
                </a:gridCol>
                <a:gridCol w="5159194">
                  <a:extLst>
                    <a:ext uri="{9D8B030D-6E8A-4147-A177-3AD203B41FA5}">
                      <a16:colId xmlns:a16="http://schemas.microsoft.com/office/drawing/2014/main" val="20001"/>
                    </a:ext>
                  </a:extLst>
                </a:gridCol>
              </a:tblGrid>
              <a:tr h="580150">
                <a:tc>
                  <a:txBody>
                    <a:bodyPr/>
                    <a:lstStyle/>
                    <a:p>
                      <a:pPr marL="0" lvl="0" indent="0" algn="ctr" rtl="0">
                        <a:lnSpc>
                          <a:spcPct val="115000"/>
                        </a:lnSpc>
                        <a:spcBef>
                          <a:spcPts val="1200"/>
                        </a:spcBef>
                        <a:spcAft>
                          <a:spcPts val="0"/>
                        </a:spcAft>
                        <a:buNone/>
                      </a:pPr>
                      <a:r>
                        <a:rPr lang="en-US" altLang="zh-TW"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Packaging </a:t>
                      </a:r>
                      <a:r>
                        <a:rPr lang="en-US" altLang="zh-TW" sz="20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(per kg)</a:t>
                      </a:r>
                      <a:endParaRPr lang="zh-TW" altLang="en-US" sz="2000" b="1" dirty="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altLang="zh-TW"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Carbon Emission(      = 1 kg)</a:t>
                      </a:r>
                      <a:endParaRPr lang="zh-TW" altLang="en-US" sz="2200" b="1" dirty="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extLst>
                  <a:ext uri="{0D108BD9-81ED-4DB2-BD59-A6C34878D82A}">
                    <a16:rowId xmlns:a16="http://schemas.microsoft.com/office/drawing/2014/main" val="10000"/>
                  </a:ext>
                </a:extLst>
              </a:tr>
              <a:tr h="900112">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lgn="ctr">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lgn="ctr">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extLst>
                  <a:ext uri="{0D108BD9-81ED-4DB2-BD59-A6C34878D82A}">
                    <a16:rowId xmlns:a16="http://schemas.microsoft.com/office/drawing/2014/main" val="3266618876"/>
                  </a:ext>
                </a:extLst>
              </a:tr>
              <a:tr h="919163">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lgn="ctr">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lgn="ctr">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extLst>
                  <a:ext uri="{0D108BD9-81ED-4DB2-BD59-A6C34878D82A}">
                    <a16:rowId xmlns:a16="http://schemas.microsoft.com/office/drawing/2014/main" val="934193339"/>
                  </a:ext>
                </a:extLst>
              </a:tr>
              <a:tr h="923925">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453" name="Google Shape;1453;p36"/>
          <p:cNvPicPr preferRelativeResize="0"/>
          <p:nvPr/>
        </p:nvPicPr>
        <p:blipFill>
          <a:blip r:embed="rId3">
            <a:alphaModFix/>
          </a:blip>
          <a:stretch>
            <a:fillRect/>
          </a:stretch>
        </p:blipFill>
        <p:spPr>
          <a:xfrm>
            <a:off x="778408" y="389293"/>
            <a:ext cx="2247638" cy="1094626"/>
          </a:xfrm>
          <a:prstGeom prst="rect">
            <a:avLst/>
          </a:prstGeom>
          <a:noFill/>
          <a:ln>
            <a:noFill/>
          </a:ln>
        </p:spPr>
      </p:pic>
      <p:pic>
        <p:nvPicPr>
          <p:cNvPr id="1454" name="Google Shape;1454;p36"/>
          <p:cNvPicPr preferRelativeResize="0"/>
          <p:nvPr/>
        </p:nvPicPr>
        <p:blipFill rotWithShape="1">
          <a:blip r:embed="rId3">
            <a:alphaModFix/>
          </a:blip>
          <a:srcRect l="40569" r="29472" b="80040"/>
          <a:stretch/>
        </p:blipFill>
        <p:spPr>
          <a:xfrm>
            <a:off x="3495474" y="266725"/>
            <a:ext cx="1172375" cy="413975"/>
          </a:xfrm>
          <a:prstGeom prst="rect">
            <a:avLst/>
          </a:prstGeom>
          <a:noFill/>
          <a:ln>
            <a:noFill/>
          </a:ln>
        </p:spPr>
      </p:pic>
      <p:pic>
        <p:nvPicPr>
          <p:cNvPr id="1455" name="Google Shape;1455;p36"/>
          <p:cNvPicPr preferRelativeResize="0"/>
          <p:nvPr/>
        </p:nvPicPr>
        <p:blipFill rotWithShape="1">
          <a:blip r:embed="rId3">
            <a:alphaModFix/>
          </a:blip>
          <a:srcRect l="40569" r="29472" b="80040"/>
          <a:stretch/>
        </p:blipFill>
        <p:spPr>
          <a:xfrm>
            <a:off x="3287224" y="266725"/>
            <a:ext cx="1172375" cy="413975"/>
          </a:xfrm>
          <a:prstGeom prst="rect">
            <a:avLst/>
          </a:prstGeom>
          <a:noFill/>
          <a:ln>
            <a:noFill/>
          </a:ln>
        </p:spPr>
      </p:pic>
      <p:pic>
        <p:nvPicPr>
          <p:cNvPr id="1456" name="Google Shape;1456;p36"/>
          <p:cNvPicPr preferRelativeResize="0"/>
          <p:nvPr/>
        </p:nvPicPr>
        <p:blipFill rotWithShape="1">
          <a:blip r:embed="rId3">
            <a:alphaModFix/>
          </a:blip>
          <a:srcRect l="40569" r="29472" b="80040"/>
          <a:stretch/>
        </p:blipFill>
        <p:spPr>
          <a:xfrm>
            <a:off x="4657611" y="266725"/>
            <a:ext cx="1172375" cy="413975"/>
          </a:xfrm>
          <a:prstGeom prst="rect">
            <a:avLst/>
          </a:prstGeom>
          <a:noFill/>
          <a:ln>
            <a:noFill/>
          </a:ln>
        </p:spPr>
      </p:pic>
      <p:pic>
        <p:nvPicPr>
          <p:cNvPr id="1459" name="Google Shape;1459;p36"/>
          <p:cNvPicPr preferRelativeResize="0"/>
          <p:nvPr/>
        </p:nvPicPr>
        <p:blipFill>
          <a:blip r:embed="rId4">
            <a:alphaModFix/>
          </a:blip>
          <a:stretch>
            <a:fillRect/>
          </a:stretch>
        </p:blipFill>
        <p:spPr>
          <a:xfrm>
            <a:off x="1738281" y="2375833"/>
            <a:ext cx="623160" cy="790975"/>
          </a:xfrm>
          <a:prstGeom prst="rect">
            <a:avLst/>
          </a:prstGeom>
          <a:noFill/>
          <a:ln>
            <a:noFill/>
          </a:ln>
        </p:spPr>
      </p:pic>
      <p:pic>
        <p:nvPicPr>
          <p:cNvPr id="1462" name="Google Shape;1462;p36"/>
          <p:cNvPicPr preferRelativeResize="0"/>
          <p:nvPr/>
        </p:nvPicPr>
        <p:blipFill>
          <a:blip r:embed="rId5">
            <a:alphaModFix/>
          </a:blip>
          <a:stretch>
            <a:fillRect/>
          </a:stretch>
        </p:blipFill>
        <p:spPr>
          <a:xfrm>
            <a:off x="3717385" y="2273370"/>
            <a:ext cx="952700" cy="945475"/>
          </a:xfrm>
          <a:prstGeom prst="rect">
            <a:avLst/>
          </a:prstGeom>
          <a:noFill/>
          <a:ln>
            <a:noFill/>
          </a:ln>
        </p:spPr>
      </p:pic>
      <p:pic>
        <p:nvPicPr>
          <p:cNvPr id="1460" name="Google Shape;1460;p36"/>
          <p:cNvPicPr preferRelativeResize="0"/>
          <p:nvPr/>
        </p:nvPicPr>
        <p:blipFill>
          <a:blip r:embed="rId6">
            <a:alphaModFix/>
          </a:blip>
          <a:stretch>
            <a:fillRect/>
          </a:stretch>
        </p:blipFill>
        <p:spPr>
          <a:xfrm rot="968928">
            <a:off x="1771212" y="3374832"/>
            <a:ext cx="533728" cy="696410"/>
          </a:xfrm>
          <a:prstGeom prst="rect">
            <a:avLst/>
          </a:prstGeom>
          <a:noFill/>
          <a:ln>
            <a:noFill/>
          </a:ln>
        </p:spPr>
      </p:pic>
      <p:grpSp>
        <p:nvGrpSpPr>
          <p:cNvPr id="7" name="Group 6"/>
          <p:cNvGrpSpPr/>
          <p:nvPr/>
        </p:nvGrpSpPr>
        <p:grpSpPr>
          <a:xfrm>
            <a:off x="3730469" y="3186251"/>
            <a:ext cx="2591854" cy="945495"/>
            <a:chOff x="3816287" y="2951592"/>
            <a:chExt cx="2591854" cy="945495"/>
          </a:xfrm>
        </p:grpSpPr>
        <p:pic>
          <p:nvPicPr>
            <p:cNvPr id="1463" name="Google Shape;1463;p36"/>
            <p:cNvPicPr preferRelativeResize="0"/>
            <p:nvPr/>
          </p:nvPicPr>
          <p:blipFill>
            <a:blip r:embed="rId5">
              <a:alphaModFix/>
            </a:blip>
            <a:stretch>
              <a:fillRect/>
            </a:stretch>
          </p:blipFill>
          <p:spPr>
            <a:xfrm>
              <a:off x="3816287" y="2951592"/>
              <a:ext cx="952700" cy="945475"/>
            </a:xfrm>
            <a:prstGeom prst="rect">
              <a:avLst/>
            </a:prstGeom>
            <a:noFill/>
            <a:ln>
              <a:noFill/>
            </a:ln>
          </p:spPr>
        </p:pic>
        <p:pic>
          <p:nvPicPr>
            <p:cNvPr id="1464" name="Google Shape;1464;p36"/>
            <p:cNvPicPr preferRelativeResize="0"/>
            <p:nvPr/>
          </p:nvPicPr>
          <p:blipFill>
            <a:blip r:embed="rId5">
              <a:alphaModFix/>
            </a:blip>
            <a:stretch>
              <a:fillRect/>
            </a:stretch>
          </p:blipFill>
          <p:spPr>
            <a:xfrm>
              <a:off x="4868587" y="2951604"/>
              <a:ext cx="952700" cy="945475"/>
            </a:xfrm>
            <a:prstGeom prst="rect">
              <a:avLst/>
            </a:prstGeom>
            <a:noFill/>
            <a:ln>
              <a:noFill/>
            </a:ln>
          </p:spPr>
        </p:pic>
        <p:pic>
          <p:nvPicPr>
            <p:cNvPr id="1468" name="Google Shape;1468;p36"/>
            <p:cNvPicPr preferRelativeResize="0"/>
            <p:nvPr/>
          </p:nvPicPr>
          <p:blipFill rotWithShape="1">
            <a:blip r:embed="rId5">
              <a:alphaModFix/>
            </a:blip>
            <a:srcRect r="48856"/>
            <a:stretch/>
          </p:blipFill>
          <p:spPr>
            <a:xfrm>
              <a:off x="5920891" y="2951612"/>
              <a:ext cx="487250" cy="945475"/>
            </a:xfrm>
            <a:prstGeom prst="rect">
              <a:avLst/>
            </a:prstGeom>
            <a:noFill/>
            <a:ln>
              <a:noFill/>
            </a:ln>
          </p:spPr>
        </p:pic>
      </p:grpSp>
      <p:pic>
        <p:nvPicPr>
          <p:cNvPr id="1461" name="Google Shape;1461;p36"/>
          <p:cNvPicPr preferRelativeResize="0"/>
          <p:nvPr/>
        </p:nvPicPr>
        <p:blipFill>
          <a:blip r:embed="rId7">
            <a:alphaModFix/>
          </a:blip>
          <a:stretch>
            <a:fillRect/>
          </a:stretch>
        </p:blipFill>
        <p:spPr>
          <a:xfrm rot="1292458">
            <a:off x="1573182" y="4007625"/>
            <a:ext cx="953359" cy="1193714"/>
          </a:xfrm>
          <a:prstGeom prst="rect">
            <a:avLst/>
          </a:prstGeom>
          <a:noFill/>
          <a:ln>
            <a:noFill/>
          </a:ln>
        </p:spPr>
      </p:pic>
      <p:grpSp>
        <p:nvGrpSpPr>
          <p:cNvPr id="5" name="Group 4"/>
          <p:cNvGrpSpPr/>
          <p:nvPr/>
        </p:nvGrpSpPr>
        <p:grpSpPr>
          <a:xfrm>
            <a:off x="3748133" y="4131746"/>
            <a:ext cx="3644154" cy="945480"/>
            <a:chOff x="3885382" y="3907531"/>
            <a:chExt cx="3644154" cy="945480"/>
          </a:xfrm>
        </p:grpSpPr>
        <p:pic>
          <p:nvPicPr>
            <p:cNvPr id="1465" name="Google Shape;1465;p36"/>
            <p:cNvPicPr preferRelativeResize="0"/>
            <p:nvPr/>
          </p:nvPicPr>
          <p:blipFill>
            <a:blip r:embed="rId5">
              <a:alphaModFix/>
            </a:blip>
            <a:stretch>
              <a:fillRect/>
            </a:stretch>
          </p:blipFill>
          <p:spPr>
            <a:xfrm>
              <a:off x="5989982" y="3907536"/>
              <a:ext cx="952700" cy="945475"/>
            </a:xfrm>
            <a:prstGeom prst="rect">
              <a:avLst/>
            </a:prstGeom>
            <a:noFill/>
            <a:ln>
              <a:noFill/>
            </a:ln>
          </p:spPr>
        </p:pic>
        <p:pic>
          <p:nvPicPr>
            <p:cNvPr id="1466" name="Google Shape;1466;p36"/>
            <p:cNvPicPr preferRelativeResize="0"/>
            <p:nvPr/>
          </p:nvPicPr>
          <p:blipFill>
            <a:blip r:embed="rId5">
              <a:alphaModFix/>
            </a:blip>
            <a:stretch>
              <a:fillRect/>
            </a:stretch>
          </p:blipFill>
          <p:spPr>
            <a:xfrm>
              <a:off x="4937682" y="3907536"/>
              <a:ext cx="952700" cy="945475"/>
            </a:xfrm>
            <a:prstGeom prst="rect">
              <a:avLst/>
            </a:prstGeom>
            <a:noFill/>
            <a:ln>
              <a:noFill/>
            </a:ln>
          </p:spPr>
        </p:pic>
        <p:pic>
          <p:nvPicPr>
            <p:cNvPr id="1467" name="Google Shape;1467;p36"/>
            <p:cNvPicPr preferRelativeResize="0"/>
            <p:nvPr/>
          </p:nvPicPr>
          <p:blipFill>
            <a:blip r:embed="rId5">
              <a:alphaModFix/>
            </a:blip>
            <a:stretch>
              <a:fillRect/>
            </a:stretch>
          </p:blipFill>
          <p:spPr>
            <a:xfrm>
              <a:off x="3885382" y="3907536"/>
              <a:ext cx="952700" cy="945475"/>
            </a:xfrm>
            <a:prstGeom prst="rect">
              <a:avLst/>
            </a:prstGeom>
            <a:noFill/>
            <a:ln>
              <a:noFill/>
            </a:ln>
          </p:spPr>
        </p:pic>
        <p:pic>
          <p:nvPicPr>
            <p:cNvPr id="1469" name="Google Shape;1469;p36"/>
            <p:cNvPicPr preferRelativeResize="0"/>
            <p:nvPr/>
          </p:nvPicPr>
          <p:blipFill rotWithShape="1">
            <a:blip r:embed="rId5">
              <a:alphaModFix/>
            </a:blip>
            <a:srcRect r="48856"/>
            <a:stretch/>
          </p:blipFill>
          <p:spPr>
            <a:xfrm>
              <a:off x="7042286" y="3907531"/>
              <a:ext cx="487250" cy="945475"/>
            </a:xfrm>
            <a:prstGeom prst="rect">
              <a:avLst/>
            </a:prstGeom>
            <a:noFill/>
            <a:ln>
              <a:noFill/>
            </a:ln>
          </p:spPr>
        </p:pic>
      </p:grpSp>
      <p:pic>
        <p:nvPicPr>
          <p:cNvPr id="1473" name="Google Shape;1473;p36"/>
          <p:cNvPicPr preferRelativeResize="0"/>
          <p:nvPr/>
        </p:nvPicPr>
        <p:blipFill>
          <a:blip r:embed="rId5">
            <a:alphaModFix/>
          </a:blip>
          <a:stretch>
            <a:fillRect/>
          </a:stretch>
        </p:blipFill>
        <p:spPr>
          <a:xfrm>
            <a:off x="6197850" y="1685907"/>
            <a:ext cx="355300" cy="352612"/>
          </a:xfrm>
          <a:prstGeom prst="rect">
            <a:avLst/>
          </a:prstGeom>
          <a:noFill/>
          <a:ln>
            <a:noFill/>
          </a:ln>
        </p:spPr>
      </p:pic>
      <p:sp>
        <p:nvSpPr>
          <p:cNvPr id="24" name="Google Shape;1351;p31"/>
          <p:cNvSpPr txBox="1">
            <a:spLocks/>
          </p:cNvSpPr>
          <p:nvPr/>
        </p:nvSpPr>
        <p:spPr>
          <a:xfrm>
            <a:off x="1855323" y="136440"/>
            <a:ext cx="473832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Carbon Emission of Package Production</a:t>
            </a:r>
            <a:endParaRPr lang="zh-TW" altLang="en-US" b="1" dirty="0">
              <a:latin typeface="Arial Rounded MT Bold" panose="020F0704030504030204" pitchFamily="34" charset="0"/>
              <a:ea typeface="Microsoft YaHei" panose="020B0503020204020204" pitchFamily="34" charset="-122"/>
            </a:endParaRPr>
          </a:p>
        </p:txBody>
      </p:sp>
      <p:sp>
        <p:nvSpPr>
          <p:cNvPr id="32"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Package Free</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33" name="Google Shape;1447;p35"/>
          <p:cNvPicPr preferRelativeResize="0"/>
          <p:nvPr/>
        </p:nvPicPr>
        <p:blipFill>
          <a:blip r:embed="rId8">
            <a:alphaModFix/>
          </a:blip>
          <a:stretch>
            <a:fillRect/>
          </a:stretch>
        </p:blipFill>
        <p:spPr>
          <a:xfrm>
            <a:off x="7376103" y="122603"/>
            <a:ext cx="323150" cy="321025"/>
          </a:xfrm>
          <a:prstGeom prst="rect">
            <a:avLst/>
          </a:prstGeom>
          <a:noFill/>
          <a:ln>
            <a:noFill/>
          </a:ln>
        </p:spPr>
      </p:pic>
      <p:pic>
        <p:nvPicPr>
          <p:cNvPr id="34" name="Google Shape;1448;p35"/>
          <p:cNvPicPr preferRelativeResize="0"/>
          <p:nvPr/>
        </p:nvPicPr>
        <p:blipFill>
          <a:blip r:embed="rId9">
            <a:alphaModFix/>
          </a:blip>
          <a:stretch>
            <a:fillRect/>
          </a:stretch>
        </p:blipFill>
        <p:spPr>
          <a:xfrm>
            <a:off x="7130787" y="211890"/>
            <a:ext cx="261500" cy="238084"/>
          </a:xfrm>
          <a:prstGeom prst="rect">
            <a:avLst/>
          </a:prstGeom>
          <a:noFill/>
          <a:ln>
            <a:noFill/>
          </a:ln>
        </p:spPr>
      </p:pic>
    </p:spTree>
    <p:extLst>
      <p:ext uri="{BB962C8B-B14F-4D97-AF65-F5344CB8AC3E}">
        <p14:creationId xmlns:p14="http://schemas.microsoft.com/office/powerpoint/2010/main" val="1321858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37"/>
          <p:cNvSpPr/>
          <p:nvPr/>
        </p:nvSpPr>
        <p:spPr>
          <a:xfrm>
            <a:off x="529575" y="1550775"/>
            <a:ext cx="578700" cy="109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pic>
        <p:nvPicPr>
          <p:cNvPr id="1479" name="Google Shape;1479;p37"/>
          <p:cNvPicPr preferRelativeResize="0"/>
          <p:nvPr/>
        </p:nvPicPr>
        <p:blipFill rotWithShape="1">
          <a:blip r:embed="rId3">
            <a:alphaModFix/>
          </a:blip>
          <a:srcRect l="31371" t="24362" r="21923" b="12815"/>
          <a:stretch/>
        </p:blipFill>
        <p:spPr>
          <a:xfrm>
            <a:off x="1830498" y="1747608"/>
            <a:ext cx="3593851" cy="3062716"/>
          </a:xfrm>
          <a:prstGeom prst="rect">
            <a:avLst/>
          </a:prstGeom>
          <a:noFill/>
          <a:ln>
            <a:noFill/>
          </a:ln>
        </p:spPr>
      </p:pic>
      <p:cxnSp>
        <p:nvCxnSpPr>
          <p:cNvPr id="1480" name="Google Shape;1480;p37"/>
          <p:cNvCxnSpPr/>
          <p:nvPr/>
        </p:nvCxnSpPr>
        <p:spPr>
          <a:xfrm rot="10800000">
            <a:off x="2059650" y="2768550"/>
            <a:ext cx="854700" cy="491100"/>
          </a:xfrm>
          <a:prstGeom prst="straightConnector1">
            <a:avLst/>
          </a:prstGeom>
          <a:noFill/>
          <a:ln w="38100" cap="flat" cmpd="sng">
            <a:solidFill>
              <a:srgbClr val="49AFE7"/>
            </a:solidFill>
            <a:prstDash val="solid"/>
            <a:round/>
            <a:headEnd type="none" w="med" len="med"/>
            <a:tailEnd type="none" w="med" len="med"/>
          </a:ln>
        </p:spPr>
      </p:cxnSp>
      <p:cxnSp>
        <p:nvCxnSpPr>
          <p:cNvPr id="1481" name="Google Shape;1481;p37"/>
          <p:cNvCxnSpPr/>
          <p:nvPr/>
        </p:nvCxnSpPr>
        <p:spPr>
          <a:xfrm rot="10800000">
            <a:off x="2860850" y="1744675"/>
            <a:ext cx="578700" cy="498600"/>
          </a:xfrm>
          <a:prstGeom prst="straightConnector1">
            <a:avLst/>
          </a:prstGeom>
          <a:noFill/>
          <a:ln w="38100" cap="flat" cmpd="sng">
            <a:solidFill>
              <a:srgbClr val="9BC288"/>
            </a:solidFill>
            <a:prstDash val="solid"/>
            <a:round/>
            <a:headEnd type="none" w="med" len="med"/>
            <a:tailEnd type="none" w="med" len="med"/>
          </a:ln>
        </p:spPr>
      </p:cxnSp>
      <p:cxnSp>
        <p:nvCxnSpPr>
          <p:cNvPr id="1482" name="Google Shape;1482;p37"/>
          <p:cNvCxnSpPr/>
          <p:nvPr/>
        </p:nvCxnSpPr>
        <p:spPr>
          <a:xfrm rot="10800000" flipH="1">
            <a:off x="5007925" y="2029725"/>
            <a:ext cx="541500" cy="936000"/>
          </a:xfrm>
          <a:prstGeom prst="straightConnector1">
            <a:avLst/>
          </a:prstGeom>
          <a:noFill/>
          <a:ln w="38100" cap="flat" cmpd="sng">
            <a:solidFill>
              <a:srgbClr val="866A54"/>
            </a:solidFill>
            <a:prstDash val="solid"/>
            <a:round/>
            <a:headEnd type="none" w="med" len="med"/>
            <a:tailEnd type="none" w="med" len="med"/>
          </a:ln>
        </p:spPr>
      </p:cxnSp>
      <p:sp>
        <p:nvSpPr>
          <p:cNvPr id="1483" name="Google Shape;1483;p37"/>
          <p:cNvSpPr txBox="1"/>
          <p:nvPr/>
        </p:nvSpPr>
        <p:spPr>
          <a:xfrm>
            <a:off x="528625" y="2084625"/>
            <a:ext cx="1526700" cy="1605428"/>
          </a:xfrm>
          <a:prstGeom prst="rect">
            <a:avLst/>
          </a:prstGeom>
          <a:noFill/>
          <a:ln w="38100" cap="flat" cmpd="sng">
            <a:solidFill>
              <a:srgbClr val="4EAEE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u="sng" dirty="0" smtClean="0">
                <a:solidFill>
                  <a:srgbClr val="4EAEE4"/>
                </a:solidFill>
                <a:latin typeface="Arial Rounded MT Bold" panose="020F0704030504030204" pitchFamily="34" charset="0"/>
                <a:ea typeface="Microsoft YaHei" panose="020B0503020204020204" pitchFamily="34" charset="-122"/>
                <a:cs typeface="Alata"/>
                <a:sym typeface="Alata"/>
              </a:rPr>
              <a:t>Primary Packaging</a:t>
            </a:r>
            <a:endParaRPr sz="2000" b="1" u="sng" dirty="0">
              <a:solidFill>
                <a:srgbClr val="4EAEE4"/>
              </a:solidFill>
              <a:latin typeface="Arial Rounded MT Bold" panose="020F0704030504030204" pitchFamily="34" charset="0"/>
              <a:ea typeface="Microsoft YaHei" panose="020B0503020204020204" pitchFamily="34" charset="-122"/>
              <a:cs typeface="Alata"/>
              <a:sym typeface="Alata"/>
            </a:endParaRPr>
          </a:p>
          <a:p>
            <a:pPr lvl="0" algn="ctr"/>
            <a:r>
              <a:rPr lang="en-US" altLang="zh-TW" b="1" dirty="0" smtClean="0">
                <a:solidFill>
                  <a:srgbClr val="4EAEE4"/>
                </a:solidFill>
                <a:latin typeface="Arial Rounded MT Bold" panose="020F0704030504030204" pitchFamily="34" charset="0"/>
                <a:ea typeface="Microsoft YaHei" panose="020B0503020204020204" pitchFamily="34" charset="-122"/>
                <a:cs typeface="Alata"/>
                <a:sym typeface="Alata"/>
              </a:rPr>
              <a:t>E.g.: Plastic bottles, Metal cans, Paper cartons</a:t>
            </a:r>
            <a:endParaRPr sz="2100" b="1" dirty="0">
              <a:solidFill>
                <a:srgbClr val="4EAEE4"/>
              </a:solidFill>
              <a:latin typeface="Arial Rounded MT Bold" panose="020F0704030504030204" pitchFamily="34" charset="0"/>
              <a:ea typeface="Microsoft YaHei" panose="020B0503020204020204" pitchFamily="34" charset="-122"/>
              <a:cs typeface="Alata"/>
              <a:sym typeface="Alata"/>
            </a:endParaRPr>
          </a:p>
        </p:txBody>
      </p:sp>
      <p:sp>
        <p:nvSpPr>
          <p:cNvPr id="1484" name="Google Shape;1484;p37"/>
          <p:cNvSpPr txBox="1"/>
          <p:nvPr/>
        </p:nvSpPr>
        <p:spPr>
          <a:xfrm>
            <a:off x="1137625" y="365985"/>
            <a:ext cx="1819850" cy="1385194"/>
          </a:xfrm>
          <a:prstGeom prst="rect">
            <a:avLst/>
          </a:prstGeom>
          <a:noFill/>
          <a:ln w="38100" cap="flat" cmpd="sng">
            <a:solidFill>
              <a:srgbClr val="9BC28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dirty="0" smtClean="0">
                <a:solidFill>
                  <a:srgbClr val="9BC288"/>
                </a:solidFill>
                <a:latin typeface="Arial Rounded MT Bold" panose="020F0704030504030204" pitchFamily="34" charset="0"/>
                <a:ea typeface="Microsoft YaHei" panose="020B0503020204020204" pitchFamily="34" charset="-122"/>
                <a:cs typeface="Alata"/>
                <a:sym typeface="Alata"/>
              </a:rPr>
              <a:t>Secondary Packaging</a:t>
            </a:r>
            <a:endParaRPr sz="2000" b="1" u="sng" dirty="0">
              <a:solidFill>
                <a:srgbClr val="9BC288"/>
              </a:solidFill>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r>
              <a:rPr lang="en-US" altLang="zh-TW" b="1" dirty="0" smtClean="0">
                <a:solidFill>
                  <a:srgbClr val="9BC288"/>
                </a:solidFill>
                <a:latin typeface="Arial Rounded MT Bold" panose="020F0704030504030204" pitchFamily="34" charset="0"/>
                <a:ea typeface="Microsoft YaHei" panose="020B0503020204020204" pitchFamily="34" charset="-122"/>
                <a:cs typeface="Alata"/>
                <a:sym typeface="Alata"/>
              </a:rPr>
              <a:t>E.g.: </a:t>
            </a:r>
            <a:r>
              <a:rPr lang="en" altLang="zh-TW" b="1" dirty="0" smtClean="0">
                <a:solidFill>
                  <a:srgbClr val="9BC288"/>
                </a:solidFill>
                <a:latin typeface="Arial Rounded MT Bold" panose="020F0704030504030204" pitchFamily="34" charset="0"/>
                <a:ea typeface="Microsoft YaHei" panose="020B0503020204020204" pitchFamily="34" charset="-122"/>
                <a:cs typeface="Alata"/>
                <a:sym typeface="Alata"/>
              </a:rPr>
              <a:t>Cling wrap</a:t>
            </a:r>
            <a:r>
              <a:rPr lang="en" b="1" dirty="0" smtClean="0">
                <a:solidFill>
                  <a:srgbClr val="9BC288"/>
                </a:solidFill>
                <a:latin typeface="Arial Rounded MT Bold" panose="020F0704030504030204" pitchFamily="34" charset="0"/>
                <a:ea typeface="Microsoft YaHei" panose="020B0503020204020204" pitchFamily="34" charset="-122"/>
                <a:cs typeface="Alata"/>
                <a:sym typeface="Alata"/>
              </a:rPr>
              <a:t>、Shrink film、Plastic trays</a:t>
            </a:r>
            <a:endParaRPr b="1" dirty="0">
              <a:solidFill>
                <a:srgbClr val="9BC288"/>
              </a:solidFill>
              <a:latin typeface="Arial Rounded MT Bold" panose="020F0704030504030204" pitchFamily="34" charset="0"/>
              <a:ea typeface="Microsoft YaHei" panose="020B0503020204020204" pitchFamily="34" charset="-122"/>
              <a:cs typeface="Alata"/>
              <a:sym typeface="Alata"/>
            </a:endParaRPr>
          </a:p>
        </p:txBody>
      </p:sp>
      <p:sp>
        <p:nvSpPr>
          <p:cNvPr id="1485" name="Google Shape;1485;p37"/>
          <p:cNvSpPr txBox="1"/>
          <p:nvPr/>
        </p:nvSpPr>
        <p:spPr>
          <a:xfrm>
            <a:off x="5549425" y="763827"/>
            <a:ext cx="1952400" cy="1629869"/>
          </a:xfrm>
          <a:prstGeom prst="rect">
            <a:avLst/>
          </a:prstGeom>
          <a:noFill/>
          <a:ln w="38100" cap="flat" cmpd="sng">
            <a:solidFill>
              <a:srgbClr val="856B5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u="sng" dirty="0" smtClean="0">
                <a:solidFill>
                  <a:srgbClr val="866A54"/>
                </a:solidFill>
                <a:latin typeface="Arial Rounded MT Bold" panose="020F0704030504030204" pitchFamily="34" charset="0"/>
                <a:ea typeface="Microsoft YaHei" panose="020B0503020204020204" pitchFamily="34" charset="-122"/>
                <a:cs typeface="Alata"/>
                <a:sym typeface="Alata"/>
              </a:rPr>
              <a:t>Tertiary Packaging</a:t>
            </a:r>
            <a:endParaRPr sz="2000" b="1" u="sng" dirty="0">
              <a:solidFill>
                <a:srgbClr val="866A54"/>
              </a:solidFill>
              <a:latin typeface="Arial Rounded MT Bold" panose="020F0704030504030204" pitchFamily="34" charset="0"/>
              <a:ea typeface="Microsoft YaHei" panose="020B0503020204020204" pitchFamily="34" charset="-122"/>
              <a:cs typeface="Alata"/>
              <a:sym typeface="Alata"/>
            </a:endParaRPr>
          </a:p>
          <a:p>
            <a:pPr lvl="0" algn="ctr"/>
            <a:r>
              <a:rPr lang="en-US" b="1" dirty="0" smtClean="0">
                <a:solidFill>
                  <a:srgbClr val="866A54"/>
                </a:solidFill>
                <a:latin typeface="Arial Rounded MT Bold" panose="020F0704030504030204" pitchFamily="34" charset="0"/>
                <a:ea typeface="Microsoft YaHei" panose="020B0503020204020204" pitchFamily="34" charset="-122"/>
                <a:cs typeface="Alata"/>
                <a:sym typeface="Alata"/>
              </a:rPr>
              <a:t>E.g.: Cardboard</a:t>
            </a:r>
            <a:r>
              <a:rPr lang="en" b="1" dirty="0" smtClean="0">
                <a:solidFill>
                  <a:srgbClr val="866A54"/>
                </a:solidFill>
                <a:latin typeface="Arial Rounded MT Bold" panose="020F0704030504030204" pitchFamily="34" charset="0"/>
                <a:ea typeface="Microsoft YaHei" panose="020B0503020204020204" pitchFamily="34" charset="-122"/>
                <a:cs typeface="Alata"/>
                <a:sym typeface="Alata"/>
              </a:rPr>
              <a:t>, Stretch fillm, Plastic crates, Wooden </a:t>
            </a:r>
            <a:r>
              <a:rPr lang="en-US" b="1" dirty="0" smtClean="0">
                <a:solidFill>
                  <a:srgbClr val="866A54"/>
                </a:solidFill>
                <a:latin typeface="Arial Rounded MT Bold" panose="020F0704030504030204" pitchFamily="34" charset="0"/>
                <a:ea typeface="Microsoft YaHei" panose="020B0503020204020204" pitchFamily="34" charset="-122"/>
                <a:cs typeface="Alata"/>
                <a:sym typeface="Alata"/>
              </a:rPr>
              <a:t>pallets</a:t>
            </a:r>
            <a:endParaRPr b="1" dirty="0">
              <a:solidFill>
                <a:srgbClr val="866A54"/>
              </a:solidFill>
              <a:latin typeface="Arial Rounded MT Bold" panose="020F0704030504030204" pitchFamily="34" charset="0"/>
              <a:ea typeface="Microsoft YaHei" panose="020B0503020204020204" pitchFamily="34" charset="-122"/>
              <a:cs typeface="Alata"/>
              <a:sym typeface="Alata"/>
            </a:endParaRPr>
          </a:p>
        </p:txBody>
      </p:sp>
      <p:sp>
        <p:nvSpPr>
          <p:cNvPr id="1486" name="Google Shape;1486;p37"/>
          <p:cNvSpPr/>
          <p:nvPr/>
        </p:nvSpPr>
        <p:spPr>
          <a:xfrm>
            <a:off x="5796450" y="3289700"/>
            <a:ext cx="1275025" cy="1357075"/>
          </a:xfrm>
          <a:custGeom>
            <a:avLst/>
            <a:gdLst/>
            <a:ahLst/>
            <a:cxnLst/>
            <a:rect l="l" t="t" r="r" b="b"/>
            <a:pathLst>
              <a:path w="51001" h="54283" extrusionOk="0">
                <a:moveTo>
                  <a:pt x="6752" y="0"/>
                </a:moveTo>
                <a:lnTo>
                  <a:pt x="0" y="54044"/>
                </a:lnTo>
                <a:lnTo>
                  <a:pt x="35389" y="54183"/>
                </a:lnTo>
                <a:lnTo>
                  <a:pt x="43039" y="0"/>
                </a:lnTo>
                <a:lnTo>
                  <a:pt x="51001" y="45253"/>
                </a:lnTo>
                <a:lnTo>
                  <a:pt x="35691" y="54283"/>
                </a:lnTo>
                <a:lnTo>
                  <a:pt x="43039" y="0"/>
                </a:lnTo>
                <a:close/>
              </a:path>
            </a:pathLst>
          </a:custGeom>
          <a:noFill/>
          <a:ln w="38100" cap="flat" cmpd="sng">
            <a:solidFill>
              <a:srgbClr val="8E7CC3"/>
            </a:solidFill>
            <a:prstDash val="solid"/>
            <a:round/>
            <a:headEnd type="none" w="med" len="med"/>
            <a:tailEnd type="none" w="med" len="med"/>
          </a:ln>
        </p:spPr>
      </p:sp>
      <p:sp>
        <p:nvSpPr>
          <p:cNvPr id="1487" name="Google Shape;1487;p37"/>
          <p:cNvSpPr/>
          <p:nvPr/>
        </p:nvSpPr>
        <p:spPr>
          <a:xfrm>
            <a:off x="6340462" y="2901998"/>
            <a:ext cx="420379" cy="482717"/>
          </a:xfrm>
          <a:custGeom>
            <a:avLst/>
            <a:gdLst/>
            <a:ahLst/>
            <a:cxnLst/>
            <a:rect l="l" t="t" r="r" b="b"/>
            <a:pathLst>
              <a:path w="14190" h="14630" extrusionOk="0">
                <a:moveTo>
                  <a:pt x="152" y="12818"/>
                </a:moveTo>
                <a:cubicBezTo>
                  <a:pt x="-1006" y="10622"/>
                  <a:pt x="4777" y="-59"/>
                  <a:pt x="7091" y="0"/>
                </a:cubicBezTo>
                <a:cubicBezTo>
                  <a:pt x="9406" y="59"/>
                  <a:pt x="15196" y="11038"/>
                  <a:pt x="14039" y="13174"/>
                </a:cubicBezTo>
                <a:cubicBezTo>
                  <a:pt x="12883" y="15310"/>
                  <a:pt x="1310" y="15014"/>
                  <a:pt x="152" y="12818"/>
                </a:cubicBezTo>
                <a:close/>
              </a:path>
            </a:pathLst>
          </a:custGeom>
          <a:noFill/>
          <a:ln w="38100" cap="flat" cmpd="sng">
            <a:solidFill>
              <a:srgbClr val="8E7CC3"/>
            </a:solidFill>
            <a:prstDash val="solid"/>
            <a:round/>
            <a:headEnd type="none" w="med" len="med"/>
            <a:tailEnd type="none" w="med" len="med"/>
          </a:ln>
        </p:spPr>
      </p:sp>
      <p:sp>
        <p:nvSpPr>
          <p:cNvPr id="1488" name="Google Shape;1488;p37"/>
          <p:cNvSpPr/>
          <p:nvPr/>
        </p:nvSpPr>
        <p:spPr>
          <a:xfrm rot="10800000" flipH="1">
            <a:off x="6091875" y="3307925"/>
            <a:ext cx="730500" cy="194400"/>
          </a:xfrm>
          <a:prstGeom prst="snip1Rect">
            <a:avLst>
              <a:gd name="adj" fmla="val 16667"/>
            </a:avLst>
          </a:prstGeom>
          <a:solidFill>
            <a:srgbClr val="FEE4C9"/>
          </a:solidFill>
          <a:ln w="9525" cap="flat" cmpd="sng">
            <a:solidFill>
              <a:srgbClr val="FEE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489" name="Google Shape;1489;p37"/>
          <p:cNvSpPr/>
          <p:nvPr/>
        </p:nvSpPr>
        <p:spPr>
          <a:xfrm>
            <a:off x="6068624" y="2882775"/>
            <a:ext cx="578715" cy="650826"/>
          </a:xfrm>
          <a:custGeom>
            <a:avLst/>
            <a:gdLst/>
            <a:ahLst/>
            <a:cxnLst/>
            <a:rect l="l" t="t" r="r" b="b"/>
            <a:pathLst>
              <a:path w="14836" h="19725" extrusionOk="0">
                <a:moveTo>
                  <a:pt x="282" y="17107"/>
                </a:moveTo>
                <a:cubicBezTo>
                  <a:pt x="-846" y="14140"/>
                  <a:pt x="5385" y="-104"/>
                  <a:pt x="7759" y="15"/>
                </a:cubicBezTo>
                <a:cubicBezTo>
                  <a:pt x="10133" y="134"/>
                  <a:pt x="15771" y="14970"/>
                  <a:pt x="14525" y="17819"/>
                </a:cubicBezTo>
                <a:cubicBezTo>
                  <a:pt x="13279" y="20668"/>
                  <a:pt x="1410" y="20074"/>
                  <a:pt x="282" y="17107"/>
                </a:cubicBezTo>
                <a:close/>
              </a:path>
            </a:pathLst>
          </a:custGeom>
          <a:noFill/>
          <a:ln w="38100" cap="flat" cmpd="sng">
            <a:solidFill>
              <a:srgbClr val="8C7DBF"/>
            </a:solidFill>
            <a:prstDash val="solid"/>
            <a:round/>
            <a:headEnd type="none" w="med" len="med"/>
            <a:tailEnd type="none" w="med" len="med"/>
          </a:ln>
        </p:spPr>
      </p:sp>
      <p:sp>
        <p:nvSpPr>
          <p:cNvPr id="1490" name="Google Shape;1490;p37"/>
          <p:cNvSpPr/>
          <p:nvPr/>
        </p:nvSpPr>
        <p:spPr>
          <a:xfrm>
            <a:off x="5990938" y="3384725"/>
            <a:ext cx="781200" cy="337200"/>
          </a:xfrm>
          <a:prstGeom prst="rect">
            <a:avLst/>
          </a:prstGeom>
          <a:solidFill>
            <a:srgbClr val="FEE4C9"/>
          </a:solidFill>
          <a:ln w="9525" cap="flat" cmpd="sng">
            <a:solidFill>
              <a:srgbClr val="FEE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491" name="Google Shape;1491;p37"/>
          <p:cNvSpPr txBox="1"/>
          <p:nvPr/>
        </p:nvSpPr>
        <p:spPr>
          <a:xfrm>
            <a:off x="7166538" y="2505401"/>
            <a:ext cx="1606200" cy="1799447"/>
          </a:xfrm>
          <a:prstGeom prst="rect">
            <a:avLst/>
          </a:prstGeom>
          <a:noFill/>
          <a:ln w="38100" cap="flat" cmpd="sng">
            <a:solidFill>
              <a:srgbClr val="8C7DB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dirty="0" smtClean="0">
                <a:solidFill>
                  <a:srgbClr val="8C7DBF"/>
                </a:solidFill>
                <a:latin typeface="Arial Rounded MT Bold" panose="020F0704030504030204" pitchFamily="34" charset="0"/>
                <a:ea typeface="Microsoft YaHei" panose="020B0503020204020204" pitchFamily="34" charset="-122"/>
                <a:cs typeface="Alata"/>
                <a:sym typeface="Alata"/>
              </a:rPr>
              <a:t>Service Packaging</a:t>
            </a:r>
            <a:r>
              <a:rPr lang="en-US" b="1" dirty="0" smtClean="0">
                <a:solidFill>
                  <a:srgbClr val="8C7DBF"/>
                </a:solidFill>
                <a:latin typeface="Arial Rounded MT Bold" panose="020F0704030504030204" pitchFamily="34" charset="0"/>
                <a:ea typeface="Microsoft YaHei" panose="020B0503020204020204" pitchFamily="34" charset="-122"/>
                <a:cs typeface="Alata"/>
                <a:sym typeface="Alata"/>
              </a:rPr>
              <a:t>E.g.: Plastic shopping bags, Takeaway containers</a:t>
            </a:r>
            <a:endParaRPr b="1" dirty="0">
              <a:solidFill>
                <a:srgbClr val="8C7DBF"/>
              </a:solidFill>
              <a:latin typeface="Arial Rounded MT Bold" panose="020F0704030504030204" pitchFamily="34" charset="0"/>
              <a:ea typeface="Microsoft YaHei" panose="020B0503020204020204" pitchFamily="34" charset="-122"/>
              <a:cs typeface="Alata"/>
              <a:sym typeface="Alata"/>
            </a:endParaRPr>
          </a:p>
        </p:txBody>
      </p:sp>
      <p:sp>
        <p:nvSpPr>
          <p:cNvPr id="1493" name="Google Shape;1493;p37"/>
          <p:cNvSpPr/>
          <p:nvPr/>
        </p:nvSpPr>
        <p:spPr>
          <a:xfrm>
            <a:off x="5990950" y="3382700"/>
            <a:ext cx="169200" cy="194400"/>
          </a:xfrm>
          <a:prstGeom prst="rect">
            <a:avLst/>
          </a:prstGeom>
          <a:solidFill>
            <a:srgbClr val="FEE4C9"/>
          </a:solidFill>
          <a:ln w="9525" cap="flat" cmpd="sng">
            <a:solidFill>
              <a:srgbClr val="FEE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24"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Food Packaging</a:t>
            </a:r>
            <a:endParaRPr lang="zh-TW" altLang="en-US" b="1" dirty="0">
              <a:latin typeface="Arial Rounded MT Bold" panose="020F0704030504030204" pitchFamily="34" charset="0"/>
              <a:ea typeface="Microsoft YaHei" panose="020B0503020204020204" pitchFamily="34" charset="-122"/>
            </a:endParaRPr>
          </a:p>
        </p:txBody>
      </p:sp>
      <p:sp>
        <p:nvSpPr>
          <p:cNvPr id="21"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dirty="0" smtClean="0">
                <a:solidFill>
                  <a:schemeClr val="dk1"/>
                </a:solidFill>
                <a:latin typeface="Arial Rounded MT Bold" panose="020F0704030504030204" pitchFamily="34" charset="0"/>
                <a:ea typeface="Microsoft YaHei" panose="020B0503020204020204" pitchFamily="34" charset="-122"/>
                <a:cs typeface="Alata"/>
                <a:sym typeface="Alata"/>
              </a:rPr>
              <a:t>Package Free</a:t>
            </a:r>
            <a:endParaRPr sz="15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2" name="Google Shape;1447;p35"/>
          <p:cNvPicPr preferRelativeResize="0"/>
          <p:nvPr/>
        </p:nvPicPr>
        <p:blipFill>
          <a:blip r:embed="rId4">
            <a:alphaModFix/>
          </a:blip>
          <a:stretch>
            <a:fillRect/>
          </a:stretch>
        </p:blipFill>
        <p:spPr>
          <a:xfrm>
            <a:off x="7376103" y="122603"/>
            <a:ext cx="323150" cy="321025"/>
          </a:xfrm>
          <a:prstGeom prst="rect">
            <a:avLst/>
          </a:prstGeom>
          <a:noFill/>
          <a:ln>
            <a:noFill/>
          </a:ln>
        </p:spPr>
      </p:pic>
      <p:pic>
        <p:nvPicPr>
          <p:cNvPr id="23" name="Google Shape;1448;p35"/>
          <p:cNvPicPr preferRelativeResize="0"/>
          <p:nvPr/>
        </p:nvPicPr>
        <p:blipFill>
          <a:blip r:embed="rId5">
            <a:alphaModFix/>
          </a:blip>
          <a:stretch>
            <a:fillRect/>
          </a:stretch>
        </p:blipFill>
        <p:spPr>
          <a:xfrm>
            <a:off x="7130787" y="211890"/>
            <a:ext cx="261500" cy="23808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iology Subject for Elementary School: Vegetables Activities by Slidesgo">
  <a:themeElements>
    <a:clrScheme name="Simple Light">
      <a:dk1>
        <a:srgbClr val="684930"/>
      </a:dk1>
      <a:lt1>
        <a:srgbClr val="FFE4C7"/>
      </a:lt1>
      <a:dk2>
        <a:srgbClr val="169B6F"/>
      </a:dk2>
      <a:lt2>
        <a:srgbClr val="4DBC6C"/>
      </a:lt2>
      <a:accent1>
        <a:srgbClr val="FFC952"/>
      </a:accent1>
      <a:accent2>
        <a:srgbClr val="FF8548"/>
      </a:accent2>
      <a:accent3>
        <a:srgbClr val="FF5543"/>
      </a:accent3>
      <a:accent4>
        <a:srgbClr val="FF85C8"/>
      </a:accent4>
      <a:accent5>
        <a:srgbClr val="795DED"/>
      </a:accent5>
      <a:accent6>
        <a:srgbClr val="FFFFFF"/>
      </a:accent6>
      <a:hlink>
        <a:srgbClr val="684930"/>
      </a:hlink>
      <a:folHlink>
        <a:srgbClr val="0097A7"/>
      </a:folHlink>
    </a:clrScheme>
    <a:fontScheme name="Custom 2">
      <a:majorFont>
        <a:latin typeface="Calibri Light"/>
        <a:ea typeface="Microsoft JhengHei"/>
        <a:cs typeface=""/>
      </a:majorFont>
      <a:minorFont>
        <a:latin typeface="Calibri"/>
        <a:ea typeface="Microsoft Jheng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4201</TotalTime>
  <Words>5523</Words>
  <Application>Microsoft Office PowerPoint</Application>
  <PresentationFormat>On-screen Show (16:9)</PresentationFormat>
  <Paragraphs>587</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Microsoft YaHei</vt:lpstr>
      <vt:lpstr>Bebas Neue</vt:lpstr>
      <vt:lpstr>PMingLiu</vt:lpstr>
      <vt:lpstr>Calibri</vt:lpstr>
      <vt:lpstr>Arial</vt:lpstr>
      <vt:lpstr>Arial Rounded MT Bold</vt:lpstr>
      <vt:lpstr>Lobster</vt:lpstr>
      <vt:lpstr>Titan One</vt:lpstr>
      <vt:lpstr>Alata</vt:lpstr>
      <vt:lpstr>Microsoft JhengHei</vt:lpstr>
      <vt:lpstr>Biology Subject for Elementary School: Vegetables Activities by Slidesgo</vt:lpstr>
      <vt:lpstr>PowerPoint Presentation</vt:lpstr>
      <vt:lpstr>Content</vt:lpstr>
      <vt:lpstr>Global Carbon Emission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 Carbon PLS</vt:lpstr>
      <vt:lpstr>PowerPoint Presentation</vt:lpstr>
      <vt:lpstr>PowerPoint Presentation</vt:lpstr>
      <vt:lpstr>PowerPoint Presentation</vt:lpstr>
      <vt:lpstr>PowerPoint Presentation</vt:lpstr>
      <vt:lpstr>PowerPoint Presentation</vt:lpstr>
      <vt:lpstr>Low Carbon PLS</vt:lpstr>
      <vt:lpstr>PowerPoint Presentation</vt:lpstr>
      <vt:lpstr>PowerPoint Presentation</vt:lpstr>
      <vt:lpstr>Electricity</vt:lpstr>
      <vt:lpstr>PowerPoint Presentation</vt:lpstr>
      <vt:lpstr>Local &amp; Seasonal Food</vt:lpstr>
      <vt:lpstr>Suggested Activities: Kindergarden</vt:lpstr>
      <vt:lpstr>PowerPoint Presentation</vt:lpstr>
      <vt:lpstr>PowerPoint Presentation</vt:lpstr>
      <vt:lpstr>Suggested Activities: Primary</vt:lpstr>
      <vt:lpstr>PowerPoint Presentation</vt:lpstr>
      <vt:lpstr>PowerPoint Presentation</vt:lpstr>
      <vt:lpstr>Suggested Activities: Secondary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Hugo Chan WH</dc:creator>
  <cp:lastModifiedBy>Charlie Chan HY</cp:lastModifiedBy>
  <cp:revision>285</cp:revision>
  <dcterms:modified xsi:type="dcterms:W3CDTF">2024-01-19T02:51:21Z</dcterms:modified>
</cp:coreProperties>
</file>