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28" r:id="rId5"/>
    <p:sldMasterId id="214748372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6858000" cx="12198350"/>
  <p:notesSz cx="6950075" cy="9236075"/>
  <p:embeddedFontLst>
    <p:embeddedFont>
      <p:font typeface="Inter"/>
      <p:regular r:id="rId15"/>
      <p:bold r:id="rId16"/>
    </p:embeddedFont>
    <p:embeddedFont>
      <p:font typeface="Inter-Regular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  <p15:guide id="3" orient="horz" pos="335">
          <p15:clr>
            <a:srgbClr val="A4A3A4"/>
          </p15:clr>
        </p15:guide>
        <p15:guide id="4" orient="horz" pos="190">
          <p15:clr>
            <a:srgbClr val="A4A3A4"/>
          </p15:clr>
        </p15:guide>
        <p15:guide id="5" pos="386">
          <p15:clr>
            <a:srgbClr val="A4A3A4"/>
          </p15:clr>
        </p15:guide>
        <p15:guide id="6" pos="7298">
          <p15:clr>
            <a:srgbClr val="A4A3A4"/>
          </p15:clr>
        </p15:guide>
        <p15:guide id="7" orient="horz" pos="709">
          <p15:clr>
            <a:srgbClr val="A4A3A4"/>
          </p15:clr>
        </p15:guide>
        <p15:guide id="8" orient="horz" pos="3886">
          <p15:clr>
            <a:srgbClr val="A4A3A4"/>
          </p15:clr>
        </p15:guide>
        <p15:guide id="9" orient="horz" pos="4178">
          <p15:clr>
            <a:srgbClr val="A4A3A4"/>
          </p15:clr>
        </p15:guide>
      </p15:sldGuideLst>
    </p:ext>
    <p:ext uri="{2D200454-40CA-4A62-9FC3-DE9A4176ACB9}">
      <p15:notesGuideLst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3AC70D-CAD8-41D6-B712-CB44C5EB120A}">
  <a:tblStyle styleId="{903AC70D-CAD8-41D6-B712-CB44C5EB120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2"/>
        <p:guide pos="335" orient="horz"/>
        <p:guide pos="190" orient="horz"/>
        <p:guide pos="386"/>
        <p:guide pos="7298"/>
        <p:guide pos="709" orient="horz"/>
        <p:guide pos="3886" orient="horz"/>
        <p:guide pos="4178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09" orient="horz"/>
        <p:guide pos="218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Inter-regular.fntdata"/><Relationship Id="rId14" Type="http://schemas.openxmlformats.org/officeDocument/2006/relationships/slide" Target="slides/slide7.xml"/><Relationship Id="rId17" Type="http://schemas.openxmlformats.org/officeDocument/2006/relationships/font" Target="fonts/Inter-Regular-regular.fntdata"/><Relationship Id="rId16" Type="http://schemas.openxmlformats.org/officeDocument/2006/relationships/font" Target="fonts/Inter-bold.fntdata"/><Relationship Id="rId18" Type="http://schemas.openxmlformats.org/officeDocument/2006/relationships/font" Target="fonts/Inter-Regula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93700" y="692150"/>
            <a:ext cx="616267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:notes"/>
          <p:cNvSpPr/>
          <p:nvPr>
            <p:ph idx="2" type="sldImg"/>
          </p:nvPr>
        </p:nvSpPr>
        <p:spPr>
          <a:xfrm>
            <a:off x="393700" y="692150"/>
            <a:ext cx="616267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1" name="Google Shape;801;p1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1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2:notes"/>
          <p:cNvSpPr/>
          <p:nvPr>
            <p:ph idx="2" type="sldImg"/>
          </p:nvPr>
        </p:nvSpPr>
        <p:spPr>
          <a:xfrm>
            <a:off x="393700" y="692150"/>
            <a:ext cx="616267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3:notes"/>
          <p:cNvSpPr/>
          <p:nvPr>
            <p:ph idx="2" type="sldImg"/>
          </p:nvPr>
        </p:nvSpPr>
        <p:spPr>
          <a:xfrm>
            <a:off x="393700" y="692150"/>
            <a:ext cx="616267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3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3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:notes"/>
          <p:cNvSpPr/>
          <p:nvPr>
            <p:ph idx="2" type="sldImg"/>
          </p:nvPr>
        </p:nvSpPr>
        <p:spPr>
          <a:xfrm>
            <a:off x="393700" y="692150"/>
            <a:ext cx="616267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5:notes"/>
          <p:cNvSpPr/>
          <p:nvPr>
            <p:ph idx="2" type="sldImg"/>
          </p:nvPr>
        </p:nvSpPr>
        <p:spPr>
          <a:xfrm>
            <a:off x="393700" y="692150"/>
            <a:ext cx="616267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6:notes"/>
          <p:cNvSpPr/>
          <p:nvPr>
            <p:ph idx="2" type="sldImg"/>
          </p:nvPr>
        </p:nvSpPr>
        <p:spPr>
          <a:xfrm>
            <a:off x="393700" y="692150"/>
            <a:ext cx="616267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7:notes"/>
          <p:cNvSpPr/>
          <p:nvPr>
            <p:ph idx="2" type="sldImg"/>
          </p:nvPr>
        </p:nvSpPr>
        <p:spPr>
          <a:xfrm>
            <a:off x="393700" y="692150"/>
            <a:ext cx="616267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ver alternate" showMasterSp="0">
  <p:cSld name="3_Cover alternat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2750" r="22249" t="0"/>
          <a:stretch/>
        </p:blipFill>
        <p:spPr>
          <a:xfrm>
            <a:off x="0" y="0"/>
            <a:ext cx="12198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 rot="10800000">
            <a:off x="627066" y="457199"/>
            <a:ext cx="6012542" cy="3805316"/>
          </a:xfrm>
          <a:custGeom>
            <a:rect b="b" l="l" r="r" t="t"/>
            <a:pathLst>
              <a:path extrusionOk="0" h="10007" w="10000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915579" y="1476597"/>
            <a:ext cx="542275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000"/>
              <a:buFont typeface="Inter-Regular"/>
              <a:buNone/>
              <a:defRPr b="0" sz="3000">
                <a:solidFill>
                  <a:srgbClr val="40404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915580" y="2422865"/>
            <a:ext cx="5422755" cy="391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None/>
              <a:defRPr b="0" sz="1600">
                <a:solidFill>
                  <a:srgbClr val="40404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spcBef>
                <a:spcPts val="120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404040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4" name="Google Shape;24;p2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25" name="Google Shape;25;p2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ndard slide">
  <p:cSld name="1_Standard slide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/>
          <p:nvPr>
            <p:ph idx="2" type="pic"/>
          </p:nvPr>
        </p:nvSpPr>
        <p:spPr>
          <a:xfrm>
            <a:off x="0" y="0"/>
            <a:ext cx="238446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229" name="Google Shape;229;p11"/>
          <p:cNvSpPr txBox="1"/>
          <p:nvPr>
            <p:ph type="title"/>
          </p:nvPr>
        </p:nvSpPr>
        <p:spPr>
          <a:xfrm>
            <a:off x="2695294" y="294200"/>
            <a:ext cx="8892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1"/>
          <p:cNvSpPr txBox="1"/>
          <p:nvPr>
            <p:ph idx="1" type="body"/>
          </p:nvPr>
        </p:nvSpPr>
        <p:spPr>
          <a:xfrm>
            <a:off x="2695293" y="1137921"/>
            <a:ext cx="2742882" cy="501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11"/>
          <p:cNvSpPr txBox="1"/>
          <p:nvPr>
            <p:ph idx="3" type="body"/>
          </p:nvPr>
        </p:nvSpPr>
        <p:spPr>
          <a:xfrm>
            <a:off x="5727083" y="1137921"/>
            <a:ext cx="2803842" cy="501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11"/>
          <p:cNvSpPr txBox="1"/>
          <p:nvPr>
            <p:ph idx="4" type="body"/>
          </p:nvPr>
        </p:nvSpPr>
        <p:spPr>
          <a:xfrm>
            <a:off x="8819832" y="1137921"/>
            <a:ext cx="2768600" cy="2796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3" name="Google Shape;233;p11"/>
          <p:cNvCxnSpPr/>
          <p:nvPr/>
        </p:nvCxnSpPr>
        <p:spPr>
          <a:xfrm>
            <a:off x="2695294" y="907750"/>
            <a:ext cx="8892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_no bullets" type="obj">
  <p:cSld name="OBJEC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2"/>
          <p:cNvSpPr txBox="1"/>
          <p:nvPr>
            <p:ph idx="1" type="body"/>
          </p:nvPr>
        </p:nvSpPr>
        <p:spPr>
          <a:xfrm>
            <a:off x="609918" y="1137920"/>
            <a:ext cx="8238744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7" name="Google Shape;237;p12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tandard slide_no bullets">
  <p:cSld name="4_Standard slide_no bullets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>
            <p:ph idx="1" type="body"/>
          </p:nvPr>
        </p:nvSpPr>
        <p:spPr>
          <a:xfrm>
            <a:off x="352800" y="2851522"/>
            <a:ext cx="4447800" cy="1202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520"/>
              <a:buNone/>
              <a:defRPr b="0" i="0" sz="3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tandard slide_no bullets">
  <p:cSld name="5_Standard slide_no bullets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/>
          <p:nvPr>
            <p:ph idx="1" type="body"/>
          </p:nvPr>
        </p:nvSpPr>
        <p:spPr>
          <a:xfrm>
            <a:off x="352800" y="2851522"/>
            <a:ext cx="4447800" cy="1202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520"/>
              <a:buNone/>
              <a:defRPr b="0" i="0" sz="3600" u="none" cap="none" strike="noStrike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ndard slide_Quotes">
  <p:cSld name="1_Standard slide_Quotes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/>
        </p:nvSpPr>
        <p:spPr>
          <a:xfrm>
            <a:off x="477351" y="1488927"/>
            <a:ext cx="2338388" cy="85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40"/>
              <a:buFont typeface="Arial"/>
              <a:buNone/>
            </a:pPr>
            <a:r>
              <a:rPr lang="en-IN" sz="1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/>
          </a:p>
        </p:txBody>
      </p:sp>
      <p:sp>
        <p:nvSpPr>
          <p:cNvPr id="244" name="Google Shape;244;p15"/>
          <p:cNvSpPr txBox="1"/>
          <p:nvPr>
            <p:ph idx="1" type="body"/>
          </p:nvPr>
        </p:nvSpPr>
        <p:spPr>
          <a:xfrm>
            <a:off x="513350" y="2526765"/>
            <a:ext cx="5292000" cy="1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960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15"/>
          <p:cNvSpPr txBox="1"/>
          <p:nvPr>
            <p:ph idx="2" type="body"/>
          </p:nvPr>
        </p:nvSpPr>
        <p:spPr>
          <a:xfrm>
            <a:off x="513350" y="4632765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None/>
              <a:defRPr sz="1600">
                <a:solidFill>
                  <a:srgbClr val="2E2E38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99720" lvl="4" marL="22860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15"/>
          <p:cNvSpPr txBox="1"/>
          <p:nvPr>
            <p:ph idx="3" type="body"/>
          </p:nvPr>
        </p:nvSpPr>
        <p:spPr>
          <a:xfrm>
            <a:off x="513350" y="4971442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None/>
              <a:defRPr sz="1600">
                <a:solidFill>
                  <a:srgbClr val="2E2E38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99720" lvl="4" marL="22860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andard slide_Quotes">
  <p:cSld name="2_Standard slide_Quote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/>
          <p:nvPr>
            <p:ph idx="1" type="body"/>
          </p:nvPr>
        </p:nvSpPr>
        <p:spPr>
          <a:xfrm>
            <a:off x="3453175" y="2060235"/>
            <a:ext cx="5292000" cy="302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560"/>
              </a:spcBef>
              <a:spcAft>
                <a:spcPts val="0"/>
              </a:spcAft>
              <a:buSzPts val="1960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16"/>
          <p:cNvSpPr txBox="1"/>
          <p:nvPr>
            <p:ph idx="2" type="body"/>
          </p:nvPr>
        </p:nvSpPr>
        <p:spPr>
          <a:xfrm>
            <a:off x="3453175" y="5506678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2E2E38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16"/>
          <p:cNvSpPr txBox="1"/>
          <p:nvPr>
            <p:ph idx="3" type="body"/>
          </p:nvPr>
        </p:nvSpPr>
        <p:spPr>
          <a:xfrm>
            <a:off x="3453175" y="5818717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2E2E38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16"/>
          <p:cNvSpPr txBox="1"/>
          <p:nvPr/>
        </p:nvSpPr>
        <p:spPr>
          <a:xfrm>
            <a:off x="4929981" y="979787"/>
            <a:ext cx="2338388" cy="882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40"/>
              <a:buFont typeface="Arial"/>
              <a:buNone/>
            </a:pPr>
            <a:r>
              <a:rPr lang="en-IN" sz="1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“ 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andard slide_no bullets">
  <p:cSld name="2_Standard slide_no bullet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/>
          <p:nvPr>
            <p:ph idx="2" type="pic"/>
          </p:nvPr>
        </p:nvSpPr>
        <p:spPr>
          <a:xfrm>
            <a:off x="6227180" y="0"/>
            <a:ext cx="597117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254" name="Google Shape;254;p17"/>
          <p:cNvSpPr txBox="1"/>
          <p:nvPr>
            <p:ph idx="1" type="body"/>
          </p:nvPr>
        </p:nvSpPr>
        <p:spPr>
          <a:xfrm>
            <a:off x="617221" y="2578743"/>
            <a:ext cx="4537959" cy="1055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100"/>
              <a:buNone/>
              <a:defRPr sz="30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17"/>
          <p:cNvSpPr txBox="1"/>
          <p:nvPr>
            <p:ph idx="3" type="body"/>
          </p:nvPr>
        </p:nvSpPr>
        <p:spPr>
          <a:xfrm>
            <a:off x="617221" y="3840384"/>
            <a:ext cx="4537959" cy="1055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ndard slide_no bullets">
  <p:cSld name="1_Standard slide_no bullet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18"/>
          <p:cNvSpPr txBox="1"/>
          <p:nvPr>
            <p:ph idx="1" type="body"/>
          </p:nvPr>
        </p:nvSpPr>
        <p:spPr>
          <a:xfrm>
            <a:off x="7133461" y="3813288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18"/>
          <p:cNvSpPr txBox="1"/>
          <p:nvPr>
            <p:ph idx="2" type="body"/>
          </p:nvPr>
        </p:nvSpPr>
        <p:spPr>
          <a:xfrm>
            <a:off x="7133461" y="4055931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18"/>
          <p:cNvSpPr/>
          <p:nvPr>
            <p:ph idx="3" type="pic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63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261" name="Google Shape;261;p18"/>
          <p:cNvSpPr txBox="1"/>
          <p:nvPr>
            <p:ph idx="4" type="body"/>
          </p:nvPr>
        </p:nvSpPr>
        <p:spPr>
          <a:xfrm>
            <a:off x="6123008" y="1137920"/>
            <a:ext cx="5465425" cy="373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18"/>
          <p:cNvSpPr txBox="1"/>
          <p:nvPr>
            <p:ph idx="5" type="body"/>
          </p:nvPr>
        </p:nvSpPr>
        <p:spPr>
          <a:xfrm>
            <a:off x="6123008" y="1635009"/>
            <a:ext cx="5465425" cy="1611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63" name="Google Shape;263;p18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_Quotes">
  <p:cSld name="Standard slide_Quotes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_no_first_level_bullets">
  <p:cSld name="Standard slide_no_first_level_bullets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0"/>
          <p:cNvSpPr txBox="1"/>
          <p:nvPr>
            <p:ph idx="1" type="body"/>
          </p:nvPr>
        </p:nvSpPr>
        <p:spPr>
          <a:xfrm>
            <a:off x="609918" y="1137920"/>
            <a:ext cx="8238744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68" name="Google Shape;268;p20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ver alternate" showMasterSp="0">
  <p:cSld name="2_Cover alternat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498115" y="795662"/>
            <a:ext cx="4930412" cy="3581484"/>
          </a:xfrm>
          <a:custGeom>
            <a:rect b="b" l="l" r="r" t="t"/>
            <a:pathLst>
              <a:path extrusionOk="0" h="3092804" w="4257675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29" name="Google Shape;29;p3"/>
          <p:cNvSpPr txBox="1"/>
          <p:nvPr>
            <p:ph type="ctrTitle"/>
          </p:nvPr>
        </p:nvSpPr>
        <p:spPr>
          <a:xfrm>
            <a:off x="775504" y="1954221"/>
            <a:ext cx="4328932" cy="979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-Regular"/>
              <a:buNone/>
              <a:defRPr b="0" sz="3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775504" y="3046158"/>
            <a:ext cx="4328932" cy="1046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spcBef>
                <a:spcPts val="1200"/>
              </a:spcBef>
              <a:spcAft>
                <a:spcPts val="0"/>
              </a:spcAft>
              <a:buSzPts val="1120"/>
              <a:buNone/>
              <a:defRPr b="1" sz="1600">
                <a:solidFill>
                  <a:srgbClr val="404040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1" name="Google Shape;31;p3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32" name="Google Shape;32;p3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, no line">
  <p:cSld name="Title only, no lin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/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1" name="Google Shape;271;p21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, no headings" type="twoObj">
  <p:cSld name="TWO_OBJECTS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/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22"/>
          <p:cNvSpPr txBox="1"/>
          <p:nvPr>
            <p:ph idx="1" type="body"/>
          </p:nvPr>
        </p:nvSpPr>
        <p:spPr>
          <a:xfrm>
            <a:off x="609918" y="1137919"/>
            <a:ext cx="5387605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400"/>
              </a:spcBef>
              <a:spcAft>
                <a:spcPts val="0"/>
              </a:spcAft>
              <a:buSzPts val="1400"/>
              <a:buChar char="►"/>
              <a:defRPr sz="20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 sz="1400"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5" name="Google Shape;275;p22"/>
          <p:cNvSpPr txBox="1"/>
          <p:nvPr>
            <p:ph idx="2" type="body"/>
          </p:nvPr>
        </p:nvSpPr>
        <p:spPr>
          <a:xfrm>
            <a:off x="6200828" y="1137919"/>
            <a:ext cx="5387605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400"/>
              </a:spcBef>
              <a:spcAft>
                <a:spcPts val="0"/>
              </a:spcAft>
              <a:buSzPts val="1400"/>
              <a:buChar char="►"/>
              <a:defRPr sz="20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 sz="1400"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cxnSp>
        <p:nvCxnSpPr>
          <p:cNvPr id="276" name="Google Shape;276;p22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headings">
  <p:cSld name="Two columns with headings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/>
          <p:nvPr>
            <p:ph idx="1" type="body"/>
          </p:nvPr>
        </p:nvSpPr>
        <p:spPr>
          <a:xfrm>
            <a:off x="612648" y="1869440"/>
            <a:ext cx="5393208" cy="42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400"/>
              </a:spcBef>
              <a:spcAft>
                <a:spcPts val="0"/>
              </a:spcAft>
              <a:buSzPts val="1400"/>
              <a:buChar char="►"/>
              <a:defRPr sz="20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 sz="1400"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9" name="Google Shape;279;p23"/>
          <p:cNvSpPr txBox="1"/>
          <p:nvPr>
            <p:ph idx="2" type="body"/>
          </p:nvPr>
        </p:nvSpPr>
        <p:spPr>
          <a:xfrm>
            <a:off x="6199632" y="1869440"/>
            <a:ext cx="5393208" cy="42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400"/>
              </a:spcBef>
              <a:spcAft>
                <a:spcPts val="0"/>
              </a:spcAft>
              <a:buSzPts val="1400"/>
              <a:buChar char="►"/>
              <a:defRPr sz="20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 sz="1400"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0" name="Google Shape;280;p23"/>
          <p:cNvSpPr txBox="1"/>
          <p:nvPr>
            <p:ph idx="3" type="body"/>
          </p:nvPr>
        </p:nvSpPr>
        <p:spPr>
          <a:xfrm>
            <a:off x="609918" y="1137920"/>
            <a:ext cx="5393208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23"/>
          <p:cNvSpPr txBox="1"/>
          <p:nvPr>
            <p:ph idx="4" type="body"/>
          </p:nvPr>
        </p:nvSpPr>
        <p:spPr>
          <a:xfrm>
            <a:off x="6199632" y="1137920"/>
            <a:ext cx="5393208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23"/>
          <p:cNvSpPr txBox="1"/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3" name="Google Shape;283;p23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ement">
  <p:cSld name="Key statemen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cused data">
  <p:cSld name="Focused data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1">
  <p:cSld name="Divider 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3">
  <p:cSld name="Divider 3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 showMasterSp="0">
  <p:cSld name="Empt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mpty">
  <p:cSld name="1_Empty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/>
          <p:nvPr>
            <p:ph idx="2" type="media"/>
          </p:nvPr>
        </p:nvSpPr>
        <p:spPr>
          <a:xfrm>
            <a:off x="0" y="0"/>
            <a:ext cx="1219835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legal text" showMasterSp="0">
  <p:cSld name="Final legal 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>
            <p:ph idx="1" type="body"/>
          </p:nvPr>
        </p:nvSpPr>
        <p:spPr>
          <a:xfrm>
            <a:off x="607799" y="719139"/>
            <a:ext cx="4677635" cy="521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268605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"/>
              <a:buFont typeface="Arial"/>
              <a:buChar char="►"/>
              <a:defRPr b="1" sz="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"/>
              <a:buFont typeface="Arial"/>
              <a:buChar char="►"/>
              <a:defRPr sz="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" showMasterSp="0">
  <p:cSld name="1_Cov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498115" y="795662"/>
            <a:ext cx="4930412" cy="3581484"/>
          </a:xfrm>
          <a:custGeom>
            <a:rect b="b" l="l" r="r" t="t"/>
            <a:pathLst>
              <a:path extrusionOk="0" h="3092804" w="4257675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6" name="Google Shape;36;p4"/>
          <p:cNvSpPr txBox="1"/>
          <p:nvPr>
            <p:ph type="ctrTitle"/>
          </p:nvPr>
        </p:nvSpPr>
        <p:spPr>
          <a:xfrm>
            <a:off x="775504" y="1954221"/>
            <a:ext cx="4328932" cy="979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-Regular"/>
              <a:buNone/>
              <a:defRPr b="0" sz="3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subTitle"/>
          </p:nvPr>
        </p:nvSpPr>
        <p:spPr>
          <a:xfrm>
            <a:off x="775504" y="3046158"/>
            <a:ext cx="4328932" cy="1046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spcBef>
                <a:spcPts val="1200"/>
              </a:spcBef>
              <a:spcAft>
                <a:spcPts val="0"/>
              </a:spcAft>
              <a:buSzPts val="1120"/>
              <a:buNone/>
              <a:defRPr b="1" sz="1600">
                <a:solidFill>
                  <a:srgbClr val="404040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8" name="Google Shape;38;p4"/>
          <p:cNvCxnSpPr/>
          <p:nvPr/>
        </p:nvCxnSpPr>
        <p:spPr>
          <a:xfrm>
            <a:off x="1333184" y="5709060"/>
            <a:ext cx="8122101" cy="0"/>
          </a:xfrm>
          <a:prstGeom prst="straightConnector1">
            <a:avLst/>
          </a:prstGeom>
          <a:noFill/>
          <a:ln cap="flat" cmpd="sng" w="9525">
            <a:solidFill>
              <a:srgbClr val="82829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4"/>
          <p:cNvSpPr txBox="1"/>
          <p:nvPr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rgbClr val="828290"/>
                </a:solidFill>
                <a:latin typeface="Inter-Regular"/>
                <a:ea typeface="Inter-Regular"/>
                <a:cs typeface="Inter-Regular"/>
                <a:sym typeface="Inter-Regular"/>
              </a:rPr>
              <a:t>Written by</a:t>
            </a:r>
            <a:endParaRPr/>
          </a:p>
        </p:txBody>
      </p:sp>
      <p:sp>
        <p:nvSpPr>
          <p:cNvPr id="40" name="Google Shape;40;p4"/>
          <p:cNvSpPr txBox="1"/>
          <p:nvPr>
            <p:ph idx="2" type="body"/>
          </p:nvPr>
        </p:nvSpPr>
        <p:spPr>
          <a:xfrm>
            <a:off x="1333184" y="6019189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3" type="body"/>
          </p:nvPr>
        </p:nvSpPr>
        <p:spPr>
          <a:xfrm>
            <a:off x="1333184" y="6216807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"/>
          <p:cNvSpPr/>
          <p:nvPr>
            <p:ph idx="4" type="pic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63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grpSp>
        <p:nvGrpSpPr>
          <p:cNvPr id="43" name="Google Shape;43;p4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4" name="Google Shape;44;p4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ndard slide_no bullets">
  <p:cSld name="1_Standard slide_no bullets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3"/>
          <p:cNvSpPr txBox="1"/>
          <p:nvPr>
            <p:ph idx="1" type="body"/>
          </p:nvPr>
        </p:nvSpPr>
        <p:spPr>
          <a:xfrm>
            <a:off x="7133461" y="3813288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33"/>
          <p:cNvSpPr txBox="1"/>
          <p:nvPr>
            <p:ph idx="2" type="body"/>
          </p:nvPr>
        </p:nvSpPr>
        <p:spPr>
          <a:xfrm>
            <a:off x="7133461" y="4055931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33"/>
          <p:cNvSpPr/>
          <p:nvPr>
            <p:ph idx="3" type="pic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63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309" name="Google Shape;309;p33"/>
          <p:cNvSpPr txBox="1"/>
          <p:nvPr>
            <p:ph idx="4" type="body"/>
          </p:nvPr>
        </p:nvSpPr>
        <p:spPr>
          <a:xfrm>
            <a:off x="6123008" y="1137920"/>
            <a:ext cx="5465425" cy="373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33"/>
          <p:cNvSpPr txBox="1"/>
          <p:nvPr>
            <p:ph idx="5" type="body"/>
          </p:nvPr>
        </p:nvSpPr>
        <p:spPr>
          <a:xfrm>
            <a:off x="6123008" y="1635009"/>
            <a:ext cx="5465425" cy="1611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11" name="Google Shape;311;p33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tandard slide">
  <p:cSld name="4_Standard slide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14" name="Google Shape;314;p34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Google Shape;315;p34"/>
          <p:cNvSpPr txBox="1"/>
          <p:nvPr>
            <p:ph idx="1" type="body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 showMasterSp="0">
  <p:cSld name="Empty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Final legal text" showMasterSp="0">
  <p:cSld name="2_Final legal tex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53" y="0"/>
            <a:ext cx="121920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6"/>
          <p:cNvSpPr txBox="1"/>
          <p:nvPr>
            <p:ph idx="1" type="body"/>
          </p:nvPr>
        </p:nvSpPr>
        <p:spPr>
          <a:xfrm>
            <a:off x="607799" y="719139"/>
            <a:ext cx="4677635" cy="521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268605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"/>
              <a:buFont typeface="Arial"/>
              <a:buChar char="►"/>
              <a:defRPr b="1" sz="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"/>
              <a:buFont typeface="Arial"/>
              <a:buChar char="►"/>
              <a:defRPr sz="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" showMasterSp="0">
  <p:cSld name="1_Cover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/>
          <p:nvPr/>
        </p:nvSpPr>
        <p:spPr>
          <a:xfrm>
            <a:off x="498115" y="795662"/>
            <a:ext cx="4930412" cy="3581484"/>
          </a:xfrm>
          <a:custGeom>
            <a:rect b="b" l="l" r="r" t="t"/>
            <a:pathLst>
              <a:path extrusionOk="0" h="3092804" w="4257675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22" name="Google Shape;322;p37"/>
          <p:cNvSpPr txBox="1"/>
          <p:nvPr>
            <p:ph type="ctrTitle"/>
          </p:nvPr>
        </p:nvSpPr>
        <p:spPr>
          <a:xfrm>
            <a:off x="775504" y="1954221"/>
            <a:ext cx="4328932" cy="979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-Regular"/>
              <a:buNone/>
              <a:defRPr b="0" sz="3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37"/>
          <p:cNvSpPr txBox="1"/>
          <p:nvPr>
            <p:ph idx="1" type="subTitle"/>
          </p:nvPr>
        </p:nvSpPr>
        <p:spPr>
          <a:xfrm>
            <a:off x="775504" y="3046158"/>
            <a:ext cx="4328932" cy="1046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spcBef>
                <a:spcPts val="1200"/>
              </a:spcBef>
              <a:spcAft>
                <a:spcPts val="0"/>
              </a:spcAft>
              <a:buSzPts val="1120"/>
              <a:buNone/>
              <a:defRPr b="1" sz="1600">
                <a:solidFill>
                  <a:srgbClr val="404040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rgbClr val="8C8C8E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rgbClr val="8C8C8E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rgbClr val="8C8C8E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9pPr>
          </a:lstStyle>
          <a:p/>
        </p:txBody>
      </p:sp>
      <p:cxnSp>
        <p:nvCxnSpPr>
          <p:cNvPr id="324" name="Google Shape;324;p37"/>
          <p:cNvCxnSpPr/>
          <p:nvPr/>
        </p:nvCxnSpPr>
        <p:spPr>
          <a:xfrm>
            <a:off x="1333184" y="5709060"/>
            <a:ext cx="8122101" cy="0"/>
          </a:xfrm>
          <a:prstGeom prst="straightConnector1">
            <a:avLst/>
          </a:prstGeom>
          <a:noFill/>
          <a:ln cap="flat" cmpd="sng" w="9525">
            <a:solidFill>
              <a:srgbClr val="82829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5" name="Google Shape;325;p37"/>
          <p:cNvSpPr txBox="1"/>
          <p:nvPr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rgbClr val="828290"/>
                </a:solidFill>
                <a:latin typeface="Inter-Regular"/>
                <a:ea typeface="Inter-Regular"/>
                <a:cs typeface="Inter-Regular"/>
                <a:sym typeface="Inter-Regular"/>
              </a:rPr>
              <a:t>Written by</a:t>
            </a:r>
            <a:endParaRPr/>
          </a:p>
        </p:txBody>
      </p:sp>
      <p:sp>
        <p:nvSpPr>
          <p:cNvPr id="326" name="Google Shape;326;p37"/>
          <p:cNvSpPr txBox="1"/>
          <p:nvPr>
            <p:ph idx="2" type="body"/>
          </p:nvPr>
        </p:nvSpPr>
        <p:spPr>
          <a:xfrm>
            <a:off x="1333184" y="6019189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dk2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37"/>
          <p:cNvSpPr txBox="1"/>
          <p:nvPr>
            <p:ph idx="3" type="body"/>
          </p:nvPr>
        </p:nvSpPr>
        <p:spPr>
          <a:xfrm>
            <a:off x="1333184" y="6216807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37"/>
          <p:cNvSpPr/>
          <p:nvPr>
            <p:ph idx="4" type="pic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63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grpSp>
        <p:nvGrpSpPr>
          <p:cNvPr id="329" name="Google Shape;329;p37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330" name="Google Shape;330;p37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alternate" showMasterSp="0">
  <p:cSld name="1_Cover alternate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8"/>
          <p:cNvPicPr preferRelativeResize="0"/>
          <p:nvPr/>
        </p:nvPicPr>
        <p:blipFill rotWithShape="1">
          <a:blip r:embed="rId2">
            <a:alphaModFix/>
          </a:blip>
          <a:srcRect b="1483" l="0" r="0" t="13726"/>
          <a:stretch/>
        </p:blipFill>
        <p:spPr>
          <a:xfrm>
            <a:off x="0" y="0"/>
            <a:ext cx="12198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8"/>
          <p:cNvSpPr/>
          <p:nvPr/>
        </p:nvSpPr>
        <p:spPr>
          <a:xfrm>
            <a:off x="498115" y="795662"/>
            <a:ext cx="4930412" cy="3581484"/>
          </a:xfrm>
          <a:custGeom>
            <a:rect b="b" l="l" r="r" t="t"/>
            <a:pathLst>
              <a:path extrusionOk="0" h="3092804" w="4257675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35" name="Google Shape;335;p38"/>
          <p:cNvSpPr txBox="1"/>
          <p:nvPr>
            <p:ph type="ctrTitle"/>
          </p:nvPr>
        </p:nvSpPr>
        <p:spPr>
          <a:xfrm>
            <a:off x="775504" y="1954221"/>
            <a:ext cx="4328932" cy="979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-Regular"/>
              <a:buNone/>
              <a:defRPr b="0" sz="3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38"/>
          <p:cNvSpPr txBox="1"/>
          <p:nvPr>
            <p:ph idx="1" type="subTitle"/>
          </p:nvPr>
        </p:nvSpPr>
        <p:spPr>
          <a:xfrm>
            <a:off x="775504" y="3046158"/>
            <a:ext cx="4328932" cy="1046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spcBef>
                <a:spcPts val="1200"/>
              </a:spcBef>
              <a:spcAft>
                <a:spcPts val="0"/>
              </a:spcAft>
              <a:buSzPts val="1120"/>
              <a:buNone/>
              <a:defRPr b="1" sz="1600">
                <a:solidFill>
                  <a:srgbClr val="404040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rgbClr val="8C8C8E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rgbClr val="8C8C8E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rgbClr val="8C8C8E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9pPr>
          </a:lstStyle>
          <a:p/>
        </p:txBody>
      </p:sp>
      <p:grpSp>
        <p:nvGrpSpPr>
          <p:cNvPr id="337" name="Google Shape;337;p38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338" name="Google Shape;338;p38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roved question wide" showMasterSp="0">
  <p:cSld name="Approved question wid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9"/>
          <p:cNvGrpSpPr/>
          <p:nvPr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342" name="Google Shape;342;p39"/>
            <p:cNvSpPr/>
            <p:nvPr/>
          </p:nvSpPr>
          <p:spPr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498115" y="6181188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609713" y="6174213"/>
              <a:ext cx="78468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705618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857320" y="6174213"/>
              <a:ext cx="83698" cy="139497"/>
            </a:xfrm>
            <a:custGeom>
              <a:rect b="b" l="l" r="r" t="t"/>
              <a:pathLst>
                <a:path extrusionOk="0" h="55" w="33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95671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1050873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111887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1190370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1294993" y="6212575"/>
              <a:ext cx="55799" cy="99391"/>
            </a:xfrm>
            <a:custGeom>
              <a:rect b="b" l="l" r="r" t="t"/>
              <a:pathLst>
                <a:path extrusionOk="0" h="39" w="22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140659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1485058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158270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1730922" y="6212575"/>
              <a:ext cx="80211" cy="134265"/>
            </a:xfrm>
            <a:custGeom>
              <a:rect b="b" l="l" r="r" t="t"/>
              <a:pathLst>
                <a:path extrusionOk="0" h="53" w="32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1835545" y="6212575"/>
              <a:ext cx="78468" cy="101135"/>
            </a:xfrm>
            <a:custGeom>
              <a:rect b="b" l="l" r="r" t="t"/>
              <a:pathLst>
                <a:path extrusionOk="0" h="40" w="31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193493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2030841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211802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2194750" y="6175958"/>
              <a:ext cx="24412" cy="136010"/>
            </a:xfrm>
            <a:custGeom>
              <a:rect b="b" l="l" r="r" t="t"/>
              <a:pathLst>
                <a:path extrusionOk="0" h="53" w="10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2236599" y="6212575"/>
              <a:ext cx="87186" cy="101135"/>
            </a:xfrm>
            <a:custGeom>
              <a:rect b="b" l="l" r="r" t="t"/>
              <a:pathLst>
                <a:path extrusionOk="0" h="40" w="34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2344710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2445845" y="6284068"/>
              <a:ext cx="31387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2540006" y="6181188"/>
              <a:ext cx="97648" cy="130778"/>
            </a:xfrm>
            <a:custGeom>
              <a:rect b="b" l="l" r="r" t="t"/>
              <a:pathLst>
                <a:path extrusionOk="0" h="75" w="56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2651603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2750996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2902698" y="6174213"/>
              <a:ext cx="80211" cy="139497"/>
            </a:xfrm>
            <a:custGeom>
              <a:rect b="b" l="l" r="r" t="t"/>
              <a:pathLst>
                <a:path extrusionOk="0" h="55" w="32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299860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309625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3164256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32340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3336884" y="6212575"/>
              <a:ext cx="59286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3451969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3530436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362808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3772813" y="6212575"/>
              <a:ext cx="81955" cy="101135"/>
            </a:xfrm>
            <a:custGeom>
              <a:rect b="b" l="l" r="r" t="t"/>
              <a:pathLst>
                <a:path extrusionOk="0" h="40" w="32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3877436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3975084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4058782" y="6212575"/>
              <a:ext cx="122060" cy="99391"/>
            </a:xfrm>
            <a:custGeom>
              <a:rect b="b" l="l" r="r" t="t"/>
              <a:pathLst>
                <a:path extrusionOk="0" h="57" w="70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41913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4295927" y="6212575"/>
              <a:ext cx="57543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4346494" y="6284068"/>
              <a:ext cx="29644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498115" y="6388691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609713" y="6383459"/>
              <a:ext cx="78468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05618" y="6418333"/>
              <a:ext cx="85443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57320" y="6383459"/>
              <a:ext cx="83698" cy="137753"/>
            </a:xfrm>
            <a:custGeom>
              <a:rect b="b" l="l" r="r" t="t"/>
              <a:pathLst>
                <a:path extrusionOk="0" h="54" w="33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956713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1050873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1118877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1190370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1294993" y="6418333"/>
              <a:ext cx="55799" cy="101135"/>
            </a:xfrm>
            <a:custGeom>
              <a:rect b="b" l="l" r="r" t="t"/>
              <a:pathLst>
                <a:path extrusionOk="0" h="39" w="22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1406591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1485058" y="6383459"/>
              <a:ext cx="80211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1582706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1727435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1859957" y="6418333"/>
              <a:ext cx="87186" cy="102879"/>
            </a:xfrm>
            <a:custGeom>
              <a:rect b="b" l="l" r="r" t="t"/>
              <a:pathLst>
                <a:path extrusionOk="0" h="40" w="34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1968067" y="6418333"/>
              <a:ext cx="57543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2043046" y="6383459"/>
              <a:ext cx="19181" cy="136010"/>
            </a:xfrm>
            <a:custGeom>
              <a:rect b="b" l="l" r="r" t="t"/>
              <a:pathLst>
                <a:path extrusionOk="0" h="78" w="11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2084896" y="6383459"/>
              <a:ext cx="80211" cy="137753"/>
            </a:xfrm>
            <a:custGeom>
              <a:rect b="b" l="l" r="r" t="t"/>
              <a:pathLst>
                <a:path extrusionOk="0" h="54" w="32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2229624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2362147" y="6418333"/>
              <a:ext cx="88930" cy="102879"/>
            </a:xfrm>
            <a:custGeom>
              <a:rect b="b" l="l" r="r" t="t"/>
              <a:pathLst>
                <a:path extrusionOk="0" h="40" w="35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2468514" y="6418333"/>
              <a:ext cx="59286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2545237" y="6383459"/>
              <a:ext cx="76723" cy="136010"/>
            </a:xfrm>
            <a:custGeom>
              <a:rect b="b" l="l" r="r" t="t"/>
              <a:pathLst>
                <a:path extrusionOk="0" h="78" w="44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2628936" y="6418333"/>
              <a:ext cx="74980" cy="102879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2723096" y="6489826"/>
              <a:ext cx="27899" cy="31387"/>
            </a:xfrm>
            <a:custGeom>
              <a:rect b="b" l="l" r="r" t="t"/>
              <a:pathLst>
                <a:path extrusionOk="0" h="12" w="11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  <p:sp>
        <p:nvSpPr>
          <p:cNvPr id="408" name="Google Shape;408;p39"/>
          <p:cNvSpPr txBox="1"/>
          <p:nvPr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-Regular"/>
              <a:buNone/>
              <a:defRPr b="0" sz="3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39"/>
          <p:cNvSpPr txBox="1"/>
          <p:nvPr>
            <p:ph idx="1" type="subTitle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5B5B6E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rgbClr val="8C8C8E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rgbClr val="8C8C8E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rgbClr val="8C8C8E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9pPr>
          </a:lstStyle>
          <a:p/>
        </p:txBody>
      </p:sp>
      <p:sp>
        <p:nvSpPr>
          <p:cNvPr id="410" name="Google Shape;410;p39"/>
          <p:cNvSpPr/>
          <p:nvPr/>
        </p:nvSpPr>
        <p:spPr>
          <a:xfrm>
            <a:off x="489366" y="723658"/>
            <a:ext cx="5680945" cy="3452894"/>
          </a:xfrm>
          <a:custGeom>
            <a:rect b="b" l="l" r="r" t="t"/>
            <a:pathLst>
              <a:path extrusionOk="0" h="3452894" w="5680945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411" name="Google Shape;411;p39"/>
          <p:cNvSpPr/>
          <p:nvPr/>
        </p:nvSpPr>
        <p:spPr>
          <a:xfrm>
            <a:off x="489366" y="4021755"/>
            <a:ext cx="151647" cy="151647"/>
          </a:xfrm>
          <a:custGeom>
            <a:rect b="b" l="l" r="r" t="t"/>
            <a:pathLst>
              <a:path extrusionOk="0" h="151647" w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412" name="Google Shape;412;p39"/>
          <p:cNvSpPr/>
          <p:nvPr/>
        </p:nvSpPr>
        <p:spPr>
          <a:xfrm>
            <a:off x="774697" y="4021755"/>
            <a:ext cx="151647" cy="151647"/>
          </a:xfrm>
          <a:custGeom>
            <a:rect b="b" l="l" r="r" t="t"/>
            <a:pathLst>
              <a:path extrusionOk="0" h="151647" w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1059910" y="4021755"/>
            <a:ext cx="151647" cy="151647"/>
          </a:xfrm>
          <a:custGeom>
            <a:rect b="b" l="l" r="r" t="t"/>
            <a:pathLst>
              <a:path extrusionOk="0" h="151647" w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grpSp>
        <p:nvGrpSpPr>
          <p:cNvPr id="414" name="Google Shape;414;p39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15" name="Google Shape;415;p39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roved question tall" showMasterSp="0">
  <p:cSld name="Approved question tall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0"/>
          <p:cNvPicPr preferRelativeResize="0"/>
          <p:nvPr/>
        </p:nvPicPr>
        <p:blipFill rotWithShape="1">
          <a:blip r:embed="rId2">
            <a:alphaModFix/>
          </a:blip>
          <a:srcRect b="5019" l="0" r="0" t="10644"/>
          <a:stretch/>
        </p:blipFill>
        <p:spPr>
          <a:xfrm>
            <a:off x="0" y="0"/>
            <a:ext cx="121983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66" y="869576"/>
            <a:ext cx="4848024" cy="3933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40"/>
          <p:cNvGrpSpPr/>
          <p:nvPr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421" name="Google Shape;421;p40"/>
            <p:cNvSpPr/>
            <p:nvPr/>
          </p:nvSpPr>
          <p:spPr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498115" y="6181188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609713" y="6174213"/>
              <a:ext cx="78468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705618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857320" y="6174213"/>
              <a:ext cx="83698" cy="139497"/>
            </a:xfrm>
            <a:custGeom>
              <a:rect b="b" l="l" r="r" t="t"/>
              <a:pathLst>
                <a:path extrusionOk="0" h="55" w="33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95671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050873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11887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190370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94993" y="6212575"/>
              <a:ext cx="55799" cy="99391"/>
            </a:xfrm>
            <a:custGeom>
              <a:rect b="b" l="l" r="r" t="t"/>
              <a:pathLst>
                <a:path extrusionOk="0" h="39" w="22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40659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485058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58270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730922" y="6212575"/>
              <a:ext cx="80211" cy="134265"/>
            </a:xfrm>
            <a:custGeom>
              <a:rect b="b" l="l" r="r" t="t"/>
              <a:pathLst>
                <a:path extrusionOk="0" h="53" w="32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835545" y="6212575"/>
              <a:ext cx="78468" cy="101135"/>
            </a:xfrm>
            <a:custGeom>
              <a:rect b="b" l="l" r="r" t="t"/>
              <a:pathLst>
                <a:path extrusionOk="0" h="40" w="31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93493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2030841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211802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2194750" y="6175958"/>
              <a:ext cx="24412" cy="136010"/>
            </a:xfrm>
            <a:custGeom>
              <a:rect b="b" l="l" r="r" t="t"/>
              <a:pathLst>
                <a:path extrusionOk="0" h="53" w="10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2236599" y="6212575"/>
              <a:ext cx="87186" cy="101135"/>
            </a:xfrm>
            <a:custGeom>
              <a:rect b="b" l="l" r="r" t="t"/>
              <a:pathLst>
                <a:path extrusionOk="0" h="40" w="34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2344710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2445845" y="6284068"/>
              <a:ext cx="31387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2540006" y="6181188"/>
              <a:ext cx="97648" cy="130778"/>
            </a:xfrm>
            <a:custGeom>
              <a:rect b="b" l="l" r="r" t="t"/>
              <a:pathLst>
                <a:path extrusionOk="0" h="75" w="56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2651603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2750996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2902698" y="6174213"/>
              <a:ext cx="80211" cy="139497"/>
            </a:xfrm>
            <a:custGeom>
              <a:rect b="b" l="l" r="r" t="t"/>
              <a:pathLst>
                <a:path extrusionOk="0" h="55" w="32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299860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309625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3164256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32340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3336884" y="6212575"/>
              <a:ext cx="59286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3451969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3530436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362808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3772813" y="6212575"/>
              <a:ext cx="81955" cy="101135"/>
            </a:xfrm>
            <a:custGeom>
              <a:rect b="b" l="l" r="r" t="t"/>
              <a:pathLst>
                <a:path extrusionOk="0" h="40" w="32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3877436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3975084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4058782" y="6212575"/>
              <a:ext cx="122060" cy="99391"/>
            </a:xfrm>
            <a:custGeom>
              <a:rect b="b" l="l" r="r" t="t"/>
              <a:pathLst>
                <a:path extrusionOk="0" h="57" w="70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41913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4295927" y="6212575"/>
              <a:ext cx="57543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4346494" y="6284068"/>
              <a:ext cx="29644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498115" y="6388691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609713" y="6383459"/>
              <a:ext cx="78468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705618" y="6418333"/>
              <a:ext cx="85443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857320" y="6383459"/>
              <a:ext cx="83698" cy="137753"/>
            </a:xfrm>
            <a:custGeom>
              <a:rect b="b" l="l" r="r" t="t"/>
              <a:pathLst>
                <a:path extrusionOk="0" h="54" w="33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956713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1050873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1118877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1190370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1294993" y="6418333"/>
              <a:ext cx="55799" cy="101135"/>
            </a:xfrm>
            <a:custGeom>
              <a:rect b="b" l="l" r="r" t="t"/>
              <a:pathLst>
                <a:path extrusionOk="0" h="39" w="22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1406591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1485058" y="6383459"/>
              <a:ext cx="80211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1582706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1727435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1859957" y="6418333"/>
              <a:ext cx="87186" cy="102879"/>
            </a:xfrm>
            <a:custGeom>
              <a:rect b="b" l="l" r="r" t="t"/>
              <a:pathLst>
                <a:path extrusionOk="0" h="40" w="34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1968067" y="6418333"/>
              <a:ext cx="57543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2043046" y="6383459"/>
              <a:ext cx="19181" cy="136010"/>
            </a:xfrm>
            <a:custGeom>
              <a:rect b="b" l="l" r="r" t="t"/>
              <a:pathLst>
                <a:path extrusionOk="0" h="78" w="11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2084896" y="6383459"/>
              <a:ext cx="80211" cy="137753"/>
            </a:xfrm>
            <a:custGeom>
              <a:rect b="b" l="l" r="r" t="t"/>
              <a:pathLst>
                <a:path extrusionOk="0" h="54" w="32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229624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2362147" y="6418333"/>
              <a:ext cx="88930" cy="102879"/>
            </a:xfrm>
            <a:custGeom>
              <a:rect b="b" l="l" r="r" t="t"/>
              <a:pathLst>
                <a:path extrusionOk="0" h="40" w="35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2468514" y="6418333"/>
              <a:ext cx="59286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2545237" y="6383459"/>
              <a:ext cx="76723" cy="136010"/>
            </a:xfrm>
            <a:custGeom>
              <a:rect b="b" l="l" r="r" t="t"/>
              <a:pathLst>
                <a:path extrusionOk="0" h="78" w="44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2628936" y="6418333"/>
              <a:ext cx="74980" cy="102879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2723096" y="6489826"/>
              <a:ext cx="27899" cy="31387"/>
            </a:xfrm>
            <a:custGeom>
              <a:rect b="b" l="l" r="r" t="t"/>
              <a:pathLst>
                <a:path extrusionOk="0" h="12" w="11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  <p:sp>
        <p:nvSpPr>
          <p:cNvPr id="487" name="Google Shape;487;p40"/>
          <p:cNvSpPr txBox="1"/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-Regular"/>
              <a:buNone/>
              <a:defRPr b="0" sz="3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40"/>
          <p:cNvSpPr txBox="1"/>
          <p:nvPr>
            <p:ph idx="1" type="subTitle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5B5B6E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rgbClr val="8C8C8E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rgbClr val="8C8C8E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rgbClr val="8C8C8E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9pPr>
          </a:lstStyle>
          <a:p/>
        </p:txBody>
      </p:sp>
      <p:grpSp>
        <p:nvGrpSpPr>
          <p:cNvPr id="489" name="Google Shape;489;p40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90" name="Google Shape;490;p40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">
  <p:cSld name="Standard slide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1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4" name="Google Shape;494;p41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5" name="Google Shape;495;p41"/>
          <p:cNvSpPr txBox="1"/>
          <p:nvPr>
            <p:ph idx="1" type="body"/>
          </p:nvPr>
        </p:nvSpPr>
        <p:spPr>
          <a:xfrm>
            <a:off x="609600" y="1137920"/>
            <a:ext cx="10980738" cy="475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400"/>
              </a:spcBef>
              <a:spcAft>
                <a:spcPts val="0"/>
              </a:spcAft>
              <a:buSzPts val="1400"/>
              <a:buChar char="►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alternate" showMasterSp="0">
  <p:cSld name="1_Cover alterna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498115" y="795662"/>
            <a:ext cx="4930412" cy="3581484"/>
          </a:xfrm>
          <a:custGeom>
            <a:rect b="b" l="l" r="r" t="t"/>
            <a:pathLst>
              <a:path extrusionOk="0" h="3092804" w="4257675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48" name="Google Shape;48;p5"/>
          <p:cNvSpPr txBox="1"/>
          <p:nvPr>
            <p:ph type="ctrTitle"/>
          </p:nvPr>
        </p:nvSpPr>
        <p:spPr>
          <a:xfrm>
            <a:off x="775504" y="1954221"/>
            <a:ext cx="4328932" cy="979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-Regular"/>
              <a:buNone/>
              <a:defRPr b="0" sz="3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" type="subTitle"/>
          </p:nvPr>
        </p:nvSpPr>
        <p:spPr>
          <a:xfrm>
            <a:off x="775504" y="3046158"/>
            <a:ext cx="4328932" cy="1046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spcBef>
                <a:spcPts val="1200"/>
              </a:spcBef>
              <a:spcAft>
                <a:spcPts val="0"/>
              </a:spcAft>
              <a:buSzPts val="1120"/>
              <a:buNone/>
              <a:defRPr b="1" sz="1600">
                <a:solidFill>
                  <a:srgbClr val="404040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50" name="Google Shape;50;p5"/>
          <p:cNvCxnSpPr/>
          <p:nvPr/>
        </p:nvCxnSpPr>
        <p:spPr>
          <a:xfrm>
            <a:off x="1333184" y="5709060"/>
            <a:ext cx="8122101" cy="0"/>
          </a:xfrm>
          <a:prstGeom prst="straightConnector1">
            <a:avLst/>
          </a:prstGeom>
          <a:noFill/>
          <a:ln cap="flat" cmpd="sng" w="9525">
            <a:solidFill>
              <a:srgbClr val="82829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5"/>
          <p:cNvSpPr txBox="1"/>
          <p:nvPr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rgbClr val="828290"/>
                </a:solidFill>
                <a:latin typeface="Inter-Regular"/>
                <a:ea typeface="Inter-Regular"/>
                <a:cs typeface="Inter-Regular"/>
                <a:sym typeface="Inter-Regular"/>
              </a:rPr>
              <a:t>Written by</a:t>
            </a:r>
            <a:endParaRPr/>
          </a:p>
        </p:txBody>
      </p:sp>
      <p:sp>
        <p:nvSpPr>
          <p:cNvPr id="52" name="Google Shape;52;p5"/>
          <p:cNvSpPr txBox="1"/>
          <p:nvPr>
            <p:ph idx="2" type="body"/>
          </p:nvPr>
        </p:nvSpPr>
        <p:spPr>
          <a:xfrm>
            <a:off x="461984" y="6019189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3" type="body"/>
          </p:nvPr>
        </p:nvSpPr>
        <p:spPr>
          <a:xfrm>
            <a:off x="461984" y="6216807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54" name="Google Shape;54;p5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55" name="Google Shape;55;p5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tandard slide">
  <p:cSld name="3_Standard slide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8" name="Google Shape;498;p42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andard slide">
  <p:cSld name="2_Standard slide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3"/>
          <p:cNvSpPr/>
          <p:nvPr>
            <p:ph idx="2" type="pic"/>
          </p:nvPr>
        </p:nvSpPr>
        <p:spPr>
          <a:xfrm>
            <a:off x="8199120" y="1"/>
            <a:ext cx="3999231" cy="615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501" name="Google Shape;501;p43"/>
          <p:cNvSpPr txBox="1"/>
          <p:nvPr>
            <p:ph type="title"/>
          </p:nvPr>
        </p:nvSpPr>
        <p:spPr>
          <a:xfrm>
            <a:off x="609919" y="294200"/>
            <a:ext cx="7444422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1" type="body"/>
          </p:nvPr>
        </p:nvSpPr>
        <p:spPr>
          <a:xfrm>
            <a:off x="609918" y="1137921"/>
            <a:ext cx="7299642" cy="873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3" name="Google Shape;503;p43"/>
          <p:cNvSpPr txBox="1"/>
          <p:nvPr>
            <p:ph idx="3" type="body"/>
          </p:nvPr>
        </p:nvSpPr>
        <p:spPr>
          <a:xfrm>
            <a:off x="609918" y="2311401"/>
            <a:ext cx="3580117" cy="3844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4" name="Google Shape;504;p43"/>
          <p:cNvSpPr txBox="1"/>
          <p:nvPr>
            <p:ph idx="4" type="body"/>
          </p:nvPr>
        </p:nvSpPr>
        <p:spPr>
          <a:xfrm>
            <a:off x="4329443" y="2311401"/>
            <a:ext cx="3580117" cy="125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5" name="Google Shape;505;p43"/>
          <p:cNvSpPr txBox="1"/>
          <p:nvPr>
            <p:ph idx="5" type="body"/>
          </p:nvPr>
        </p:nvSpPr>
        <p:spPr>
          <a:xfrm>
            <a:off x="4329443" y="4236721"/>
            <a:ext cx="3580117" cy="194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06" name="Google Shape;506;p43"/>
          <p:cNvCxnSpPr/>
          <p:nvPr/>
        </p:nvCxnSpPr>
        <p:spPr>
          <a:xfrm>
            <a:off x="609918" y="907750"/>
            <a:ext cx="7723854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ndard slide">
  <p:cSld name="1_Standard slid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/>
          <p:nvPr>
            <p:ph idx="2" type="pic"/>
          </p:nvPr>
        </p:nvSpPr>
        <p:spPr>
          <a:xfrm>
            <a:off x="0" y="0"/>
            <a:ext cx="238446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509" name="Google Shape;509;p44"/>
          <p:cNvSpPr txBox="1"/>
          <p:nvPr>
            <p:ph type="title"/>
          </p:nvPr>
        </p:nvSpPr>
        <p:spPr>
          <a:xfrm>
            <a:off x="2695294" y="294200"/>
            <a:ext cx="8892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44"/>
          <p:cNvSpPr txBox="1"/>
          <p:nvPr>
            <p:ph idx="1" type="body"/>
          </p:nvPr>
        </p:nvSpPr>
        <p:spPr>
          <a:xfrm>
            <a:off x="2695293" y="1137921"/>
            <a:ext cx="2742882" cy="501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1" name="Google Shape;511;p44"/>
          <p:cNvSpPr txBox="1"/>
          <p:nvPr>
            <p:ph idx="3" type="body"/>
          </p:nvPr>
        </p:nvSpPr>
        <p:spPr>
          <a:xfrm>
            <a:off x="5727083" y="1137921"/>
            <a:ext cx="2803842" cy="501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2" name="Google Shape;512;p44"/>
          <p:cNvSpPr txBox="1"/>
          <p:nvPr>
            <p:ph idx="4" type="body"/>
          </p:nvPr>
        </p:nvSpPr>
        <p:spPr>
          <a:xfrm>
            <a:off x="8819832" y="1137921"/>
            <a:ext cx="2768600" cy="2796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13" name="Google Shape;513;p44"/>
          <p:cNvCxnSpPr/>
          <p:nvPr/>
        </p:nvCxnSpPr>
        <p:spPr>
          <a:xfrm>
            <a:off x="2695294" y="907750"/>
            <a:ext cx="8892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_no bullets" type="obj">
  <p:cSld name="OBJECT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5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609918" y="1137920"/>
            <a:ext cx="8238744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17" name="Google Shape;517;p45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tandard slide_no bullets">
  <p:cSld name="3_Standard slide_no bullets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6"/>
          <p:cNvSpPr txBox="1"/>
          <p:nvPr>
            <p:ph idx="1" type="body"/>
          </p:nvPr>
        </p:nvSpPr>
        <p:spPr>
          <a:xfrm>
            <a:off x="352800" y="2851522"/>
            <a:ext cx="4447800" cy="1202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520"/>
              <a:buNone/>
              <a:defRPr b="0" i="0" sz="3600" u="none" cap="none" strike="noStrike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andard slide_no bullets">
  <p:cSld name="2_Standard slide_no bullet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7"/>
          <p:cNvSpPr/>
          <p:nvPr>
            <p:ph idx="2" type="pic"/>
          </p:nvPr>
        </p:nvSpPr>
        <p:spPr>
          <a:xfrm>
            <a:off x="6227180" y="0"/>
            <a:ext cx="597117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522" name="Google Shape;522;p47"/>
          <p:cNvSpPr txBox="1"/>
          <p:nvPr>
            <p:ph idx="1" type="body"/>
          </p:nvPr>
        </p:nvSpPr>
        <p:spPr>
          <a:xfrm>
            <a:off x="369705" y="2578743"/>
            <a:ext cx="4537959" cy="1055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100"/>
              <a:buNone/>
              <a:defRPr sz="30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3" name="Google Shape;523;p47"/>
          <p:cNvSpPr txBox="1"/>
          <p:nvPr>
            <p:ph idx="3" type="body"/>
          </p:nvPr>
        </p:nvSpPr>
        <p:spPr>
          <a:xfrm>
            <a:off x="369705" y="3840384"/>
            <a:ext cx="4537959" cy="1055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_Quotes">
  <p:cSld name="Standard slide_Quotes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andard slide_Quotes">
  <p:cSld name="2_Standard slide_Quotes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9"/>
          <p:cNvSpPr txBox="1"/>
          <p:nvPr>
            <p:ph idx="1" type="body"/>
          </p:nvPr>
        </p:nvSpPr>
        <p:spPr>
          <a:xfrm>
            <a:off x="3453175" y="2060235"/>
            <a:ext cx="5292000" cy="302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560"/>
              </a:spcBef>
              <a:spcAft>
                <a:spcPts val="0"/>
              </a:spcAft>
              <a:buSzPts val="1960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7" name="Google Shape;527;p49"/>
          <p:cNvSpPr txBox="1"/>
          <p:nvPr>
            <p:ph idx="2" type="body"/>
          </p:nvPr>
        </p:nvSpPr>
        <p:spPr>
          <a:xfrm>
            <a:off x="3453175" y="5506678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FFE600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8" name="Google Shape;528;p49"/>
          <p:cNvSpPr txBox="1"/>
          <p:nvPr>
            <p:ph idx="3" type="body"/>
          </p:nvPr>
        </p:nvSpPr>
        <p:spPr>
          <a:xfrm>
            <a:off x="3453175" y="5818717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9" name="Google Shape;529;p49"/>
          <p:cNvSpPr txBox="1"/>
          <p:nvPr/>
        </p:nvSpPr>
        <p:spPr>
          <a:xfrm>
            <a:off x="4929981" y="979787"/>
            <a:ext cx="2338388" cy="882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40"/>
              <a:buFont typeface="Arial"/>
              <a:buNone/>
            </a:pPr>
            <a:r>
              <a:rPr lang="en-IN" sz="1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“ 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ndard slide_Quotes">
  <p:cSld name="1_Standard slide_Quotes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0"/>
          <p:cNvSpPr txBox="1"/>
          <p:nvPr/>
        </p:nvSpPr>
        <p:spPr>
          <a:xfrm>
            <a:off x="477351" y="1488927"/>
            <a:ext cx="2338388" cy="85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40"/>
              <a:buFont typeface="Arial"/>
              <a:buNone/>
            </a:pPr>
            <a:r>
              <a:rPr lang="en-IN" sz="1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/>
          </a:p>
        </p:txBody>
      </p:sp>
      <p:sp>
        <p:nvSpPr>
          <p:cNvPr id="532" name="Google Shape;532;p50"/>
          <p:cNvSpPr txBox="1"/>
          <p:nvPr>
            <p:ph idx="1" type="body"/>
          </p:nvPr>
        </p:nvSpPr>
        <p:spPr>
          <a:xfrm>
            <a:off x="513350" y="2526765"/>
            <a:ext cx="5292000" cy="1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960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3" name="Google Shape;533;p50"/>
          <p:cNvSpPr txBox="1"/>
          <p:nvPr>
            <p:ph idx="2" type="body"/>
          </p:nvPr>
        </p:nvSpPr>
        <p:spPr>
          <a:xfrm>
            <a:off x="513350" y="4632765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None/>
              <a:defRPr sz="16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99720" lvl="4" marL="22860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4" name="Google Shape;534;p50"/>
          <p:cNvSpPr txBox="1"/>
          <p:nvPr>
            <p:ph idx="3" type="body"/>
          </p:nvPr>
        </p:nvSpPr>
        <p:spPr>
          <a:xfrm>
            <a:off x="513350" y="4971442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None/>
              <a:defRPr sz="16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99720" lvl="4" marL="22860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_no_first_level_bullets">
  <p:cSld name="Standard slide_no_first_level_bullets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1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51"/>
          <p:cNvSpPr txBox="1"/>
          <p:nvPr>
            <p:ph idx="1" type="body"/>
          </p:nvPr>
        </p:nvSpPr>
        <p:spPr>
          <a:xfrm>
            <a:off x="609918" y="1137920"/>
            <a:ext cx="8238744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38" name="Google Shape;538;p51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roved question wide" showMasterSp="0">
  <p:cSld name="Approved question w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59" name="Google Shape;59;p6"/>
            <p:cNvSpPr/>
            <p:nvPr/>
          </p:nvSpPr>
          <p:spPr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498115" y="6181188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09713" y="6174213"/>
              <a:ext cx="78468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705618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57320" y="6174213"/>
              <a:ext cx="83698" cy="139497"/>
            </a:xfrm>
            <a:custGeom>
              <a:rect b="b" l="l" r="r" t="t"/>
              <a:pathLst>
                <a:path extrusionOk="0" h="55" w="33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95671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1050873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111887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190370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1294993" y="6212575"/>
              <a:ext cx="55799" cy="99391"/>
            </a:xfrm>
            <a:custGeom>
              <a:rect b="b" l="l" r="r" t="t"/>
              <a:pathLst>
                <a:path extrusionOk="0" h="39" w="22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140659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485058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158270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730922" y="6212575"/>
              <a:ext cx="80211" cy="134265"/>
            </a:xfrm>
            <a:custGeom>
              <a:rect b="b" l="l" r="r" t="t"/>
              <a:pathLst>
                <a:path extrusionOk="0" h="53" w="32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1835545" y="6212575"/>
              <a:ext cx="78468" cy="101135"/>
            </a:xfrm>
            <a:custGeom>
              <a:rect b="b" l="l" r="r" t="t"/>
              <a:pathLst>
                <a:path extrusionOk="0" h="40" w="31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193493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2030841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211802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2194750" y="6175958"/>
              <a:ext cx="24412" cy="136010"/>
            </a:xfrm>
            <a:custGeom>
              <a:rect b="b" l="l" r="r" t="t"/>
              <a:pathLst>
                <a:path extrusionOk="0" h="53" w="10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2236599" y="6212575"/>
              <a:ext cx="87186" cy="101135"/>
            </a:xfrm>
            <a:custGeom>
              <a:rect b="b" l="l" r="r" t="t"/>
              <a:pathLst>
                <a:path extrusionOk="0" h="40" w="34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2344710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2445845" y="6284068"/>
              <a:ext cx="31387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2540006" y="6181188"/>
              <a:ext cx="97648" cy="130778"/>
            </a:xfrm>
            <a:custGeom>
              <a:rect b="b" l="l" r="r" t="t"/>
              <a:pathLst>
                <a:path extrusionOk="0" h="75" w="56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2651603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2750996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902698" y="6174213"/>
              <a:ext cx="80211" cy="139497"/>
            </a:xfrm>
            <a:custGeom>
              <a:rect b="b" l="l" r="r" t="t"/>
              <a:pathLst>
                <a:path extrusionOk="0" h="55" w="32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299860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309625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3164256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2340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3336884" y="6212575"/>
              <a:ext cx="59286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3451969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530436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362808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3772813" y="6212575"/>
              <a:ext cx="81955" cy="101135"/>
            </a:xfrm>
            <a:custGeom>
              <a:rect b="b" l="l" r="r" t="t"/>
              <a:pathLst>
                <a:path extrusionOk="0" h="40" w="32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3877436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975084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058782" y="6212575"/>
              <a:ext cx="122060" cy="99391"/>
            </a:xfrm>
            <a:custGeom>
              <a:rect b="b" l="l" r="r" t="t"/>
              <a:pathLst>
                <a:path extrusionOk="0" h="57" w="70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41913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4295927" y="6212575"/>
              <a:ext cx="57543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346494" y="6284068"/>
              <a:ext cx="29644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498115" y="6388691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609713" y="6383459"/>
              <a:ext cx="78468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705618" y="6418333"/>
              <a:ext cx="85443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857320" y="6383459"/>
              <a:ext cx="83698" cy="137753"/>
            </a:xfrm>
            <a:custGeom>
              <a:rect b="b" l="l" r="r" t="t"/>
              <a:pathLst>
                <a:path extrusionOk="0" h="54" w="33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956713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1050873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118877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1190370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294993" y="6418333"/>
              <a:ext cx="55799" cy="101135"/>
            </a:xfrm>
            <a:custGeom>
              <a:rect b="b" l="l" r="r" t="t"/>
              <a:pathLst>
                <a:path extrusionOk="0" h="39" w="22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1406591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1485058" y="6383459"/>
              <a:ext cx="80211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1582706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1727435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1859957" y="6418333"/>
              <a:ext cx="87186" cy="102879"/>
            </a:xfrm>
            <a:custGeom>
              <a:rect b="b" l="l" r="r" t="t"/>
              <a:pathLst>
                <a:path extrusionOk="0" h="40" w="34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1968067" y="6418333"/>
              <a:ext cx="57543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2043046" y="6383459"/>
              <a:ext cx="19181" cy="136010"/>
            </a:xfrm>
            <a:custGeom>
              <a:rect b="b" l="l" r="r" t="t"/>
              <a:pathLst>
                <a:path extrusionOk="0" h="78" w="11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2084896" y="6383459"/>
              <a:ext cx="80211" cy="137753"/>
            </a:xfrm>
            <a:custGeom>
              <a:rect b="b" l="l" r="r" t="t"/>
              <a:pathLst>
                <a:path extrusionOk="0" h="54" w="32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2229624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362147" y="6418333"/>
              <a:ext cx="88930" cy="102879"/>
            </a:xfrm>
            <a:custGeom>
              <a:rect b="b" l="l" r="r" t="t"/>
              <a:pathLst>
                <a:path extrusionOk="0" h="40" w="35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2468514" y="6418333"/>
              <a:ext cx="59286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545237" y="6383459"/>
              <a:ext cx="76723" cy="136010"/>
            </a:xfrm>
            <a:custGeom>
              <a:rect b="b" l="l" r="r" t="t"/>
              <a:pathLst>
                <a:path extrusionOk="0" h="78" w="44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628936" y="6418333"/>
              <a:ext cx="74980" cy="102879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723096" y="6489826"/>
              <a:ext cx="27899" cy="31387"/>
            </a:xfrm>
            <a:custGeom>
              <a:rect b="b" l="l" r="r" t="t"/>
              <a:pathLst>
                <a:path extrusionOk="0" h="12" w="11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  <p:sp>
        <p:nvSpPr>
          <p:cNvPr id="125" name="Google Shape;125;p6"/>
          <p:cNvSpPr txBox="1"/>
          <p:nvPr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-Regular"/>
              <a:buNone/>
              <a:defRPr b="0" sz="3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"/>
          <p:cNvSpPr txBox="1"/>
          <p:nvPr>
            <p:ph idx="1" type="subTitle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FEFEFE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6"/>
          <p:cNvSpPr/>
          <p:nvPr/>
        </p:nvSpPr>
        <p:spPr>
          <a:xfrm>
            <a:off x="489366" y="723658"/>
            <a:ext cx="5680945" cy="3452894"/>
          </a:xfrm>
          <a:custGeom>
            <a:rect b="b" l="l" r="r" t="t"/>
            <a:pathLst>
              <a:path extrusionOk="0" h="3452894" w="5680945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489366" y="4021755"/>
            <a:ext cx="151647" cy="151647"/>
          </a:xfrm>
          <a:custGeom>
            <a:rect b="b" l="l" r="r" t="t"/>
            <a:pathLst>
              <a:path extrusionOk="0" h="151647" w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774697" y="4021755"/>
            <a:ext cx="151647" cy="151647"/>
          </a:xfrm>
          <a:custGeom>
            <a:rect b="b" l="l" r="r" t="t"/>
            <a:pathLst>
              <a:path extrusionOk="0" h="151647" w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1059910" y="4021755"/>
            <a:ext cx="151647" cy="151647"/>
          </a:xfrm>
          <a:custGeom>
            <a:rect b="b" l="l" r="r" t="t"/>
            <a:pathLst>
              <a:path extrusionOk="0" h="151647" w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grpSp>
        <p:nvGrpSpPr>
          <p:cNvPr id="131" name="Google Shape;131;p6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32" name="Google Shape;132;p6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, no line">
  <p:cSld name="Title only, no line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2"/>
          <p:cNvSpPr txBox="1"/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1" name="Google Shape;541;p52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, no headings" type="twoObj">
  <p:cSld name="TWO_OBJECTS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3"/>
          <p:cNvSpPr txBox="1"/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53"/>
          <p:cNvSpPr txBox="1"/>
          <p:nvPr>
            <p:ph idx="1" type="body"/>
          </p:nvPr>
        </p:nvSpPr>
        <p:spPr>
          <a:xfrm>
            <a:off x="609918" y="1137919"/>
            <a:ext cx="5387605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400"/>
              </a:spcBef>
              <a:spcAft>
                <a:spcPts val="0"/>
              </a:spcAft>
              <a:buSzPts val="1400"/>
              <a:buChar char="►"/>
              <a:defRPr sz="20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 sz="1400"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5" name="Google Shape;545;p53"/>
          <p:cNvSpPr txBox="1"/>
          <p:nvPr>
            <p:ph idx="2" type="body"/>
          </p:nvPr>
        </p:nvSpPr>
        <p:spPr>
          <a:xfrm>
            <a:off x="6200828" y="1137919"/>
            <a:ext cx="5387605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400"/>
              </a:spcBef>
              <a:spcAft>
                <a:spcPts val="0"/>
              </a:spcAft>
              <a:buSzPts val="1400"/>
              <a:buChar char="►"/>
              <a:defRPr sz="20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 sz="1400"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cxnSp>
        <p:nvCxnSpPr>
          <p:cNvPr id="546" name="Google Shape;546;p53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headings">
  <p:cSld name="Two columns with headings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4"/>
          <p:cNvSpPr txBox="1"/>
          <p:nvPr>
            <p:ph idx="1" type="body"/>
          </p:nvPr>
        </p:nvSpPr>
        <p:spPr>
          <a:xfrm>
            <a:off x="612648" y="1869440"/>
            <a:ext cx="5393208" cy="42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400"/>
              </a:spcBef>
              <a:spcAft>
                <a:spcPts val="0"/>
              </a:spcAft>
              <a:buSzPts val="1400"/>
              <a:buChar char="►"/>
              <a:defRPr sz="20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 sz="1400"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9" name="Google Shape;549;p54"/>
          <p:cNvSpPr txBox="1"/>
          <p:nvPr>
            <p:ph idx="2" type="body"/>
          </p:nvPr>
        </p:nvSpPr>
        <p:spPr>
          <a:xfrm>
            <a:off x="6199632" y="1869440"/>
            <a:ext cx="5393208" cy="42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400"/>
              </a:spcBef>
              <a:spcAft>
                <a:spcPts val="0"/>
              </a:spcAft>
              <a:buSzPts val="1400"/>
              <a:buChar char="►"/>
              <a:defRPr sz="20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 sz="1400"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50" name="Google Shape;550;p54"/>
          <p:cNvSpPr txBox="1"/>
          <p:nvPr>
            <p:ph idx="3" type="body"/>
          </p:nvPr>
        </p:nvSpPr>
        <p:spPr>
          <a:xfrm>
            <a:off x="609918" y="1137920"/>
            <a:ext cx="5393208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1" name="Google Shape;551;p54"/>
          <p:cNvSpPr txBox="1"/>
          <p:nvPr>
            <p:ph idx="4" type="body"/>
          </p:nvPr>
        </p:nvSpPr>
        <p:spPr>
          <a:xfrm>
            <a:off x="6199632" y="1137920"/>
            <a:ext cx="5393208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2" name="Google Shape;552;p54"/>
          <p:cNvSpPr txBox="1"/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3" name="Google Shape;553;p54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ement">
  <p:cSld name="Key statemen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cused data">
  <p:cSld name="Focused data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1">
  <p:cSld name="Divider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3">
  <p:cSld name="Divider 3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mpty">
  <p:cSld name="1_Empty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9"/>
          <p:cNvSpPr/>
          <p:nvPr>
            <p:ph idx="2" type="media"/>
          </p:nvPr>
        </p:nvSpPr>
        <p:spPr>
          <a:xfrm>
            <a:off x="0" y="0"/>
            <a:ext cx="1219835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legal text" showMasterSp="0">
  <p:cSld name="Final legal text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60"/>
          <p:cNvSpPr txBox="1"/>
          <p:nvPr>
            <p:ph idx="1" type="body"/>
          </p:nvPr>
        </p:nvSpPr>
        <p:spPr>
          <a:xfrm>
            <a:off x="607799" y="719139"/>
            <a:ext cx="4677635" cy="521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268605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"/>
              <a:buFont typeface="Arial"/>
              <a:buChar char="►"/>
              <a:defRPr b="1" sz="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"/>
              <a:buFont typeface="Arial"/>
              <a:buChar char="►"/>
              <a:defRPr sz="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al legal text" showMasterSp="0">
  <p:cSld name="1_Final legal tex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5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1"/>
          <p:cNvSpPr txBox="1"/>
          <p:nvPr>
            <p:ph idx="1" type="body"/>
          </p:nvPr>
        </p:nvSpPr>
        <p:spPr>
          <a:xfrm>
            <a:off x="607799" y="719139"/>
            <a:ext cx="4677635" cy="521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268605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"/>
              <a:buFont typeface="Arial"/>
              <a:buChar char="►"/>
              <a:defRPr b="1" sz="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"/>
              <a:buFont typeface="Arial"/>
              <a:buChar char="►"/>
              <a:defRPr sz="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roved question tall" showMasterSp="0">
  <p:cSld name="Approved question tall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7"/>
          <p:cNvGrpSpPr/>
          <p:nvPr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36" name="Google Shape;136;p7"/>
            <p:cNvSpPr/>
            <p:nvPr/>
          </p:nvSpPr>
          <p:spPr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498115" y="6181188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609713" y="6174213"/>
              <a:ext cx="78468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705618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57320" y="6174213"/>
              <a:ext cx="83698" cy="139497"/>
            </a:xfrm>
            <a:custGeom>
              <a:rect b="b" l="l" r="r" t="t"/>
              <a:pathLst>
                <a:path extrusionOk="0" h="55" w="33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95671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1050873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11887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190370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294993" y="6212575"/>
              <a:ext cx="55799" cy="99391"/>
            </a:xfrm>
            <a:custGeom>
              <a:rect b="b" l="l" r="r" t="t"/>
              <a:pathLst>
                <a:path extrusionOk="0" h="39" w="22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40659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1485058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58270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730922" y="6212575"/>
              <a:ext cx="80211" cy="134265"/>
            </a:xfrm>
            <a:custGeom>
              <a:rect b="b" l="l" r="r" t="t"/>
              <a:pathLst>
                <a:path extrusionOk="0" h="53" w="32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835545" y="6212575"/>
              <a:ext cx="78468" cy="101135"/>
            </a:xfrm>
            <a:custGeom>
              <a:rect b="b" l="l" r="r" t="t"/>
              <a:pathLst>
                <a:path extrusionOk="0" h="40" w="31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93493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30841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11802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194750" y="6175958"/>
              <a:ext cx="24412" cy="136010"/>
            </a:xfrm>
            <a:custGeom>
              <a:rect b="b" l="l" r="r" t="t"/>
              <a:pathLst>
                <a:path extrusionOk="0" h="53" w="10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36599" y="6212575"/>
              <a:ext cx="87186" cy="101135"/>
            </a:xfrm>
            <a:custGeom>
              <a:rect b="b" l="l" r="r" t="t"/>
              <a:pathLst>
                <a:path extrusionOk="0" h="40" w="34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344710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445845" y="6284068"/>
              <a:ext cx="31387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540006" y="6181188"/>
              <a:ext cx="97648" cy="130778"/>
            </a:xfrm>
            <a:custGeom>
              <a:rect b="b" l="l" r="r" t="t"/>
              <a:pathLst>
                <a:path extrusionOk="0" h="75" w="56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2651603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2750996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2902698" y="6174213"/>
              <a:ext cx="80211" cy="139497"/>
            </a:xfrm>
            <a:custGeom>
              <a:rect b="b" l="l" r="r" t="t"/>
              <a:pathLst>
                <a:path extrusionOk="0" h="55" w="32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99860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9625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164256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2340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336884" y="6212575"/>
              <a:ext cx="59286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451969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3530436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362808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3772813" y="6212575"/>
              <a:ext cx="81955" cy="101135"/>
            </a:xfrm>
            <a:custGeom>
              <a:rect b="b" l="l" r="r" t="t"/>
              <a:pathLst>
                <a:path extrusionOk="0" h="40" w="32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3877436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3975084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4058782" y="6212575"/>
              <a:ext cx="122060" cy="99391"/>
            </a:xfrm>
            <a:custGeom>
              <a:rect b="b" l="l" r="r" t="t"/>
              <a:pathLst>
                <a:path extrusionOk="0" h="57" w="70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41913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4295927" y="6212575"/>
              <a:ext cx="57543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4346494" y="6284068"/>
              <a:ext cx="29644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498115" y="6388691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09713" y="6383459"/>
              <a:ext cx="78468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05618" y="6418333"/>
              <a:ext cx="85443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857320" y="6383459"/>
              <a:ext cx="83698" cy="137753"/>
            </a:xfrm>
            <a:custGeom>
              <a:rect b="b" l="l" r="r" t="t"/>
              <a:pathLst>
                <a:path extrusionOk="0" h="54" w="33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956713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050873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118877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1190370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1294993" y="6418333"/>
              <a:ext cx="55799" cy="101135"/>
            </a:xfrm>
            <a:custGeom>
              <a:rect b="b" l="l" r="r" t="t"/>
              <a:pathLst>
                <a:path extrusionOk="0" h="39" w="22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406591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485058" y="6383459"/>
              <a:ext cx="80211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1582706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727435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859957" y="6418333"/>
              <a:ext cx="87186" cy="102879"/>
            </a:xfrm>
            <a:custGeom>
              <a:rect b="b" l="l" r="r" t="t"/>
              <a:pathLst>
                <a:path extrusionOk="0" h="40" w="34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968067" y="6418333"/>
              <a:ext cx="57543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043046" y="6383459"/>
              <a:ext cx="19181" cy="136010"/>
            </a:xfrm>
            <a:custGeom>
              <a:rect b="b" l="l" r="r" t="t"/>
              <a:pathLst>
                <a:path extrusionOk="0" h="78" w="11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084896" y="6383459"/>
              <a:ext cx="80211" cy="137753"/>
            </a:xfrm>
            <a:custGeom>
              <a:rect b="b" l="l" r="r" t="t"/>
              <a:pathLst>
                <a:path extrusionOk="0" h="54" w="32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229624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62147" y="6418333"/>
              <a:ext cx="88930" cy="102879"/>
            </a:xfrm>
            <a:custGeom>
              <a:rect b="b" l="l" r="r" t="t"/>
              <a:pathLst>
                <a:path extrusionOk="0" h="40" w="35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2468514" y="6418333"/>
              <a:ext cx="59286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545237" y="6383459"/>
              <a:ext cx="76723" cy="136010"/>
            </a:xfrm>
            <a:custGeom>
              <a:rect b="b" l="l" r="r" t="t"/>
              <a:pathLst>
                <a:path extrusionOk="0" h="78" w="44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628936" y="6418333"/>
              <a:ext cx="74980" cy="102879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2723096" y="6489826"/>
              <a:ext cx="27899" cy="31387"/>
            </a:xfrm>
            <a:custGeom>
              <a:rect b="b" l="l" r="r" t="t"/>
              <a:pathLst>
                <a:path extrusionOk="0" h="12" w="11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  <p:sp>
        <p:nvSpPr>
          <p:cNvPr id="202" name="Google Shape;202;p7"/>
          <p:cNvSpPr txBox="1"/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-Regular"/>
              <a:buNone/>
              <a:defRPr b="0" sz="3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7"/>
          <p:cNvSpPr txBox="1"/>
          <p:nvPr>
            <p:ph idx="1" type="subTitle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FEFEFE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04" name="Google Shape;204;p7"/>
          <p:cNvGrpSpPr/>
          <p:nvPr/>
        </p:nvGrpSpPr>
        <p:grpSpPr>
          <a:xfrm>
            <a:off x="489366" y="876058"/>
            <a:ext cx="4855295" cy="3374475"/>
            <a:chOff x="6855933" y="899048"/>
            <a:chExt cx="4855295" cy="3374475"/>
          </a:xfrm>
        </p:grpSpPr>
        <p:sp>
          <p:nvSpPr>
            <p:cNvPr id="205" name="Google Shape;205;p7"/>
            <p:cNvSpPr/>
            <p:nvPr/>
          </p:nvSpPr>
          <p:spPr>
            <a:xfrm>
              <a:off x="6855933" y="899048"/>
              <a:ext cx="4855295" cy="3374475"/>
            </a:xfrm>
            <a:custGeom>
              <a:rect b="b" l="l" r="r" t="t"/>
              <a:pathLst>
                <a:path extrusionOk="0" h="3374474" w="485529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855933" y="4127146"/>
              <a:ext cx="143595" cy="143595"/>
            </a:xfrm>
            <a:custGeom>
              <a:rect b="b" l="l" r="r" t="t"/>
              <a:pathLst>
                <a:path extrusionOk="0" h="143594" w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133789" y="4127146"/>
              <a:ext cx="143595" cy="143595"/>
            </a:xfrm>
            <a:custGeom>
              <a:rect b="b" l="l" r="r" t="t"/>
              <a:pathLst>
                <a:path extrusionOk="0" h="143594" w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7411555" y="4127146"/>
              <a:ext cx="143595" cy="143595"/>
            </a:xfrm>
            <a:custGeom>
              <a:rect b="b" l="l" r="r" t="t"/>
              <a:pathLst>
                <a:path extrusionOk="0" h="143594" w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  <p:grpSp>
        <p:nvGrpSpPr>
          <p:cNvPr id="209" name="Google Shape;209;p7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210" name="Google Shape;210;p7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ver alternate" showMasterSp="0">
  <p:cSld name="2_Cover alternate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3"/>
          <p:cNvSpPr/>
          <p:nvPr/>
        </p:nvSpPr>
        <p:spPr>
          <a:xfrm>
            <a:off x="498115" y="795662"/>
            <a:ext cx="4930412" cy="3581484"/>
          </a:xfrm>
          <a:custGeom>
            <a:rect b="b" l="l" r="r" t="t"/>
            <a:pathLst>
              <a:path extrusionOk="0" h="3092804" w="4257675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569" name="Google Shape;569;p63"/>
          <p:cNvSpPr txBox="1"/>
          <p:nvPr>
            <p:ph type="ctrTitle"/>
          </p:nvPr>
        </p:nvSpPr>
        <p:spPr>
          <a:xfrm>
            <a:off x="775504" y="1954221"/>
            <a:ext cx="4328932" cy="979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-Regular"/>
              <a:buNone/>
              <a:defRPr b="0" sz="3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0" name="Google Shape;570;p63"/>
          <p:cNvSpPr txBox="1"/>
          <p:nvPr>
            <p:ph idx="1" type="subTitle"/>
          </p:nvPr>
        </p:nvSpPr>
        <p:spPr>
          <a:xfrm>
            <a:off x="775504" y="3046158"/>
            <a:ext cx="4328932" cy="1046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spcBef>
                <a:spcPts val="1200"/>
              </a:spcBef>
              <a:spcAft>
                <a:spcPts val="0"/>
              </a:spcAft>
              <a:buSzPts val="1120"/>
              <a:buNone/>
              <a:defRPr b="1" sz="1600">
                <a:solidFill>
                  <a:srgbClr val="404040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rgbClr val="8C8C8E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rgbClr val="8C8C8E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rgbClr val="8C8C8E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9pPr>
          </a:lstStyle>
          <a:p/>
        </p:txBody>
      </p:sp>
      <p:grpSp>
        <p:nvGrpSpPr>
          <p:cNvPr id="571" name="Google Shape;571;p63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572" name="Google Shape;572;p63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73" name="Google Shape;573;p63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ver" showMasterSp="0">
  <p:cSld name="2_Cover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4"/>
          <p:cNvSpPr/>
          <p:nvPr/>
        </p:nvSpPr>
        <p:spPr>
          <a:xfrm>
            <a:off x="498115" y="795662"/>
            <a:ext cx="4930412" cy="3581484"/>
          </a:xfrm>
          <a:custGeom>
            <a:rect b="b" l="l" r="r" t="t"/>
            <a:pathLst>
              <a:path extrusionOk="0" h="3092804" w="4257675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576" name="Google Shape;576;p64"/>
          <p:cNvSpPr txBox="1"/>
          <p:nvPr>
            <p:ph type="ctrTitle"/>
          </p:nvPr>
        </p:nvSpPr>
        <p:spPr>
          <a:xfrm>
            <a:off x="775504" y="1954221"/>
            <a:ext cx="4328932" cy="979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-Regular"/>
              <a:buNone/>
              <a:defRPr b="0" sz="3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64"/>
          <p:cNvSpPr txBox="1"/>
          <p:nvPr>
            <p:ph idx="1" type="subTitle"/>
          </p:nvPr>
        </p:nvSpPr>
        <p:spPr>
          <a:xfrm>
            <a:off x="775504" y="3046158"/>
            <a:ext cx="4328932" cy="1046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spcBef>
                <a:spcPts val="1200"/>
              </a:spcBef>
              <a:spcAft>
                <a:spcPts val="0"/>
              </a:spcAft>
              <a:buSzPts val="1120"/>
              <a:buNone/>
              <a:defRPr b="1" sz="1600">
                <a:solidFill>
                  <a:srgbClr val="404040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rgbClr val="8C8C8E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rgbClr val="8C8C8E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rgbClr val="8C8C8E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9pPr>
          </a:lstStyle>
          <a:p/>
        </p:txBody>
      </p:sp>
      <p:cxnSp>
        <p:nvCxnSpPr>
          <p:cNvPr id="578" name="Google Shape;578;p64"/>
          <p:cNvCxnSpPr/>
          <p:nvPr/>
        </p:nvCxnSpPr>
        <p:spPr>
          <a:xfrm>
            <a:off x="1333184" y="5709060"/>
            <a:ext cx="8122101" cy="0"/>
          </a:xfrm>
          <a:prstGeom prst="straightConnector1">
            <a:avLst/>
          </a:prstGeom>
          <a:noFill/>
          <a:ln cap="flat" cmpd="sng" w="9525">
            <a:solidFill>
              <a:srgbClr val="82829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9" name="Google Shape;579;p64"/>
          <p:cNvSpPr txBox="1"/>
          <p:nvPr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rgbClr val="828290"/>
                </a:solidFill>
                <a:latin typeface="Inter-Regular"/>
                <a:ea typeface="Inter-Regular"/>
                <a:cs typeface="Inter-Regular"/>
                <a:sym typeface="Inter-Regular"/>
              </a:rPr>
              <a:t>Written by</a:t>
            </a:r>
            <a:endParaRPr/>
          </a:p>
        </p:txBody>
      </p:sp>
      <p:sp>
        <p:nvSpPr>
          <p:cNvPr id="580" name="Google Shape;580;p64"/>
          <p:cNvSpPr txBox="1"/>
          <p:nvPr>
            <p:ph idx="2" type="body"/>
          </p:nvPr>
        </p:nvSpPr>
        <p:spPr>
          <a:xfrm>
            <a:off x="1333184" y="6019189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1" name="Google Shape;581;p64"/>
          <p:cNvSpPr txBox="1"/>
          <p:nvPr>
            <p:ph idx="3" type="body"/>
          </p:nvPr>
        </p:nvSpPr>
        <p:spPr>
          <a:xfrm>
            <a:off x="1333184" y="6216807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2" name="Google Shape;582;p64"/>
          <p:cNvSpPr/>
          <p:nvPr>
            <p:ph idx="4" type="pic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63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grpSp>
        <p:nvGrpSpPr>
          <p:cNvPr id="583" name="Google Shape;583;p64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584" name="Google Shape;584;p64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85" name="Google Shape;585;p64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pproved question tall" showMasterSp="0">
  <p:cSld name="1_Approved question tall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65"/>
          <p:cNvGrpSpPr/>
          <p:nvPr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588" name="Google Shape;588;p65"/>
            <p:cNvSpPr/>
            <p:nvPr/>
          </p:nvSpPr>
          <p:spPr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89" name="Google Shape;589;p65"/>
            <p:cNvSpPr/>
            <p:nvPr/>
          </p:nvSpPr>
          <p:spPr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90" name="Google Shape;590;p65"/>
            <p:cNvSpPr/>
            <p:nvPr/>
          </p:nvSpPr>
          <p:spPr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91" name="Google Shape;591;p65"/>
            <p:cNvSpPr/>
            <p:nvPr/>
          </p:nvSpPr>
          <p:spPr>
            <a:xfrm>
              <a:off x="498115" y="6181188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92" name="Google Shape;592;p65"/>
            <p:cNvSpPr/>
            <p:nvPr/>
          </p:nvSpPr>
          <p:spPr>
            <a:xfrm>
              <a:off x="609713" y="6174213"/>
              <a:ext cx="78468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93" name="Google Shape;593;p65"/>
            <p:cNvSpPr/>
            <p:nvPr/>
          </p:nvSpPr>
          <p:spPr>
            <a:xfrm>
              <a:off x="705618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94" name="Google Shape;594;p65"/>
            <p:cNvSpPr/>
            <p:nvPr/>
          </p:nvSpPr>
          <p:spPr>
            <a:xfrm>
              <a:off x="857320" y="6174213"/>
              <a:ext cx="83698" cy="139497"/>
            </a:xfrm>
            <a:custGeom>
              <a:rect b="b" l="l" r="r" t="t"/>
              <a:pathLst>
                <a:path extrusionOk="0" h="55" w="33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95" name="Google Shape;595;p65"/>
            <p:cNvSpPr/>
            <p:nvPr/>
          </p:nvSpPr>
          <p:spPr>
            <a:xfrm>
              <a:off x="95671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96" name="Google Shape;596;p65"/>
            <p:cNvSpPr/>
            <p:nvPr/>
          </p:nvSpPr>
          <p:spPr>
            <a:xfrm>
              <a:off x="1050873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97" name="Google Shape;597;p65"/>
            <p:cNvSpPr/>
            <p:nvPr/>
          </p:nvSpPr>
          <p:spPr>
            <a:xfrm>
              <a:off x="111887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98" name="Google Shape;598;p65"/>
            <p:cNvSpPr/>
            <p:nvPr/>
          </p:nvSpPr>
          <p:spPr>
            <a:xfrm>
              <a:off x="1190370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599" name="Google Shape;599;p65"/>
            <p:cNvSpPr/>
            <p:nvPr/>
          </p:nvSpPr>
          <p:spPr>
            <a:xfrm>
              <a:off x="1294993" y="6212575"/>
              <a:ext cx="55799" cy="99391"/>
            </a:xfrm>
            <a:custGeom>
              <a:rect b="b" l="l" r="r" t="t"/>
              <a:pathLst>
                <a:path extrusionOk="0" h="39" w="22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00" name="Google Shape;600;p65"/>
            <p:cNvSpPr/>
            <p:nvPr/>
          </p:nvSpPr>
          <p:spPr>
            <a:xfrm>
              <a:off x="140659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01" name="Google Shape;601;p65"/>
            <p:cNvSpPr/>
            <p:nvPr/>
          </p:nvSpPr>
          <p:spPr>
            <a:xfrm>
              <a:off x="1485058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02" name="Google Shape;602;p65"/>
            <p:cNvSpPr/>
            <p:nvPr/>
          </p:nvSpPr>
          <p:spPr>
            <a:xfrm>
              <a:off x="158270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03" name="Google Shape;603;p65"/>
            <p:cNvSpPr/>
            <p:nvPr/>
          </p:nvSpPr>
          <p:spPr>
            <a:xfrm>
              <a:off x="1730922" y="6212575"/>
              <a:ext cx="80211" cy="134265"/>
            </a:xfrm>
            <a:custGeom>
              <a:rect b="b" l="l" r="r" t="t"/>
              <a:pathLst>
                <a:path extrusionOk="0" h="53" w="32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04" name="Google Shape;604;p65"/>
            <p:cNvSpPr/>
            <p:nvPr/>
          </p:nvSpPr>
          <p:spPr>
            <a:xfrm>
              <a:off x="1835545" y="6212575"/>
              <a:ext cx="78468" cy="101135"/>
            </a:xfrm>
            <a:custGeom>
              <a:rect b="b" l="l" r="r" t="t"/>
              <a:pathLst>
                <a:path extrusionOk="0" h="40" w="31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05" name="Google Shape;605;p65"/>
            <p:cNvSpPr/>
            <p:nvPr/>
          </p:nvSpPr>
          <p:spPr>
            <a:xfrm>
              <a:off x="193493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06" name="Google Shape;606;p65"/>
            <p:cNvSpPr/>
            <p:nvPr/>
          </p:nvSpPr>
          <p:spPr>
            <a:xfrm>
              <a:off x="2030841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07" name="Google Shape;607;p65"/>
            <p:cNvSpPr/>
            <p:nvPr/>
          </p:nvSpPr>
          <p:spPr>
            <a:xfrm>
              <a:off x="211802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08" name="Google Shape;608;p65"/>
            <p:cNvSpPr/>
            <p:nvPr/>
          </p:nvSpPr>
          <p:spPr>
            <a:xfrm>
              <a:off x="2194750" y="6175958"/>
              <a:ext cx="24412" cy="136010"/>
            </a:xfrm>
            <a:custGeom>
              <a:rect b="b" l="l" r="r" t="t"/>
              <a:pathLst>
                <a:path extrusionOk="0" h="53" w="10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09" name="Google Shape;609;p65"/>
            <p:cNvSpPr/>
            <p:nvPr/>
          </p:nvSpPr>
          <p:spPr>
            <a:xfrm>
              <a:off x="2236599" y="6212575"/>
              <a:ext cx="87186" cy="101135"/>
            </a:xfrm>
            <a:custGeom>
              <a:rect b="b" l="l" r="r" t="t"/>
              <a:pathLst>
                <a:path extrusionOk="0" h="40" w="34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10" name="Google Shape;610;p65"/>
            <p:cNvSpPr/>
            <p:nvPr/>
          </p:nvSpPr>
          <p:spPr>
            <a:xfrm>
              <a:off x="2344710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11" name="Google Shape;611;p65"/>
            <p:cNvSpPr/>
            <p:nvPr/>
          </p:nvSpPr>
          <p:spPr>
            <a:xfrm>
              <a:off x="2445845" y="6284068"/>
              <a:ext cx="31387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12" name="Google Shape;612;p65"/>
            <p:cNvSpPr/>
            <p:nvPr/>
          </p:nvSpPr>
          <p:spPr>
            <a:xfrm>
              <a:off x="2540006" y="6181188"/>
              <a:ext cx="97648" cy="130778"/>
            </a:xfrm>
            <a:custGeom>
              <a:rect b="b" l="l" r="r" t="t"/>
              <a:pathLst>
                <a:path extrusionOk="0" h="75" w="56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13" name="Google Shape;613;p65"/>
            <p:cNvSpPr/>
            <p:nvPr/>
          </p:nvSpPr>
          <p:spPr>
            <a:xfrm>
              <a:off x="2651603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14" name="Google Shape;614;p65"/>
            <p:cNvSpPr/>
            <p:nvPr/>
          </p:nvSpPr>
          <p:spPr>
            <a:xfrm>
              <a:off x="2750996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15" name="Google Shape;615;p65"/>
            <p:cNvSpPr/>
            <p:nvPr/>
          </p:nvSpPr>
          <p:spPr>
            <a:xfrm>
              <a:off x="2902698" y="6174213"/>
              <a:ext cx="80211" cy="139497"/>
            </a:xfrm>
            <a:custGeom>
              <a:rect b="b" l="l" r="r" t="t"/>
              <a:pathLst>
                <a:path extrusionOk="0" h="55" w="32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16" name="Google Shape;616;p65"/>
            <p:cNvSpPr/>
            <p:nvPr/>
          </p:nvSpPr>
          <p:spPr>
            <a:xfrm>
              <a:off x="299860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17" name="Google Shape;617;p65"/>
            <p:cNvSpPr/>
            <p:nvPr/>
          </p:nvSpPr>
          <p:spPr>
            <a:xfrm>
              <a:off x="309625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18" name="Google Shape;618;p65"/>
            <p:cNvSpPr/>
            <p:nvPr/>
          </p:nvSpPr>
          <p:spPr>
            <a:xfrm>
              <a:off x="3164256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19" name="Google Shape;619;p65"/>
            <p:cNvSpPr/>
            <p:nvPr/>
          </p:nvSpPr>
          <p:spPr>
            <a:xfrm>
              <a:off x="32340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20" name="Google Shape;620;p65"/>
            <p:cNvSpPr/>
            <p:nvPr/>
          </p:nvSpPr>
          <p:spPr>
            <a:xfrm>
              <a:off x="3336884" y="6212575"/>
              <a:ext cx="59286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21" name="Google Shape;621;p65"/>
            <p:cNvSpPr/>
            <p:nvPr/>
          </p:nvSpPr>
          <p:spPr>
            <a:xfrm>
              <a:off x="3451969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22" name="Google Shape;622;p65"/>
            <p:cNvSpPr/>
            <p:nvPr/>
          </p:nvSpPr>
          <p:spPr>
            <a:xfrm>
              <a:off x="3530436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23" name="Google Shape;623;p65"/>
            <p:cNvSpPr/>
            <p:nvPr/>
          </p:nvSpPr>
          <p:spPr>
            <a:xfrm>
              <a:off x="362808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24" name="Google Shape;624;p65"/>
            <p:cNvSpPr/>
            <p:nvPr/>
          </p:nvSpPr>
          <p:spPr>
            <a:xfrm>
              <a:off x="3772813" y="6212575"/>
              <a:ext cx="81955" cy="101135"/>
            </a:xfrm>
            <a:custGeom>
              <a:rect b="b" l="l" r="r" t="t"/>
              <a:pathLst>
                <a:path extrusionOk="0" h="40" w="32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25" name="Google Shape;625;p65"/>
            <p:cNvSpPr/>
            <p:nvPr/>
          </p:nvSpPr>
          <p:spPr>
            <a:xfrm>
              <a:off x="3877436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26" name="Google Shape;626;p65"/>
            <p:cNvSpPr/>
            <p:nvPr/>
          </p:nvSpPr>
          <p:spPr>
            <a:xfrm>
              <a:off x="3975084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27" name="Google Shape;627;p65"/>
            <p:cNvSpPr/>
            <p:nvPr/>
          </p:nvSpPr>
          <p:spPr>
            <a:xfrm>
              <a:off x="4058782" y="6212575"/>
              <a:ext cx="122060" cy="99391"/>
            </a:xfrm>
            <a:custGeom>
              <a:rect b="b" l="l" r="r" t="t"/>
              <a:pathLst>
                <a:path extrusionOk="0" h="57" w="70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28" name="Google Shape;628;p65"/>
            <p:cNvSpPr/>
            <p:nvPr/>
          </p:nvSpPr>
          <p:spPr>
            <a:xfrm>
              <a:off x="41913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29" name="Google Shape;629;p65"/>
            <p:cNvSpPr/>
            <p:nvPr/>
          </p:nvSpPr>
          <p:spPr>
            <a:xfrm>
              <a:off x="4295927" y="6212575"/>
              <a:ext cx="57543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30" name="Google Shape;630;p65"/>
            <p:cNvSpPr/>
            <p:nvPr/>
          </p:nvSpPr>
          <p:spPr>
            <a:xfrm>
              <a:off x="4346494" y="6284068"/>
              <a:ext cx="29644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31" name="Google Shape;631;p65"/>
            <p:cNvSpPr/>
            <p:nvPr/>
          </p:nvSpPr>
          <p:spPr>
            <a:xfrm>
              <a:off x="498115" y="6388691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32" name="Google Shape;632;p65"/>
            <p:cNvSpPr/>
            <p:nvPr/>
          </p:nvSpPr>
          <p:spPr>
            <a:xfrm>
              <a:off x="609713" y="6383459"/>
              <a:ext cx="78468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33" name="Google Shape;633;p65"/>
            <p:cNvSpPr/>
            <p:nvPr/>
          </p:nvSpPr>
          <p:spPr>
            <a:xfrm>
              <a:off x="705618" y="6418333"/>
              <a:ext cx="85443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34" name="Google Shape;634;p65"/>
            <p:cNvSpPr/>
            <p:nvPr/>
          </p:nvSpPr>
          <p:spPr>
            <a:xfrm>
              <a:off x="857320" y="6383459"/>
              <a:ext cx="83698" cy="137753"/>
            </a:xfrm>
            <a:custGeom>
              <a:rect b="b" l="l" r="r" t="t"/>
              <a:pathLst>
                <a:path extrusionOk="0" h="54" w="33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35" name="Google Shape;635;p65"/>
            <p:cNvSpPr/>
            <p:nvPr/>
          </p:nvSpPr>
          <p:spPr>
            <a:xfrm>
              <a:off x="956713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36" name="Google Shape;636;p65"/>
            <p:cNvSpPr/>
            <p:nvPr/>
          </p:nvSpPr>
          <p:spPr>
            <a:xfrm>
              <a:off x="1050873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37" name="Google Shape;637;p65"/>
            <p:cNvSpPr/>
            <p:nvPr/>
          </p:nvSpPr>
          <p:spPr>
            <a:xfrm>
              <a:off x="1118877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38" name="Google Shape;638;p65"/>
            <p:cNvSpPr/>
            <p:nvPr/>
          </p:nvSpPr>
          <p:spPr>
            <a:xfrm>
              <a:off x="1190370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39" name="Google Shape;639;p65"/>
            <p:cNvSpPr/>
            <p:nvPr/>
          </p:nvSpPr>
          <p:spPr>
            <a:xfrm>
              <a:off x="1294993" y="6418333"/>
              <a:ext cx="55799" cy="101135"/>
            </a:xfrm>
            <a:custGeom>
              <a:rect b="b" l="l" r="r" t="t"/>
              <a:pathLst>
                <a:path extrusionOk="0" h="39" w="22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40" name="Google Shape;640;p65"/>
            <p:cNvSpPr/>
            <p:nvPr/>
          </p:nvSpPr>
          <p:spPr>
            <a:xfrm>
              <a:off x="1406591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41" name="Google Shape;641;p65"/>
            <p:cNvSpPr/>
            <p:nvPr/>
          </p:nvSpPr>
          <p:spPr>
            <a:xfrm>
              <a:off x="1485058" y="6383459"/>
              <a:ext cx="80211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42" name="Google Shape;642;p65"/>
            <p:cNvSpPr/>
            <p:nvPr/>
          </p:nvSpPr>
          <p:spPr>
            <a:xfrm>
              <a:off x="1582706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43" name="Google Shape;643;p65"/>
            <p:cNvSpPr/>
            <p:nvPr/>
          </p:nvSpPr>
          <p:spPr>
            <a:xfrm>
              <a:off x="1727435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44" name="Google Shape;644;p65"/>
            <p:cNvSpPr/>
            <p:nvPr/>
          </p:nvSpPr>
          <p:spPr>
            <a:xfrm>
              <a:off x="1859957" y="6418333"/>
              <a:ext cx="87186" cy="102879"/>
            </a:xfrm>
            <a:custGeom>
              <a:rect b="b" l="l" r="r" t="t"/>
              <a:pathLst>
                <a:path extrusionOk="0" h="40" w="34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45" name="Google Shape;645;p65"/>
            <p:cNvSpPr/>
            <p:nvPr/>
          </p:nvSpPr>
          <p:spPr>
            <a:xfrm>
              <a:off x="1968067" y="6418333"/>
              <a:ext cx="57543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46" name="Google Shape;646;p65"/>
            <p:cNvSpPr/>
            <p:nvPr/>
          </p:nvSpPr>
          <p:spPr>
            <a:xfrm>
              <a:off x="2043046" y="6383459"/>
              <a:ext cx="19181" cy="136010"/>
            </a:xfrm>
            <a:custGeom>
              <a:rect b="b" l="l" r="r" t="t"/>
              <a:pathLst>
                <a:path extrusionOk="0" h="78" w="11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47" name="Google Shape;647;p65"/>
            <p:cNvSpPr/>
            <p:nvPr/>
          </p:nvSpPr>
          <p:spPr>
            <a:xfrm>
              <a:off x="2084896" y="6383459"/>
              <a:ext cx="80211" cy="137753"/>
            </a:xfrm>
            <a:custGeom>
              <a:rect b="b" l="l" r="r" t="t"/>
              <a:pathLst>
                <a:path extrusionOk="0" h="54" w="32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48" name="Google Shape;648;p65"/>
            <p:cNvSpPr/>
            <p:nvPr/>
          </p:nvSpPr>
          <p:spPr>
            <a:xfrm>
              <a:off x="2229624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49" name="Google Shape;649;p65"/>
            <p:cNvSpPr/>
            <p:nvPr/>
          </p:nvSpPr>
          <p:spPr>
            <a:xfrm>
              <a:off x="2362147" y="6418333"/>
              <a:ext cx="88930" cy="102879"/>
            </a:xfrm>
            <a:custGeom>
              <a:rect b="b" l="l" r="r" t="t"/>
              <a:pathLst>
                <a:path extrusionOk="0" h="40" w="35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50" name="Google Shape;650;p65"/>
            <p:cNvSpPr/>
            <p:nvPr/>
          </p:nvSpPr>
          <p:spPr>
            <a:xfrm>
              <a:off x="2468514" y="6418333"/>
              <a:ext cx="59286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51" name="Google Shape;651;p65"/>
            <p:cNvSpPr/>
            <p:nvPr/>
          </p:nvSpPr>
          <p:spPr>
            <a:xfrm>
              <a:off x="2545237" y="6383459"/>
              <a:ext cx="76723" cy="136010"/>
            </a:xfrm>
            <a:custGeom>
              <a:rect b="b" l="l" r="r" t="t"/>
              <a:pathLst>
                <a:path extrusionOk="0" h="78" w="44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52" name="Google Shape;652;p65"/>
            <p:cNvSpPr/>
            <p:nvPr/>
          </p:nvSpPr>
          <p:spPr>
            <a:xfrm>
              <a:off x="2628936" y="6418333"/>
              <a:ext cx="74980" cy="102879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53" name="Google Shape;653;p65"/>
            <p:cNvSpPr/>
            <p:nvPr/>
          </p:nvSpPr>
          <p:spPr>
            <a:xfrm>
              <a:off x="2723096" y="6489826"/>
              <a:ext cx="27899" cy="31387"/>
            </a:xfrm>
            <a:custGeom>
              <a:rect b="b" l="l" r="r" t="t"/>
              <a:pathLst>
                <a:path extrusionOk="0" h="12" w="11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  <p:sp>
        <p:nvSpPr>
          <p:cNvPr id="654" name="Google Shape;654;p65"/>
          <p:cNvSpPr txBox="1"/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-Regular"/>
              <a:buNone/>
              <a:defRPr b="0" sz="3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65"/>
          <p:cNvSpPr txBox="1"/>
          <p:nvPr>
            <p:ph idx="1" type="subTitle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5B5B6E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rgbClr val="8C8C8E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rgbClr val="8C8C8E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rgbClr val="8C8C8E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9pPr>
          </a:lstStyle>
          <a:p/>
        </p:txBody>
      </p:sp>
      <p:grpSp>
        <p:nvGrpSpPr>
          <p:cNvPr id="656" name="Google Shape;656;p65"/>
          <p:cNvGrpSpPr/>
          <p:nvPr/>
        </p:nvGrpSpPr>
        <p:grpSpPr>
          <a:xfrm>
            <a:off x="489366" y="876058"/>
            <a:ext cx="4855295" cy="3374475"/>
            <a:chOff x="6855933" y="899048"/>
            <a:chExt cx="4855295" cy="3374475"/>
          </a:xfrm>
        </p:grpSpPr>
        <p:sp>
          <p:nvSpPr>
            <p:cNvPr id="657" name="Google Shape;657;p65"/>
            <p:cNvSpPr/>
            <p:nvPr/>
          </p:nvSpPr>
          <p:spPr>
            <a:xfrm>
              <a:off x="6855933" y="899048"/>
              <a:ext cx="4855295" cy="3374475"/>
            </a:xfrm>
            <a:custGeom>
              <a:rect b="b" l="l" r="r" t="t"/>
              <a:pathLst>
                <a:path extrusionOk="0" h="3374474" w="485529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58" name="Google Shape;658;p65"/>
            <p:cNvSpPr/>
            <p:nvPr/>
          </p:nvSpPr>
          <p:spPr>
            <a:xfrm>
              <a:off x="6855933" y="4127146"/>
              <a:ext cx="143595" cy="143595"/>
            </a:xfrm>
            <a:custGeom>
              <a:rect b="b" l="l" r="r" t="t"/>
              <a:pathLst>
                <a:path extrusionOk="0" h="143594" w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59" name="Google Shape;659;p65"/>
            <p:cNvSpPr/>
            <p:nvPr/>
          </p:nvSpPr>
          <p:spPr>
            <a:xfrm>
              <a:off x="7133789" y="4127146"/>
              <a:ext cx="143595" cy="143595"/>
            </a:xfrm>
            <a:custGeom>
              <a:rect b="b" l="l" r="r" t="t"/>
              <a:pathLst>
                <a:path extrusionOk="0" h="143594" w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60" name="Google Shape;660;p65"/>
            <p:cNvSpPr/>
            <p:nvPr/>
          </p:nvSpPr>
          <p:spPr>
            <a:xfrm>
              <a:off x="7411555" y="4127146"/>
              <a:ext cx="143595" cy="143595"/>
            </a:xfrm>
            <a:custGeom>
              <a:rect b="b" l="l" r="r" t="t"/>
              <a:pathLst>
                <a:path extrusionOk="0" h="143594" w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  <p:grpSp>
        <p:nvGrpSpPr>
          <p:cNvPr id="661" name="Google Shape;661;p65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662" name="Google Shape;662;p65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63" name="Google Shape;663;p65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pproved question wide" showMasterSp="0">
  <p:cSld name="1_Approved question wide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66"/>
          <p:cNvGrpSpPr/>
          <p:nvPr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666" name="Google Shape;666;p66"/>
            <p:cNvSpPr/>
            <p:nvPr/>
          </p:nvSpPr>
          <p:spPr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67" name="Google Shape;667;p66"/>
            <p:cNvSpPr/>
            <p:nvPr/>
          </p:nvSpPr>
          <p:spPr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68" name="Google Shape;668;p66"/>
            <p:cNvSpPr/>
            <p:nvPr/>
          </p:nvSpPr>
          <p:spPr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69" name="Google Shape;669;p66"/>
            <p:cNvSpPr/>
            <p:nvPr/>
          </p:nvSpPr>
          <p:spPr>
            <a:xfrm>
              <a:off x="498115" y="6181188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70" name="Google Shape;670;p66"/>
            <p:cNvSpPr/>
            <p:nvPr/>
          </p:nvSpPr>
          <p:spPr>
            <a:xfrm>
              <a:off x="609713" y="6174213"/>
              <a:ext cx="78468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71" name="Google Shape;671;p66"/>
            <p:cNvSpPr/>
            <p:nvPr/>
          </p:nvSpPr>
          <p:spPr>
            <a:xfrm>
              <a:off x="705618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72" name="Google Shape;672;p66"/>
            <p:cNvSpPr/>
            <p:nvPr/>
          </p:nvSpPr>
          <p:spPr>
            <a:xfrm>
              <a:off x="857320" y="6174213"/>
              <a:ext cx="83698" cy="139497"/>
            </a:xfrm>
            <a:custGeom>
              <a:rect b="b" l="l" r="r" t="t"/>
              <a:pathLst>
                <a:path extrusionOk="0" h="55" w="33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73" name="Google Shape;673;p66"/>
            <p:cNvSpPr/>
            <p:nvPr/>
          </p:nvSpPr>
          <p:spPr>
            <a:xfrm>
              <a:off x="95671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74" name="Google Shape;674;p66"/>
            <p:cNvSpPr/>
            <p:nvPr/>
          </p:nvSpPr>
          <p:spPr>
            <a:xfrm>
              <a:off x="1050873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75" name="Google Shape;675;p66"/>
            <p:cNvSpPr/>
            <p:nvPr/>
          </p:nvSpPr>
          <p:spPr>
            <a:xfrm>
              <a:off x="111887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76" name="Google Shape;676;p66"/>
            <p:cNvSpPr/>
            <p:nvPr/>
          </p:nvSpPr>
          <p:spPr>
            <a:xfrm>
              <a:off x="1190370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77" name="Google Shape;677;p66"/>
            <p:cNvSpPr/>
            <p:nvPr/>
          </p:nvSpPr>
          <p:spPr>
            <a:xfrm>
              <a:off x="1294993" y="6212575"/>
              <a:ext cx="55799" cy="99391"/>
            </a:xfrm>
            <a:custGeom>
              <a:rect b="b" l="l" r="r" t="t"/>
              <a:pathLst>
                <a:path extrusionOk="0" h="39" w="22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78" name="Google Shape;678;p66"/>
            <p:cNvSpPr/>
            <p:nvPr/>
          </p:nvSpPr>
          <p:spPr>
            <a:xfrm>
              <a:off x="140659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79" name="Google Shape;679;p66"/>
            <p:cNvSpPr/>
            <p:nvPr/>
          </p:nvSpPr>
          <p:spPr>
            <a:xfrm>
              <a:off x="1485058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80" name="Google Shape;680;p66"/>
            <p:cNvSpPr/>
            <p:nvPr/>
          </p:nvSpPr>
          <p:spPr>
            <a:xfrm>
              <a:off x="158270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81" name="Google Shape;681;p66"/>
            <p:cNvSpPr/>
            <p:nvPr/>
          </p:nvSpPr>
          <p:spPr>
            <a:xfrm>
              <a:off x="1730922" y="6212575"/>
              <a:ext cx="80211" cy="134265"/>
            </a:xfrm>
            <a:custGeom>
              <a:rect b="b" l="l" r="r" t="t"/>
              <a:pathLst>
                <a:path extrusionOk="0" h="53" w="32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82" name="Google Shape;682;p66"/>
            <p:cNvSpPr/>
            <p:nvPr/>
          </p:nvSpPr>
          <p:spPr>
            <a:xfrm>
              <a:off x="1835545" y="6212575"/>
              <a:ext cx="78468" cy="101135"/>
            </a:xfrm>
            <a:custGeom>
              <a:rect b="b" l="l" r="r" t="t"/>
              <a:pathLst>
                <a:path extrusionOk="0" h="40" w="31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83" name="Google Shape;683;p66"/>
            <p:cNvSpPr/>
            <p:nvPr/>
          </p:nvSpPr>
          <p:spPr>
            <a:xfrm>
              <a:off x="1934936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84" name="Google Shape;684;p66"/>
            <p:cNvSpPr/>
            <p:nvPr/>
          </p:nvSpPr>
          <p:spPr>
            <a:xfrm>
              <a:off x="2030841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85" name="Google Shape;685;p66"/>
            <p:cNvSpPr/>
            <p:nvPr/>
          </p:nvSpPr>
          <p:spPr>
            <a:xfrm>
              <a:off x="2118027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86" name="Google Shape;686;p66"/>
            <p:cNvSpPr/>
            <p:nvPr/>
          </p:nvSpPr>
          <p:spPr>
            <a:xfrm>
              <a:off x="2194750" y="6175958"/>
              <a:ext cx="24412" cy="136010"/>
            </a:xfrm>
            <a:custGeom>
              <a:rect b="b" l="l" r="r" t="t"/>
              <a:pathLst>
                <a:path extrusionOk="0" h="53" w="10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87" name="Google Shape;687;p66"/>
            <p:cNvSpPr/>
            <p:nvPr/>
          </p:nvSpPr>
          <p:spPr>
            <a:xfrm>
              <a:off x="2236599" y="6212575"/>
              <a:ext cx="87186" cy="101135"/>
            </a:xfrm>
            <a:custGeom>
              <a:rect b="b" l="l" r="r" t="t"/>
              <a:pathLst>
                <a:path extrusionOk="0" h="40" w="34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88" name="Google Shape;688;p66"/>
            <p:cNvSpPr/>
            <p:nvPr/>
          </p:nvSpPr>
          <p:spPr>
            <a:xfrm>
              <a:off x="2344710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89" name="Google Shape;689;p66"/>
            <p:cNvSpPr/>
            <p:nvPr/>
          </p:nvSpPr>
          <p:spPr>
            <a:xfrm>
              <a:off x="2445845" y="6284068"/>
              <a:ext cx="31387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90" name="Google Shape;690;p66"/>
            <p:cNvSpPr/>
            <p:nvPr/>
          </p:nvSpPr>
          <p:spPr>
            <a:xfrm>
              <a:off x="2540006" y="6181188"/>
              <a:ext cx="97648" cy="130778"/>
            </a:xfrm>
            <a:custGeom>
              <a:rect b="b" l="l" r="r" t="t"/>
              <a:pathLst>
                <a:path extrusionOk="0" h="75" w="56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91" name="Google Shape;691;p66"/>
            <p:cNvSpPr/>
            <p:nvPr/>
          </p:nvSpPr>
          <p:spPr>
            <a:xfrm>
              <a:off x="2651603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92" name="Google Shape;692;p66"/>
            <p:cNvSpPr/>
            <p:nvPr/>
          </p:nvSpPr>
          <p:spPr>
            <a:xfrm>
              <a:off x="2750996" y="6212575"/>
              <a:ext cx="85443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93" name="Google Shape;693;p66"/>
            <p:cNvSpPr/>
            <p:nvPr/>
          </p:nvSpPr>
          <p:spPr>
            <a:xfrm>
              <a:off x="2902698" y="6174213"/>
              <a:ext cx="80211" cy="139497"/>
            </a:xfrm>
            <a:custGeom>
              <a:rect b="b" l="l" r="r" t="t"/>
              <a:pathLst>
                <a:path extrusionOk="0" h="55" w="32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94" name="Google Shape;694;p66"/>
            <p:cNvSpPr/>
            <p:nvPr/>
          </p:nvSpPr>
          <p:spPr>
            <a:xfrm>
              <a:off x="2998603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95" name="Google Shape;695;p66"/>
            <p:cNvSpPr/>
            <p:nvPr/>
          </p:nvSpPr>
          <p:spPr>
            <a:xfrm>
              <a:off x="3096251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96" name="Google Shape;696;p66"/>
            <p:cNvSpPr/>
            <p:nvPr/>
          </p:nvSpPr>
          <p:spPr>
            <a:xfrm>
              <a:off x="3164256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97" name="Google Shape;697;p66"/>
            <p:cNvSpPr/>
            <p:nvPr/>
          </p:nvSpPr>
          <p:spPr>
            <a:xfrm>
              <a:off x="32340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98" name="Google Shape;698;p66"/>
            <p:cNvSpPr/>
            <p:nvPr/>
          </p:nvSpPr>
          <p:spPr>
            <a:xfrm>
              <a:off x="3336884" y="6212575"/>
              <a:ext cx="59286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699" name="Google Shape;699;p66"/>
            <p:cNvSpPr/>
            <p:nvPr/>
          </p:nvSpPr>
          <p:spPr>
            <a:xfrm>
              <a:off x="3451969" y="6174213"/>
              <a:ext cx="55799" cy="139497"/>
            </a:xfrm>
            <a:custGeom>
              <a:rect b="b" l="l" r="r" t="t"/>
              <a:pathLst>
                <a:path extrusionOk="0" h="55" w="22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00" name="Google Shape;700;p66"/>
            <p:cNvSpPr/>
            <p:nvPr/>
          </p:nvSpPr>
          <p:spPr>
            <a:xfrm>
              <a:off x="3530436" y="6174213"/>
              <a:ext cx="80211" cy="137753"/>
            </a:xfrm>
            <a:custGeom>
              <a:rect b="b" l="l" r="r" t="t"/>
              <a:pathLst>
                <a:path extrusionOk="0" h="54" w="31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01" name="Google Shape;701;p66"/>
            <p:cNvSpPr/>
            <p:nvPr/>
          </p:nvSpPr>
          <p:spPr>
            <a:xfrm>
              <a:off x="362808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02" name="Google Shape;702;p66"/>
            <p:cNvSpPr/>
            <p:nvPr/>
          </p:nvSpPr>
          <p:spPr>
            <a:xfrm>
              <a:off x="3772813" y="6212575"/>
              <a:ext cx="81955" cy="101135"/>
            </a:xfrm>
            <a:custGeom>
              <a:rect b="b" l="l" r="r" t="t"/>
              <a:pathLst>
                <a:path extrusionOk="0" h="40" w="32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03" name="Google Shape;703;p66"/>
            <p:cNvSpPr/>
            <p:nvPr/>
          </p:nvSpPr>
          <p:spPr>
            <a:xfrm>
              <a:off x="3877436" y="6212575"/>
              <a:ext cx="78468" cy="99391"/>
            </a:xfrm>
            <a:custGeom>
              <a:rect b="b" l="l" r="r" t="t"/>
              <a:pathLst>
                <a:path extrusionOk="0" h="39" w="31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04" name="Google Shape;704;p66"/>
            <p:cNvSpPr/>
            <p:nvPr/>
          </p:nvSpPr>
          <p:spPr>
            <a:xfrm>
              <a:off x="3975084" y="6212575"/>
              <a:ext cx="73236" cy="101135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05" name="Google Shape;705;p66"/>
            <p:cNvSpPr/>
            <p:nvPr/>
          </p:nvSpPr>
          <p:spPr>
            <a:xfrm>
              <a:off x="4058782" y="6212575"/>
              <a:ext cx="122060" cy="99391"/>
            </a:xfrm>
            <a:custGeom>
              <a:rect b="b" l="l" r="r" t="t"/>
              <a:pathLst>
                <a:path extrusionOk="0" h="57" w="70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06" name="Google Shape;706;p66"/>
            <p:cNvSpPr/>
            <p:nvPr/>
          </p:nvSpPr>
          <p:spPr>
            <a:xfrm>
              <a:off x="4191304" y="6212575"/>
              <a:ext cx="83698" cy="101135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07" name="Google Shape;707;p66"/>
            <p:cNvSpPr/>
            <p:nvPr/>
          </p:nvSpPr>
          <p:spPr>
            <a:xfrm>
              <a:off x="4295927" y="6212575"/>
              <a:ext cx="57543" cy="99391"/>
            </a:xfrm>
            <a:custGeom>
              <a:rect b="b" l="l" r="r" t="t"/>
              <a:pathLst>
                <a:path extrusionOk="0" h="39" w="23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08" name="Google Shape;708;p66"/>
            <p:cNvSpPr/>
            <p:nvPr/>
          </p:nvSpPr>
          <p:spPr>
            <a:xfrm>
              <a:off x="4346494" y="6284068"/>
              <a:ext cx="29644" cy="29643"/>
            </a:xfrm>
            <a:custGeom>
              <a:rect b="b" l="l" r="r" t="t"/>
              <a:pathLst>
                <a:path extrusionOk="0" h="12" w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09" name="Google Shape;709;p66"/>
            <p:cNvSpPr/>
            <p:nvPr/>
          </p:nvSpPr>
          <p:spPr>
            <a:xfrm>
              <a:off x="498115" y="6388691"/>
              <a:ext cx="94161" cy="130778"/>
            </a:xfrm>
            <a:custGeom>
              <a:rect b="b" l="l" r="r" t="t"/>
              <a:pathLst>
                <a:path extrusionOk="0" h="75" w="54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10" name="Google Shape;710;p66"/>
            <p:cNvSpPr/>
            <p:nvPr/>
          </p:nvSpPr>
          <p:spPr>
            <a:xfrm>
              <a:off x="609713" y="6383459"/>
              <a:ext cx="78468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11" name="Google Shape;711;p66"/>
            <p:cNvSpPr/>
            <p:nvPr/>
          </p:nvSpPr>
          <p:spPr>
            <a:xfrm>
              <a:off x="705618" y="6418333"/>
              <a:ext cx="85443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12" name="Google Shape;712;p66"/>
            <p:cNvSpPr/>
            <p:nvPr/>
          </p:nvSpPr>
          <p:spPr>
            <a:xfrm>
              <a:off x="857320" y="6383459"/>
              <a:ext cx="83698" cy="137753"/>
            </a:xfrm>
            <a:custGeom>
              <a:rect b="b" l="l" r="r" t="t"/>
              <a:pathLst>
                <a:path extrusionOk="0" h="54" w="33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13" name="Google Shape;713;p66"/>
            <p:cNvSpPr/>
            <p:nvPr/>
          </p:nvSpPr>
          <p:spPr>
            <a:xfrm>
              <a:off x="956713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14" name="Google Shape;714;p66"/>
            <p:cNvSpPr/>
            <p:nvPr/>
          </p:nvSpPr>
          <p:spPr>
            <a:xfrm>
              <a:off x="1050873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15" name="Google Shape;715;p66"/>
            <p:cNvSpPr/>
            <p:nvPr/>
          </p:nvSpPr>
          <p:spPr>
            <a:xfrm>
              <a:off x="1118877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16" name="Google Shape;716;p66"/>
            <p:cNvSpPr/>
            <p:nvPr/>
          </p:nvSpPr>
          <p:spPr>
            <a:xfrm>
              <a:off x="1190370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17" name="Google Shape;717;p66"/>
            <p:cNvSpPr/>
            <p:nvPr/>
          </p:nvSpPr>
          <p:spPr>
            <a:xfrm>
              <a:off x="1294993" y="6418333"/>
              <a:ext cx="55799" cy="101135"/>
            </a:xfrm>
            <a:custGeom>
              <a:rect b="b" l="l" r="r" t="t"/>
              <a:pathLst>
                <a:path extrusionOk="0" h="39" w="22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18" name="Google Shape;718;p66"/>
            <p:cNvSpPr/>
            <p:nvPr/>
          </p:nvSpPr>
          <p:spPr>
            <a:xfrm>
              <a:off x="1406591" y="6383459"/>
              <a:ext cx="55799" cy="137753"/>
            </a:xfrm>
            <a:custGeom>
              <a:rect b="b" l="l" r="r" t="t"/>
              <a:pathLst>
                <a:path extrusionOk="0" h="54" w="22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19" name="Google Shape;719;p66"/>
            <p:cNvSpPr/>
            <p:nvPr/>
          </p:nvSpPr>
          <p:spPr>
            <a:xfrm>
              <a:off x="1485058" y="6383459"/>
              <a:ext cx="80211" cy="136010"/>
            </a:xfrm>
            <a:custGeom>
              <a:rect b="b" l="l" r="r" t="t"/>
              <a:pathLst>
                <a:path extrusionOk="0" h="53" w="31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20" name="Google Shape;720;p66"/>
            <p:cNvSpPr/>
            <p:nvPr/>
          </p:nvSpPr>
          <p:spPr>
            <a:xfrm>
              <a:off x="1582706" y="6418333"/>
              <a:ext cx="83698" cy="102879"/>
            </a:xfrm>
            <a:custGeom>
              <a:rect b="b" l="l" r="r" t="t"/>
              <a:pathLst>
                <a:path extrusionOk="0" h="40" w="33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21" name="Google Shape;721;p66"/>
            <p:cNvSpPr/>
            <p:nvPr/>
          </p:nvSpPr>
          <p:spPr>
            <a:xfrm>
              <a:off x="1727435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22" name="Google Shape;722;p66"/>
            <p:cNvSpPr/>
            <p:nvPr/>
          </p:nvSpPr>
          <p:spPr>
            <a:xfrm>
              <a:off x="1859957" y="6418333"/>
              <a:ext cx="87186" cy="102879"/>
            </a:xfrm>
            <a:custGeom>
              <a:rect b="b" l="l" r="r" t="t"/>
              <a:pathLst>
                <a:path extrusionOk="0" h="40" w="34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23" name="Google Shape;723;p66"/>
            <p:cNvSpPr/>
            <p:nvPr/>
          </p:nvSpPr>
          <p:spPr>
            <a:xfrm>
              <a:off x="1968067" y="6418333"/>
              <a:ext cx="57543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24" name="Google Shape;724;p66"/>
            <p:cNvSpPr/>
            <p:nvPr/>
          </p:nvSpPr>
          <p:spPr>
            <a:xfrm>
              <a:off x="2043046" y="6383459"/>
              <a:ext cx="19181" cy="136010"/>
            </a:xfrm>
            <a:custGeom>
              <a:rect b="b" l="l" r="r" t="t"/>
              <a:pathLst>
                <a:path extrusionOk="0" h="78" w="11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25" name="Google Shape;725;p66"/>
            <p:cNvSpPr/>
            <p:nvPr/>
          </p:nvSpPr>
          <p:spPr>
            <a:xfrm>
              <a:off x="2084896" y="6383459"/>
              <a:ext cx="80211" cy="137753"/>
            </a:xfrm>
            <a:custGeom>
              <a:rect b="b" l="l" r="r" t="t"/>
              <a:pathLst>
                <a:path extrusionOk="0" h="54" w="32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26" name="Google Shape;726;p66"/>
            <p:cNvSpPr/>
            <p:nvPr/>
          </p:nvSpPr>
          <p:spPr>
            <a:xfrm>
              <a:off x="2229624" y="6421821"/>
              <a:ext cx="122060" cy="97648"/>
            </a:xfrm>
            <a:custGeom>
              <a:rect b="b" l="l" r="r" t="t"/>
              <a:pathLst>
                <a:path extrusionOk="0" h="56" w="70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27" name="Google Shape;727;p66"/>
            <p:cNvSpPr/>
            <p:nvPr/>
          </p:nvSpPr>
          <p:spPr>
            <a:xfrm>
              <a:off x="2362147" y="6418333"/>
              <a:ext cx="88930" cy="102879"/>
            </a:xfrm>
            <a:custGeom>
              <a:rect b="b" l="l" r="r" t="t"/>
              <a:pathLst>
                <a:path extrusionOk="0" h="40" w="35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28" name="Google Shape;728;p66"/>
            <p:cNvSpPr/>
            <p:nvPr/>
          </p:nvSpPr>
          <p:spPr>
            <a:xfrm>
              <a:off x="2468514" y="6418333"/>
              <a:ext cx="59286" cy="101135"/>
            </a:xfrm>
            <a:custGeom>
              <a:rect b="b" l="l" r="r" t="t"/>
              <a:pathLst>
                <a:path extrusionOk="0" h="39" w="23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29" name="Google Shape;729;p66"/>
            <p:cNvSpPr/>
            <p:nvPr/>
          </p:nvSpPr>
          <p:spPr>
            <a:xfrm>
              <a:off x="2545237" y="6383459"/>
              <a:ext cx="76723" cy="136010"/>
            </a:xfrm>
            <a:custGeom>
              <a:rect b="b" l="l" r="r" t="t"/>
              <a:pathLst>
                <a:path extrusionOk="0" h="78" w="44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30" name="Google Shape;730;p66"/>
            <p:cNvSpPr/>
            <p:nvPr/>
          </p:nvSpPr>
          <p:spPr>
            <a:xfrm>
              <a:off x="2628936" y="6418333"/>
              <a:ext cx="74980" cy="102879"/>
            </a:xfrm>
            <a:custGeom>
              <a:rect b="b" l="l" r="r" t="t"/>
              <a:pathLst>
                <a:path extrusionOk="0" h="40" w="29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31" name="Google Shape;731;p66"/>
            <p:cNvSpPr/>
            <p:nvPr/>
          </p:nvSpPr>
          <p:spPr>
            <a:xfrm>
              <a:off x="2723096" y="6489826"/>
              <a:ext cx="27899" cy="31387"/>
            </a:xfrm>
            <a:custGeom>
              <a:rect b="b" l="l" r="r" t="t"/>
              <a:pathLst>
                <a:path extrusionOk="0" h="12" w="11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  <p:sp>
        <p:nvSpPr>
          <p:cNvPr id="732" name="Google Shape;732;p66"/>
          <p:cNvSpPr txBox="1"/>
          <p:nvPr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-Regular"/>
              <a:buNone/>
              <a:defRPr b="0" sz="3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66"/>
          <p:cNvSpPr txBox="1"/>
          <p:nvPr>
            <p:ph idx="1" type="subTitle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5B5B6E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120"/>
              <a:buNone/>
              <a:defRPr>
                <a:solidFill>
                  <a:srgbClr val="8C8C8E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980"/>
              <a:buNone/>
              <a:defRPr>
                <a:solidFill>
                  <a:srgbClr val="8C8C8E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840"/>
              <a:buNone/>
              <a:defRPr>
                <a:solidFill>
                  <a:srgbClr val="8C8C8E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C8C8E"/>
              </a:buClr>
              <a:buSzPts val="2000"/>
              <a:buNone/>
              <a:defRPr>
                <a:solidFill>
                  <a:srgbClr val="8C8C8E"/>
                </a:solidFill>
              </a:defRPr>
            </a:lvl9pPr>
          </a:lstStyle>
          <a:p/>
        </p:txBody>
      </p:sp>
      <p:sp>
        <p:nvSpPr>
          <p:cNvPr id="734" name="Google Shape;734;p66"/>
          <p:cNvSpPr/>
          <p:nvPr/>
        </p:nvSpPr>
        <p:spPr>
          <a:xfrm>
            <a:off x="489366" y="723658"/>
            <a:ext cx="5680945" cy="3452894"/>
          </a:xfrm>
          <a:custGeom>
            <a:rect b="b" l="l" r="r" t="t"/>
            <a:pathLst>
              <a:path extrusionOk="0" h="3452894" w="5680945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735" name="Google Shape;735;p66"/>
          <p:cNvSpPr/>
          <p:nvPr/>
        </p:nvSpPr>
        <p:spPr>
          <a:xfrm>
            <a:off x="489366" y="4021755"/>
            <a:ext cx="151647" cy="151647"/>
          </a:xfrm>
          <a:custGeom>
            <a:rect b="b" l="l" r="r" t="t"/>
            <a:pathLst>
              <a:path extrusionOk="0" h="151647" w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736" name="Google Shape;736;p66"/>
          <p:cNvSpPr/>
          <p:nvPr/>
        </p:nvSpPr>
        <p:spPr>
          <a:xfrm>
            <a:off x="774697" y="4021755"/>
            <a:ext cx="151647" cy="151647"/>
          </a:xfrm>
          <a:custGeom>
            <a:rect b="b" l="l" r="r" t="t"/>
            <a:pathLst>
              <a:path extrusionOk="0" h="151647" w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737" name="Google Shape;737;p66"/>
          <p:cNvSpPr/>
          <p:nvPr/>
        </p:nvSpPr>
        <p:spPr>
          <a:xfrm>
            <a:off x="1059910" y="4021755"/>
            <a:ext cx="151647" cy="151647"/>
          </a:xfrm>
          <a:custGeom>
            <a:rect b="b" l="l" r="r" t="t"/>
            <a:pathLst>
              <a:path extrusionOk="0" h="151647" w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grpSp>
        <p:nvGrpSpPr>
          <p:cNvPr id="738" name="Google Shape;738;p66"/>
          <p:cNvGrpSpPr/>
          <p:nvPr/>
        </p:nvGrpSpPr>
        <p:grpSpPr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39" name="Google Shape;739;p66"/>
            <p:cNvSpPr/>
            <p:nvPr/>
          </p:nvSpPr>
          <p:spPr>
            <a:xfrm>
              <a:off x="6529" y="3125"/>
              <a:ext cx="619" cy="226"/>
            </a:xfrm>
            <a:custGeom>
              <a:rect b="b" l="l" r="r" t="t"/>
              <a:pathLst>
                <a:path extrusionOk="0" h="902" w="2473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740" name="Google Shape;740;p66"/>
            <p:cNvSpPr/>
            <p:nvPr/>
          </p:nvSpPr>
          <p:spPr>
            <a:xfrm>
              <a:off x="6529" y="3444"/>
              <a:ext cx="772" cy="585"/>
            </a:xfrm>
            <a:custGeom>
              <a:rect b="b" l="l" r="r" t="t"/>
              <a:pathLst>
                <a:path extrusionOk="0" h="2339" w="3088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tandard slide_no bullets">
  <p:cSld name="4_Standard slide_no bullets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7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3" name="Google Shape;743;p67"/>
          <p:cNvSpPr txBox="1"/>
          <p:nvPr>
            <p:ph idx="1" type="body"/>
          </p:nvPr>
        </p:nvSpPr>
        <p:spPr>
          <a:xfrm>
            <a:off x="7133461" y="3813288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4" name="Google Shape;744;p67"/>
          <p:cNvSpPr txBox="1"/>
          <p:nvPr>
            <p:ph idx="2" type="body"/>
          </p:nvPr>
        </p:nvSpPr>
        <p:spPr>
          <a:xfrm>
            <a:off x="7133461" y="4055931"/>
            <a:ext cx="3089275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5" name="Google Shape;745;p67"/>
          <p:cNvSpPr/>
          <p:nvPr>
            <p:ph idx="3" type="pic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63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746" name="Google Shape;746;p67"/>
          <p:cNvSpPr txBox="1"/>
          <p:nvPr>
            <p:ph idx="4" type="body"/>
          </p:nvPr>
        </p:nvSpPr>
        <p:spPr>
          <a:xfrm>
            <a:off x="6123008" y="1137920"/>
            <a:ext cx="5465425" cy="373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7" name="Google Shape;747;p67"/>
          <p:cNvSpPr txBox="1"/>
          <p:nvPr>
            <p:ph idx="5" type="body"/>
          </p:nvPr>
        </p:nvSpPr>
        <p:spPr>
          <a:xfrm>
            <a:off x="6123008" y="1635009"/>
            <a:ext cx="5465425" cy="1611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8" name="Google Shape;748;p67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tandard slide">
  <p:cSld name="5_Standard slide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8"/>
          <p:cNvSpPr/>
          <p:nvPr>
            <p:ph idx="2" type="pic"/>
          </p:nvPr>
        </p:nvSpPr>
        <p:spPr>
          <a:xfrm>
            <a:off x="8199120" y="1"/>
            <a:ext cx="3999231" cy="615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751" name="Google Shape;751;p68"/>
          <p:cNvSpPr txBox="1"/>
          <p:nvPr>
            <p:ph type="title"/>
          </p:nvPr>
        </p:nvSpPr>
        <p:spPr>
          <a:xfrm>
            <a:off x="609919" y="294200"/>
            <a:ext cx="7444422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68"/>
          <p:cNvSpPr txBox="1"/>
          <p:nvPr>
            <p:ph idx="1" type="body"/>
          </p:nvPr>
        </p:nvSpPr>
        <p:spPr>
          <a:xfrm>
            <a:off x="609918" y="1137921"/>
            <a:ext cx="7299642" cy="873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3" name="Google Shape;753;p68"/>
          <p:cNvSpPr txBox="1"/>
          <p:nvPr>
            <p:ph idx="3" type="body"/>
          </p:nvPr>
        </p:nvSpPr>
        <p:spPr>
          <a:xfrm>
            <a:off x="609918" y="2311401"/>
            <a:ext cx="3580117" cy="3844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4" name="Google Shape;754;p68"/>
          <p:cNvSpPr txBox="1"/>
          <p:nvPr>
            <p:ph idx="4" type="body"/>
          </p:nvPr>
        </p:nvSpPr>
        <p:spPr>
          <a:xfrm>
            <a:off x="4329443" y="2311401"/>
            <a:ext cx="3580117" cy="125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5" name="Google Shape;755;p68"/>
          <p:cNvSpPr txBox="1"/>
          <p:nvPr>
            <p:ph idx="5" type="body"/>
          </p:nvPr>
        </p:nvSpPr>
        <p:spPr>
          <a:xfrm>
            <a:off x="4329443" y="4236721"/>
            <a:ext cx="3580117" cy="194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56" name="Google Shape;756;p68"/>
          <p:cNvCxnSpPr/>
          <p:nvPr/>
        </p:nvCxnSpPr>
        <p:spPr>
          <a:xfrm>
            <a:off x="609918" y="907750"/>
            <a:ext cx="7723854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tandard slide">
  <p:cSld name="6_Standard slide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69"/>
          <p:cNvSpPr/>
          <p:nvPr>
            <p:ph idx="2" type="pic"/>
          </p:nvPr>
        </p:nvSpPr>
        <p:spPr>
          <a:xfrm>
            <a:off x="0" y="0"/>
            <a:ext cx="238446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759" name="Google Shape;759;p69"/>
          <p:cNvSpPr txBox="1"/>
          <p:nvPr>
            <p:ph type="title"/>
          </p:nvPr>
        </p:nvSpPr>
        <p:spPr>
          <a:xfrm>
            <a:off x="2695294" y="294200"/>
            <a:ext cx="8892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69"/>
          <p:cNvSpPr txBox="1"/>
          <p:nvPr>
            <p:ph idx="1" type="body"/>
          </p:nvPr>
        </p:nvSpPr>
        <p:spPr>
          <a:xfrm>
            <a:off x="2695293" y="1137921"/>
            <a:ext cx="2742882" cy="501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1" name="Google Shape;761;p69"/>
          <p:cNvSpPr txBox="1"/>
          <p:nvPr>
            <p:ph idx="3" type="body"/>
          </p:nvPr>
        </p:nvSpPr>
        <p:spPr>
          <a:xfrm>
            <a:off x="5727083" y="1137921"/>
            <a:ext cx="2803842" cy="501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2" name="Google Shape;762;p69"/>
          <p:cNvSpPr txBox="1"/>
          <p:nvPr>
            <p:ph idx="4" type="body"/>
          </p:nvPr>
        </p:nvSpPr>
        <p:spPr>
          <a:xfrm>
            <a:off x="8819832" y="1137921"/>
            <a:ext cx="2768600" cy="2796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63" name="Google Shape;763;p69"/>
          <p:cNvCxnSpPr/>
          <p:nvPr/>
        </p:nvCxnSpPr>
        <p:spPr>
          <a:xfrm>
            <a:off x="2695294" y="907750"/>
            <a:ext cx="8892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tandard slide_Quotes">
  <p:cSld name="3_Standard slide_Quotes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0"/>
          <p:cNvSpPr txBox="1"/>
          <p:nvPr/>
        </p:nvSpPr>
        <p:spPr>
          <a:xfrm>
            <a:off x="477351" y="1488927"/>
            <a:ext cx="2338388" cy="85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40"/>
              <a:buFont typeface="Arial"/>
              <a:buNone/>
            </a:pPr>
            <a:r>
              <a:rPr lang="en-IN" sz="1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/>
          </a:p>
        </p:txBody>
      </p:sp>
      <p:sp>
        <p:nvSpPr>
          <p:cNvPr id="766" name="Google Shape;766;p70"/>
          <p:cNvSpPr txBox="1"/>
          <p:nvPr>
            <p:ph idx="1" type="body"/>
          </p:nvPr>
        </p:nvSpPr>
        <p:spPr>
          <a:xfrm>
            <a:off x="513350" y="2526765"/>
            <a:ext cx="5292000" cy="1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960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70"/>
          <p:cNvSpPr txBox="1"/>
          <p:nvPr>
            <p:ph idx="2" type="body"/>
          </p:nvPr>
        </p:nvSpPr>
        <p:spPr>
          <a:xfrm>
            <a:off x="513350" y="4632765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None/>
              <a:defRPr sz="1600">
                <a:solidFill>
                  <a:srgbClr val="2E2E38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99720" lvl="4" marL="22860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70"/>
          <p:cNvSpPr txBox="1"/>
          <p:nvPr>
            <p:ph idx="3" type="body"/>
          </p:nvPr>
        </p:nvSpPr>
        <p:spPr>
          <a:xfrm>
            <a:off x="513350" y="4971442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None/>
              <a:defRPr sz="1600">
                <a:solidFill>
                  <a:srgbClr val="2E2E38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99720" lvl="4" marL="22860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tandard slide_Quotes">
  <p:cSld name="4_Standard slide_Quotes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1"/>
          <p:cNvSpPr txBox="1"/>
          <p:nvPr>
            <p:ph idx="1" type="body"/>
          </p:nvPr>
        </p:nvSpPr>
        <p:spPr>
          <a:xfrm>
            <a:off x="3453175" y="2060235"/>
            <a:ext cx="5292000" cy="302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560"/>
              </a:spcBef>
              <a:spcAft>
                <a:spcPts val="0"/>
              </a:spcAft>
              <a:buSzPts val="1960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1" name="Google Shape;771;p71"/>
          <p:cNvSpPr txBox="1"/>
          <p:nvPr>
            <p:ph idx="2" type="body"/>
          </p:nvPr>
        </p:nvSpPr>
        <p:spPr>
          <a:xfrm>
            <a:off x="3453175" y="5506678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2E2E38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2" name="Google Shape;772;p71"/>
          <p:cNvSpPr txBox="1"/>
          <p:nvPr>
            <p:ph idx="3" type="body"/>
          </p:nvPr>
        </p:nvSpPr>
        <p:spPr>
          <a:xfrm>
            <a:off x="3453175" y="5818717"/>
            <a:ext cx="5292000" cy="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2E2E38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3" name="Google Shape;773;p71"/>
          <p:cNvSpPr txBox="1"/>
          <p:nvPr/>
        </p:nvSpPr>
        <p:spPr>
          <a:xfrm>
            <a:off x="4929981" y="979787"/>
            <a:ext cx="2338388" cy="882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40"/>
              <a:buFont typeface="Arial"/>
              <a:buNone/>
            </a:pPr>
            <a:r>
              <a:rPr lang="en-IN" sz="1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“ 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">
  <p:cSld name="Standard slid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4" name="Google Shape;214;p8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8"/>
          <p:cNvSpPr txBox="1"/>
          <p:nvPr>
            <p:ph idx="1" type="body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tandard slide_Quotes">
  <p:cSld name="5_Standard slide_Quotes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3">
  <p:cSld name="1_Divider 3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mpty">
  <p:cSld name="2_Empty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4"/>
          <p:cNvSpPr/>
          <p:nvPr>
            <p:ph idx="2" type="media"/>
          </p:nvPr>
        </p:nvSpPr>
        <p:spPr>
          <a:xfrm>
            <a:off x="0" y="0"/>
            <a:ext cx="1219835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Key statement">
  <p:cSld name="1_Key statement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ocused data">
  <p:cSld name="1_Focused data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tandard slide">
  <p:cSld name="7_Standard slide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7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2" name="Google Shape;782;p77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lumns with headings">
  <p:cSld name="1_Two columns with headings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8"/>
          <p:cNvSpPr txBox="1"/>
          <p:nvPr>
            <p:ph idx="1" type="body"/>
          </p:nvPr>
        </p:nvSpPr>
        <p:spPr>
          <a:xfrm>
            <a:off x="612648" y="1869440"/>
            <a:ext cx="5393208" cy="42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400"/>
              </a:spcBef>
              <a:spcAft>
                <a:spcPts val="0"/>
              </a:spcAft>
              <a:buSzPts val="1400"/>
              <a:buChar char="►"/>
              <a:defRPr sz="20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 sz="1400"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85" name="Google Shape;785;p78"/>
          <p:cNvSpPr txBox="1"/>
          <p:nvPr>
            <p:ph idx="2" type="body"/>
          </p:nvPr>
        </p:nvSpPr>
        <p:spPr>
          <a:xfrm>
            <a:off x="6199632" y="1869440"/>
            <a:ext cx="5393208" cy="42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400"/>
              </a:spcBef>
              <a:spcAft>
                <a:spcPts val="0"/>
              </a:spcAft>
              <a:buSzPts val="1400"/>
              <a:buChar char="►"/>
              <a:defRPr sz="2000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 sz="1800"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320"/>
              </a:spcBef>
              <a:spcAft>
                <a:spcPts val="0"/>
              </a:spcAft>
              <a:buSzPts val="1120"/>
              <a:buChar char="►"/>
              <a:defRPr sz="1600">
                <a:solidFill>
                  <a:schemeClr val="lt1"/>
                </a:solidFill>
              </a:defRPr>
            </a:lvl3pPr>
            <a:lvl4pPr indent="-290830" lvl="3" marL="1828800" algn="l">
              <a:spcBef>
                <a:spcPts val="280"/>
              </a:spcBef>
              <a:spcAft>
                <a:spcPts val="0"/>
              </a:spcAft>
              <a:buSzPts val="980"/>
              <a:buChar char="►"/>
              <a:defRPr sz="1400">
                <a:solidFill>
                  <a:schemeClr val="lt1"/>
                </a:solidFill>
              </a:defRPr>
            </a:lvl4pPr>
            <a:lvl5pPr indent="-281939" lvl="4" marL="2286000" algn="l">
              <a:spcBef>
                <a:spcPts val="240"/>
              </a:spcBef>
              <a:spcAft>
                <a:spcPts val="0"/>
              </a:spcAft>
              <a:buSzPts val="840"/>
              <a:buChar char="►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86" name="Google Shape;786;p78"/>
          <p:cNvSpPr txBox="1"/>
          <p:nvPr>
            <p:ph idx="3" type="body"/>
          </p:nvPr>
        </p:nvSpPr>
        <p:spPr>
          <a:xfrm>
            <a:off x="609918" y="1137920"/>
            <a:ext cx="5393208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78"/>
          <p:cNvSpPr txBox="1"/>
          <p:nvPr>
            <p:ph idx="4" type="body"/>
          </p:nvPr>
        </p:nvSpPr>
        <p:spPr>
          <a:xfrm>
            <a:off x="6199632" y="1137920"/>
            <a:ext cx="5393208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8" name="Google Shape;788;p78"/>
          <p:cNvSpPr txBox="1"/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9" name="Google Shape;789;p78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tandard slide_no bullets">
  <p:cSld name="5_Standard slide_no bullets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9"/>
          <p:cNvSpPr/>
          <p:nvPr>
            <p:ph idx="2" type="pic"/>
          </p:nvPr>
        </p:nvSpPr>
        <p:spPr>
          <a:xfrm>
            <a:off x="6227180" y="0"/>
            <a:ext cx="597117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792" name="Google Shape;792;p79"/>
          <p:cNvSpPr txBox="1"/>
          <p:nvPr>
            <p:ph idx="1" type="body"/>
          </p:nvPr>
        </p:nvSpPr>
        <p:spPr>
          <a:xfrm>
            <a:off x="369705" y="2578743"/>
            <a:ext cx="4537959" cy="1055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100"/>
              <a:buNone/>
              <a:defRPr sz="30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3" name="Google Shape;793;p79"/>
          <p:cNvSpPr txBox="1"/>
          <p:nvPr>
            <p:ph idx="3" type="body"/>
          </p:nvPr>
        </p:nvSpPr>
        <p:spPr>
          <a:xfrm>
            <a:off x="369705" y="3840384"/>
            <a:ext cx="4537959" cy="1055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tandard slide_no bullets">
  <p:cSld name="6_Standard slide_no bullets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80"/>
          <p:cNvSpPr txBox="1"/>
          <p:nvPr>
            <p:ph idx="1" type="body"/>
          </p:nvPr>
        </p:nvSpPr>
        <p:spPr>
          <a:xfrm>
            <a:off x="352800" y="2851522"/>
            <a:ext cx="4447800" cy="1202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520"/>
              <a:buNone/>
              <a:defRPr b="0" i="0" sz="3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►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1">
  <p:cSld name="1_Divider 1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tandard slide">
  <p:cSld name="3_Standard slide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8" name="Google Shape;218;p9"/>
          <p:cNvCxnSpPr/>
          <p:nvPr/>
        </p:nvCxnSpPr>
        <p:spPr>
          <a:xfrm>
            <a:off x="609918" y="907750"/>
            <a:ext cx="1098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Final legal text" showMasterSp="0">
  <p:cSld name="3_Final legal text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82"/>
          <p:cNvSpPr txBox="1"/>
          <p:nvPr>
            <p:ph idx="1" type="body"/>
          </p:nvPr>
        </p:nvSpPr>
        <p:spPr>
          <a:xfrm>
            <a:off x="607799" y="719139"/>
            <a:ext cx="4677635" cy="521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268605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"/>
              <a:buFont typeface="Arial"/>
              <a:buChar char="►"/>
              <a:defRPr b="1" sz="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"/>
              <a:buFont typeface="Arial"/>
              <a:buChar char="►"/>
              <a:defRPr sz="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andard slide">
  <p:cSld name="2_Standard slide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>
            <p:ph idx="2" type="pic"/>
          </p:nvPr>
        </p:nvSpPr>
        <p:spPr>
          <a:xfrm>
            <a:off x="8199120" y="1"/>
            <a:ext cx="3999231" cy="615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221" name="Google Shape;221;p10"/>
          <p:cNvSpPr txBox="1"/>
          <p:nvPr>
            <p:ph type="title"/>
          </p:nvPr>
        </p:nvSpPr>
        <p:spPr>
          <a:xfrm>
            <a:off x="609919" y="294200"/>
            <a:ext cx="7444422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0"/>
          <p:cNvSpPr txBox="1"/>
          <p:nvPr>
            <p:ph idx="1" type="body"/>
          </p:nvPr>
        </p:nvSpPr>
        <p:spPr>
          <a:xfrm>
            <a:off x="609918" y="1137921"/>
            <a:ext cx="7299642" cy="873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10"/>
          <p:cNvSpPr txBox="1"/>
          <p:nvPr>
            <p:ph idx="3" type="body"/>
          </p:nvPr>
        </p:nvSpPr>
        <p:spPr>
          <a:xfrm>
            <a:off x="609918" y="2311401"/>
            <a:ext cx="3580117" cy="3844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10"/>
          <p:cNvSpPr txBox="1"/>
          <p:nvPr>
            <p:ph idx="4" type="body"/>
          </p:nvPr>
        </p:nvSpPr>
        <p:spPr>
          <a:xfrm>
            <a:off x="4329443" y="2311401"/>
            <a:ext cx="3580117" cy="125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10"/>
          <p:cNvSpPr txBox="1"/>
          <p:nvPr>
            <p:ph idx="5" type="body"/>
          </p:nvPr>
        </p:nvSpPr>
        <p:spPr>
          <a:xfrm>
            <a:off x="4329443" y="4236721"/>
            <a:ext cx="3580117" cy="194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6" name="Google Shape;226;p10"/>
          <p:cNvCxnSpPr/>
          <p:nvPr/>
        </p:nvCxnSpPr>
        <p:spPr>
          <a:xfrm>
            <a:off x="609918" y="907750"/>
            <a:ext cx="7723854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3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71.xml"/><Relationship Id="rId44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73.xml"/><Relationship Id="rId46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48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77.xml"/><Relationship Id="rId4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59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b="0" i="0" sz="2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299719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9083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81939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grpSp>
        <p:nvGrpSpPr>
          <p:cNvPr id="12" name="Google Shape;12;p1"/>
          <p:cNvGrpSpPr/>
          <p:nvPr/>
        </p:nvGrpSpPr>
        <p:grpSpPr>
          <a:xfrm>
            <a:off x="11287124" y="6356350"/>
            <a:ext cx="303213" cy="311150"/>
            <a:chOff x="7110" y="4004"/>
            <a:chExt cx="191" cy="196"/>
          </a:xfrm>
        </p:grpSpPr>
        <p:sp>
          <p:nvSpPr>
            <p:cNvPr id="13" name="Google Shape;13;p1"/>
            <p:cNvSpPr/>
            <p:nvPr/>
          </p:nvSpPr>
          <p:spPr>
            <a:xfrm>
              <a:off x="7110" y="4004"/>
              <a:ext cx="191" cy="70"/>
            </a:xfrm>
            <a:custGeom>
              <a:rect b="b" l="l" r="r" t="t"/>
              <a:pathLst>
                <a:path extrusionOk="0" h="70" w="191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7111" y="4103"/>
              <a:ext cx="78" cy="97"/>
            </a:xfrm>
            <a:custGeom>
              <a:rect b="b" l="l" r="r" t="t"/>
              <a:pathLst>
                <a:path extrusionOk="0" h="97" w="78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176" y="4103"/>
              <a:ext cx="96" cy="97"/>
            </a:xfrm>
            <a:custGeom>
              <a:rect b="b" l="l" r="r" t="t"/>
              <a:pathLst>
                <a:path extrusionOk="0" h="97" w="96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  <p:sp>
        <p:nvSpPr>
          <p:cNvPr id="16" name="Google Shape;16;p1"/>
          <p:cNvSpPr txBox="1"/>
          <p:nvPr/>
        </p:nvSpPr>
        <p:spPr>
          <a:xfrm>
            <a:off x="1352728" y="6471244"/>
            <a:ext cx="1191258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800" u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27 October 2020</a:t>
            </a:r>
            <a:endParaRPr b="0" sz="800" u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3162988" y="6471244"/>
            <a:ext cx="3086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800" u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Presentation title</a:t>
            </a:r>
            <a:endParaRPr/>
          </a:p>
        </p:txBody>
      </p:sp>
      <p:sp>
        <p:nvSpPr>
          <p:cNvPr id="18" name="Google Shape;18;p1"/>
          <p:cNvSpPr txBox="1"/>
          <p:nvPr/>
        </p:nvSpPr>
        <p:spPr>
          <a:xfrm>
            <a:off x="609600" y="6471244"/>
            <a:ext cx="663066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800" u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Page </a:t>
            </a:r>
            <a:fld id="{00000000-1234-1234-1234-123412341234}" type="slidenum">
              <a:rPr b="0" lang="en-IN" sz="800" u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sz="800" u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/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  <a:defRPr b="0" i="0" sz="2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6" name="Google Shape;296;p32"/>
          <p:cNvSpPr txBox="1"/>
          <p:nvPr>
            <p:ph idx="1" type="body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►"/>
              <a:defRPr b="0" i="0" sz="20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0861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►"/>
              <a:defRPr b="0" i="0" sz="18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299719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►"/>
              <a:defRPr b="0" i="0" sz="16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29083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Arial"/>
              <a:buChar char="►"/>
              <a:defRPr b="0" i="0" sz="14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281939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Char char="►"/>
              <a:defRPr b="0" i="0" sz="1200" u="none" cap="none" strike="noStrike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grpSp>
        <p:nvGrpSpPr>
          <p:cNvPr id="297" name="Google Shape;297;p32"/>
          <p:cNvGrpSpPr/>
          <p:nvPr/>
        </p:nvGrpSpPr>
        <p:grpSpPr>
          <a:xfrm>
            <a:off x="11287124" y="6356350"/>
            <a:ext cx="303213" cy="311150"/>
            <a:chOff x="7110" y="4004"/>
            <a:chExt cx="191" cy="196"/>
          </a:xfrm>
        </p:grpSpPr>
        <p:sp>
          <p:nvSpPr>
            <p:cNvPr id="298" name="Google Shape;298;p32"/>
            <p:cNvSpPr/>
            <p:nvPr/>
          </p:nvSpPr>
          <p:spPr>
            <a:xfrm>
              <a:off x="7110" y="4004"/>
              <a:ext cx="191" cy="70"/>
            </a:xfrm>
            <a:custGeom>
              <a:rect b="b" l="l" r="r" t="t"/>
              <a:pathLst>
                <a:path extrusionOk="0" h="70" w="191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111" y="4103"/>
              <a:ext cx="78" cy="97"/>
            </a:xfrm>
            <a:custGeom>
              <a:rect b="b" l="l" r="r" t="t"/>
              <a:pathLst>
                <a:path extrusionOk="0" h="97" w="78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176" y="4103"/>
              <a:ext cx="96" cy="97"/>
            </a:xfrm>
            <a:custGeom>
              <a:rect b="b" l="l" r="r" t="t"/>
              <a:pathLst>
                <a:path extrusionOk="0" h="97" w="96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  <p:sp>
        <p:nvSpPr>
          <p:cNvPr id="301" name="Google Shape;301;p32"/>
          <p:cNvSpPr txBox="1"/>
          <p:nvPr/>
        </p:nvSpPr>
        <p:spPr>
          <a:xfrm>
            <a:off x="1352728" y="6471244"/>
            <a:ext cx="1191258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27 October 2020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3162988" y="6471243"/>
            <a:ext cx="4687050" cy="19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Idea submission for participants – Hackpions | EY GDS Hackathon</a:t>
            </a:r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609600" y="6471244"/>
            <a:ext cx="663066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Page </a:t>
            </a:r>
            <a:fld id="{00000000-1234-1234-1234-123412341234}" type="slidenum">
              <a:rPr lang="en-I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20" r:id="rId43"/>
    <p:sldLayoutId id="2147483721" r:id="rId44"/>
    <p:sldLayoutId id="2147483722" r:id="rId45"/>
    <p:sldLayoutId id="2147483723" r:id="rId46"/>
    <p:sldLayoutId id="2147483724" r:id="rId47"/>
    <p:sldLayoutId id="2147483725" r:id="rId48"/>
    <p:sldLayoutId id="2147483726" r:id="rId49"/>
    <p:sldLayoutId id="214748372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3"/>
          <p:cNvSpPr txBox="1"/>
          <p:nvPr>
            <p:ph type="ctrTitle"/>
          </p:nvPr>
        </p:nvSpPr>
        <p:spPr>
          <a:xfrm>
            <a:off x="915580" y="1731450"/>
            <a:ext cx="542275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38"/>
              </a:buClr>
              <a:buSzPts val="2880"/>
              <a:buFont typeface="Inter-Regular"/>
              <a:buNone/>
            </a:pPr>
            <a:r>
              <a:rPr lang="en-IN" sz="2880">
                <a:solidFill>
                  <a:srgbClr val="2E2E38"/>
                </a:solidFill>
              </a:rPr>
              <a:t>Idea submission template for participants</a:t>
            </a:r>
            <a:endParaRPr/>
          </a:p>
        </p:txBody>
      </p:sp>
      <p:sp>
        <p:nvSpPr>
          <p:cNvPr id="805" name="Google Shape;805;p83"/>
          <p:cNvSpPr txBox="1"/>
          <p:nvPr>
            <p:ph idx="1" type="subTitle"/>
          </p:nvPr>
        </p:nvSpPr>
        <p:spPr>
          <a:xfrm>
            <a:off x="915580" y="3037775"/>
            <a:ext cx="5422755" cy="391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None/>
            </a:pPr>
            <a:r>
              <a:rPr lang="en-IN"/>
              <a:t>Hackpions – EY GDS Hackathon</a:t>
            </a:r>
            <a:endParaRPr/>
          </a:p>
        </p:txBody>
      </p:sp>
      <p:pic>
        <p:nvPicPr>
          <p:cNvPr id="806" name="Google Shape;806;p83"/>
          <p:cNvPicPr preferRelativeResize="0"/>
          <p:nvPr/>
        </p:nvPicPr>
        <p:blipFill rotWithShape="1">
          <a:blip r:embed="rId3">
            <a:alphaModFix/>
          </a:blip>
          <a:srcRect b="2587" l="2122" r="2910" t="2444"/>
          <a:stretch/>
        </p:blipFill>
        <p:spPr>
          <a:xfrm>
            <a:off x="533357" y="5126550"/>
            <a:ext cx="1336003" cy="125157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4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Inter-Regular"/>
              <a:buNone/>
            </a:pPr>
            <a:r>
              <a:rPr lang="en-IN" sz="2160"/>
              <a:t>Team name and member details</a:t>
            </a:r>
            <a:br>
              <a:rPr lang="en-IN" sz="2160"/>
            </a:br>
            <a:endParaRPr sz="2160"/>
          </a:p>
        </p:txBody>
      </p:sp>
      <p:graphicFrame>
        <p:nvGraphicFramePr>
          <p:cNvPr id="812" name="Google Shape;812;p84"/>
          <p:cNvGraphicFramePr/>
          <p:nvPr/>
        </p:nvGraphicFramePr>
        <p:xfrm>
          <a:off x="609600" y="11633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{903AC70D-CAD8-41D6-B712-CB44C5EB120A}</a:tableStyleId>
              </a:tblPr>
              <a:tblGrid>
                <a:gridCol w="317500"/>
                <a:gridCol w="4506800"/>
              </a:tblGrid>
              <a:tr h="429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600" u="none" cap="none" strike="noStrike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1.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600" u="none" cap="none" strike="noStrike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Member 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9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600" u="none" cap="none" strike="noStrike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2.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600" u="none" cap="none" strike="noStrike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Member 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9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600" u="none" cap="none" strike="noStrike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3.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600" u="none" cap="none" strike="noStrike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Member 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13" name="Google Shape;813;p84"/>
          <p:cNvSpPr/>
          <p:nvPr/>
        </p:nvSpPr>
        <p:spPr>
          <a:xfrm>
            <a:off x="609600" y="4023836"/>
            <a:ext cx="9673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Theme:</a:t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pic>
        <p:nvPicPr>
          <p:cNvPr id="814" name="Google Shape;81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8985" y="524907"/>
            <a:ext cx="769448" cy="71938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5" name="Google Shape;815;p84"/>
          <p:cNvSpPr/>
          <p:nvPr/>
        </p:nvSpPr>
        <p:spPr>
          <a:xfrm>
            <a:off x="609600" y="4410670"/>
            <a:ext cx="9673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Text </a:t>
            </a:r>
            <a:endParaRPr sz="18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85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</a:pPr>
            <a:r>
              <a:rPr lang="en-IN"/>
              <a:t>Problem statement</a:t>
            </a:r>
            <a:endParaRPr/>
          </a:p>
        </p:txBody>
      </p:sp>
      <p:sp>
        <p:nvSpPr>
          <p:cNvPr id="822" name="Google Shape;822;p85"/>
          <p:cNvSpPr txBox="1"/>
          <p:nvPr>
            <p:ph idx="1" type="body"/>
          </p:nvPr>
        </p:nvSpPr>
        <p:spPr>
          <a:xfrm>
            <a:off x="609918" y="1137920"/>
            <a:ext cx="10978515" cy="271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Define the exact problem that you intend to solve.</a:t>
            </a:r>
            <a:endParaRPr/>
          </a:p>
        </p:txBody>
      </p:sp>
      <p:sp>
        <p:nvSpPr>
          <p:cNvPr id="823" name="Google Shape;823;p85"/>
          <p:cNvSpPr txBox="1"/>
          <p:nvPr/>
        </p:nvSpPr>
        <p:spPr>
          <a:xfrm>
            <a:off x="609918" y="1741972"/>
            <a:ext cx="10978515" cy="4125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None/>
            </a:pPr>
            <a:r>
              <a:rPr lang="en-IN"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[Not more than 250 words]</a:t>
            </a:r>
            <a:endParaRPr/>
          </a:p>
        </p:txBody>
      </p:sp>
      <p:pic>
        <p:nvPicPr>
          <p:cNvPr id="824" name="Google Shape;82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8985" y="524907"/>
            <a:ext cx="769448" cy="71938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86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</a:pPr>
            <a:r>
              <a:rPr lang="en-IN"/>
              <a:t>Solution</a:t>
            </a:r>
            <a:endParaRPr/>
          </a:p>
        </p:txBody>
      </p:sp>
      <p:sp>
        <p:nvSpPr>
          <p:cNvPr id="830" name="Google Shape;830;p86"/>
          <p:cNvSpPr txBox="1"/>
          <p:nvPr>
            <p:ph idx="1" type="body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6616" lvl="0" marL="356616" rtl="0" algn="l">
              <a:spcBef>
                <a:spcPts val="0"/>
              </a:spcBef>
              <a:spcAft>
                <a:spcPts val="0"/>
              </a:spcAft>
              <a:buSzPts val="1330"/>
              <a:buChar char="►"/>
            </a:pPr>
            <a:r>
              <a:rPr lang="en-IN" sz="1900"/>
              <a:t>Explain, in brief, how you intend to SOLVE the problem at hand.</a:t>
            </a:r>
            <a:endParaRPr/>
          </a:p>
          <a:p>
            <a:pPr indent="-356616" lvl="0" marL="356616" rtl="0" algn="l">
              <a:spcBef>
                <a:spcPts val="380"/>
              </a:spcBef>
              <a:spcAft>
                <a:spcPts val="0"/>
              </a:spcAft>
              <a:buSzPts val="1330"/>
              <a:buChar char="►"/>
            </a:pPr>
            <a:r>
              <a:rPr lang="en-IN" sz="1900"/>
              <a:t>Please include the following:</a:t>
            </a:r>
            <a:endParaRPr/>
          </a:p>
          <a:p>
            <a:pPr indent="-356616" lvl="1" marL="713232" rtl="0" algn="l">
              <a:spcBef>
                <a:spcPts val="340"/>
              </a:spcBef>
              <a:spcAft>
                <a:spcPts val="0"/>
              </a:spcAft>
              <a:buSzPts val="1190"/>
              <a:buFont typeface="Noto Sans Symbols"/>
              <a:buChar char="⮚"/>
            </a:pPr>
            <a:r>
              <a:rPr lang="en-IN" sz="1700"/>
              <a:t>How it helps to solve the problem?</a:t>
            </a:r>
            <a:endParaRPr/>
          </a:p>
          <a:p>
            <a:pPr indent="-356616" lvl="1" marL="713232" rtl="0" algn="l">
              <a:spcBef>
                <a:spcPts val="340"/>
              </a:spcBef>
              <a:spcAft>
                <a:spcPts val="0"/>
              </a:spcAft>
              <a:buSzPts val="1190"/>
              <a:buFont typeface="Noto Sans Symbols"/>
              <a:buChar char="⮚"/>
            </a:pPr>
            <a:r>
              <a:rPr lang="en-IN" sz="1700"/>
              <a:t>What are the impact metrics that one can use to analyze the effect of the solution?</a:t>
            </a:r>
            <a:endParaRPr/>
          </a:p>
          <a:p>
            <a:pPr indent="-356616" lvl="1" marL="713232" rtl="0" algn="l">
              <a:spcBef>
                <a:spcPts val="340"/>
              </a:spcBef>
              <a:spcAft>
                <a:spcPts val="0"/>
              </a:spcAft>
              <a:buSzPts val="1190"/>
              <a:buFont typeface="Noto Sans Symbols"/>
              <a:buChar char="⮚"/>
            </a:pPr>
            <a:r>
              <a:rPr lang="en-IN" sz="1700"/>
              <a:t>Frameworks/Tools/Technologies stacks to be used</a:t>
            </a:r>
            <a:endParaRPr/>
          </a:p>
          <a:p>
            <a:pPr indent="-356616" lvl="1" marL="713232" rtl="0" algn="l">
              <a:spcBef>
                <a:spcPts val="340"/>
              </a:spcBef>
              <a:spcAft>
                <a:spcPts val="0"/>
              </a:spcAft>
              <a:buSzPts val="1190"/>
              <a:buFont typeface="Noto Sans Symbols"/>
              <a:buChar char="⮚"/>
            </a:pPr>
            <a:r>
              <a:rPr lang="en-IN" sz="1700"/>
              <a:t>Assumptions, constraints, and solution decision points (Reason behind choosing a technology)</a:t>
            </a:r>
            <a:endParaRPr/>
          </a:p>
          <a:p>
            <a:pPr indent="-356616" lvl="1" marL="713232" rtl="0" algn="l">
              <a:spcBef>
                <a:spcPts val="340"/>
              </a:spcBef>
              <a:spcAft>
                <a:spcPts val="0"/>
              </a:spcAft>
              <a:buSzPts val="1190"/>
              <a:buFont typeface="Noto Sans Symbols"/>
              <a:buChar char="⮚"/>
            </a:pPr>
            <a:r>
              <a:rPr lang="en-IN" sz="1700"/>
              <a:t>How easily can your solution be implemented and how effective will it be?</a:t>
            </a:r>
            <a:endParaRPr/>
          </a:p>
          <a:p>
            <a:pPr indent="-356616" lvl="1" marL="713232" rtl="0" algn="l">
              <a:spcBef>
                <a:spcPts val="340"/>
              </a:spcBef>
              <a:spcAft>
                <a:spcPts val="0"/>
              </a:spcAft>
              <a:buSzPts val="1190"/>
              <a:buFont typeface="Noto Sans Symbols"/>
              <a:buChar char="⮚"/>
            </a:pPr>
            <a:r>
              <a:rPr lang="en-IN" sz="1700"/>
              <a:t>Extent of Scalability/Usability</a:t>
            </a:r>
            <a:endParaRPr/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900"/>
          </a:p>
        </p:txBody>
      </p:sp>
      <p:pic>
        <p:nvPicPr>
          <p:cNvPr id="831" name="Google Shape;83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8985" y="524907"/>
            <a:ext cx="769448" cy="71938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87"/>
          <p:cNvSpPr txBox="1"/>
          <p:nvPr>
            <p:ph type="title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-Regular"/>
              <a:buNone/>
            </a:pPr>
            <a:r>
              <a:rPr lang="en-IN"/>
              <a:t>Methodology</a:t>
            </a:r>
            <a:endParaRPr/>
          </a:p>
        </p:txBody>
      </p:sp>
      <p:sp>
        <p:nvSpPr>
          <p:cNvPr id="837" name="Google Shape;837;p87"/>
          <p:cNvSpPr txBox="1"/>
          <p:nvPr>
            <p:ph idx="1" type="body"/>
          </p:nvPr>
        </p:nvSpPr>
        <p:spPr>
          <a:xfrm>
            <a:off x="609918" y="4643120"/>
            <a:ext cx="6488306" cy="1205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IN" sz="1800"/>
              <a:t>Please note: Upload the documents </a:t>
            </a:r>
            <a:br>
              <a:rPr lang="en-IN" sz="1800"/>
            </a:br>
            <a:r>
              <a:rPr lang="en-IN" sz="1800"/>
              <a:t>(eg: .pdf, .docx, .vsd etc)  directly on the platform. However, the links can be inserted/attached in this PowerPoint template. </a:t>
            </a:r>
            <a:endParaRPr/>
          </a:p>
        </p:txBody>
      </p:sp>
      <p:sp>
        <p:nvSpPr>
          <p:cNvPr id="838" name="Google Shape;838;p87"/>
          <p:cNvSpPr txBox="1"/>
          <p:nvPr/>
        </p:nvSpPr>
        <p:spPr>
          <a:xfrm>
            <a:off x="587376" y="1246672"/>
            <a:ext cx="7156449" cy="3049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None/>
            </a:pPr>
            <a:r>
              <a:rPr lang="en-IN"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[Include Concept, principles, elements and components.]</a:t>
            </a:r>
            <a:endParaRPr/>
          </a:p>
        </p:txBody>
      </p:sp>
      <p:sp>
        <p:nvSpPr>
          <p:cNvPr id="839" name="Google Shape;839;p87"/>
          <p:cNvSpPr/>
          <p:nvPr/>
        </p:nvSpPr>
        <p:spPr>
          <a:xfrm>
            <a:off x="7951788" y="1663102"/>
            <a:ext cx="4246562" cy="2712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6616" lvl="0" marL="35661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Arial"/>
              <a:buChar char="►"/>
            </a:pPr>
            <a:r>
              <a:rPr lang="en-IN" sz="1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Architecture Diagram</a:t>
            </a:r>
            <a:endParaRPr/>
          </a:p>
          <a:p>
            <a:pPr indent="-356616" lvl="0" marL="356616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Arial"/>
              <a:buChar char="►"/>
            </a:pPr>
            <a:r>
              <a:rPr lang="en-IN" sz="1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Flow Chart</a:t>
            </a:r>
            <a:endParaRPr/>
          </a:p>
          <a:p>
            <a:pPr indent="-356616" lvl="0" marL="356616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Arial"/>
              <a:buChar char="►"/>
            </a:pPr>
            <a:r>
              <a:rPr lang="en-IN" sz="1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Wireframes</a:t>
            </a:r>
            <a:endParaRPr/>
          </a:p>
          <a:p>
            <a:pPr indent="-356616" lvl="0" marL="356616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Arial"/>
              <a:buChar char="►"/>
            </a:pPr>
            <a:r>
              <a:rPr lang="en-IN" sz="1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Graphical representation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lang="en-IN" sz="1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      (Bar graph, Histogram, </a:t>
            </a:r>
            <a:br>
              <a:rPr lang="en-IN" sz="1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</a:br>
            <a:r>
              <a:rPr lang="en-IN" sz="1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       Pie charts, Heat maps)</a:t>
            </a:r>
            <a:endParaRPr/>
          </a:p>
          <a:p>
            <a:pPr indent="-356616" lvl="0" marL="356616" marR="0" rtl="0" algn="l">
              <a:lnSpc>
                <a:spcPct val="115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Arial"/>
              <a:buChar char="►"/>
            </a:pPr>
            <a:r>
              <a:rPr lang="en-IN" sz="1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Analysis, visualization</a:t>
            </a:r>
            <a:endParaRPr/>
          </a:p>
        </p:txBody>
      </p:sp>
      <p:pic>
        <p:nvPicPr>
          <p:cNvPr id="840" name="Google Shape;84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8985" y="524907"/>
            <a:ext cx="769448" cy="71938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8"/>
          <p:cNvSpPr/>
          <p:nvPr/>
        </p:nvSpPr>
        <p:spPr>
          <a:xfrm>
            <a:off x="0" y="2613025"/>
            <a:ext cx="12198350" cy="9942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846" name="Google Shape;846;p88"/>
          <p:cNvSpPr txBox="1"/>
          <p:nvPr>
            <p:ph idx="4294967295" type="title"/>
          </p:nvPr>
        </p:nvSpPr>
        <p:spPr>
          <a:xfrm>
            <a:off x="860425" y="2923614"/>
            <a:ext cx="7524750" cy="373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E2E38"/>
              </a:buClr>
              <a:buSzPts val="3200"/>
              <a:buFont typeface="Inter-Regular"/>
              <a:buNone/>
            </a:pPr>
            <a:r>
              <a:rPr lang="en-IN" sz="3200">
                <a:solidFill>
                  <a:srgbClr val="2E2E38"/>
                </a:solidFill>
              </a:rPr>
              <a:t>Thank you</a:t>
            </a:r>
            <a:endParaRPr/>
          </a:p>
        </p:txBody>
      </p:sp>
      <p:pic>
        <p:nvPicPr>
          <p:cNvPr id="847" name="Google Shape;84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9877" y="1886168"/>
            <a:ext cx="2618308" cy="2447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89"/>
          <p:cNvGrpSpPr/>
          <p:nvPr/>
        </p:nvGrpSpPr>
        <p:grpSpPr>
          <a:xfrm>
            <a:off x="611101" y="606654"/>
            <a:ext cx="4143780" cy="3642066"/>
            <a:chOff x="611101" y="606654"/>
            <a:chExt cx="4143780" cy="3642066"/>
          </a:xfrm>
        </p:grpSpPr>
        <p:sp>
          <p:nvSpPr>
            <p:cNvPr id="853" name="Google Shape;853;p89"/>
            <p:cNvSpPr txBox="1"/>
            <p:nvPr/>
          </p:nvSpPr>
          <p:spPr>
            <a:xfrm>
              <a:off x="611102" y="606654"/>
              <a:ext cx="3484648" cy="138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900">
                  <a:solidFill>
                    <a:srgbClr val="F2F2F2"/>
                  </a:solidFill>
                  <a:latin typeface="Inter"/>
                  <a:ea typeface="Inter"/>
                  <a:cs typeface="Inter"/>
                  <a:sym typeface="Inter"/>
                </a:rPr>
                <a:t>EY  </a:t>
              </a:r>
              <a:r>
                <a:rPr lang="en-IN" sz="900">
                  <a:solidFill>
                    <a:srgbClr val="F2F2F2"/>
                  </a:solidFill>
                  <a:latin typeface="Inter"/>
                  <a:ea typeface="Inter"/>
                  <a:cs typeface="Inter"/>
                  <a:sym typeface="Inter"/>
                </a:rPr>
                <a:t>|  Assurance | Tax | Strategy and Transactions | Consulting</a:t>
              </a:r>
              <a:endParaRPr sz="900">
                <a:solidFill>
                  <a:srgbClr val="F2F2F2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54" name="Google Shape;854;p89"/>
            <p:cNvSpPr txBox="1"/>
            <p:nvPr/>
          </p:nvSpPr>
          <p:spPr>
            <a:xfrm>
              <a:off x="611101" y="981123"/>
              <a:ext cx="3995733" cy="969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About EY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EY is a global leader in assurance, tax, transaction and advisory services.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The insights and quality services we deliver help build trust and confidence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in the capital markets and in economies the world over. We develop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outstanding leaders who team to deliver on our promises to all of our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stakeholders. In so doing, we play a critical role in building a better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working world for our people, for our clients and for our communities. </a:t>
              </a:r>
              <a:endParaRPr sz="900">
                <a:solidFill>
                  <a:srgbClr val="F2F2F2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55" name="Google Shape;855;p89"/>
            <p:cNvSpPr txBox="1"/>
            <p:nvPr/>
          </p:nvSpPr>
          <p:spPr>
            <a:xfrm>
              <a:off x="611102" y="2069694"/>
              <a:ext cx="4143779" cy="969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EY refers to the global organization, and may refer to one or more, of the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member firms of Ernst &amp; Young Global Limited, each of which is a separate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legal entity. Ernst &amp; Young Global Limited, a UK company limited by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guarantee, does not provide services to clients. Information about how EY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collects and uses personal data and a description of the rights individuals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have under data protection legislation are available via ey.com/privacy. For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more information about our organization, please visit ey.com. </a:t>
              </a:r>
              <a:endParaRPr sz="900">
                <a:solidFill>
                  <a:srgbClr val="F2F2F2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56" name="Google Shape;856;p89"/>
            <p:cNvSpPr txBox="1"/>
            <p:nvPr/>
          </p:nvSpPr>
          <p:spPr>
            <a:xfrm>
              <a:off x="611102" y="3158265"/>
              <a:ext cx="4143779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© 2020 EYGM Limited.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All Rights Reserved.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9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ED None</a:t>
              </a:r>
              <a:endParaRPr sz="900">
                <a:solidFill>
                  <a:srgbClr val="F2F2F2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57" name="Google Shape;857;p89"/>
            <p:cNvSpPr txBox="1"/>
            <p:nvPr/>
          </p:nvSpPr>
          <p:spPr>
            <a:xfrm>
              <a:off x="611103" y="3680780"/>
              <a:ext cx="3995732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7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This material has been prepared for general informational purposes only and is not intended to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7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be relied upon as accounting, tax or other professional advice. Please refer to your advisors for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70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specific advice. </a:t>
              </a:r>
              <a:endParaRPr sz="700">
                <a:solidFill>
                  <a:srgbClr val="F2F2F2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858" name="Google Shape;858;p89"/>
            <p:cNvSpPr txBox="1"/>
            <p:nvPr/>
          </p:nvSpPr>
          <p:spPr>
            <a:xfrm>
              <a:off x="611102" y="4087137"/>
              <a:ext cx="4143779" cy="161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1050">
                  <a:solidFill>
                    <a:srgbClr val="F2F2F2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ey.com</a:t>
              </a:r>
              <a:endParaRPr b="1" sz="1050">
                <a:solidFill>
                  <a:srgbClr val="F2F2F2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Y dark background">
  <a:themeElements>
    <a:clrScheme name="EY Color">
      <a:dk1>
        <a:srgbClr val="2E2E38"/>
      </a:dk1>
      <a:lt1>
        <a:srgbClr val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