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90" r:id="rId6"/>
  </p:sldMasterIdLst>
  <p:notesMasterIdLst>
    <p:notesMasterId r:id="rId17"/>
  </p:notesMasterIdLst>
  <p:handoutMasterIdLst>
    <p:handoutMasterId r:id="rId18"/>
  </p:handoutMasterIdLst>
  <p:sldIdLst>
    <p:sldId id="309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D700"/>
    <a:srgbClr val="00530A"/>
    <a:srgbClr val="A0A0A0"/>
    <a:srgbClr val="FFD42E"/>
    <a:srgbClr val="FFB600"/>
    <a:srgbClr val="460073"/>
    <a:srgbClr val="7500C0"/>
    <a:srgbClr val="7E00FF"/>
    <a:srgbClr val="008EFF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85108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574" y="1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7333-DD87-4773-BED3-E2892A4094E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0E21C-7E3E-40C1-A5B4-152F0F11E1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504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084F-DC83-4EB0-8CED-52E9AA3ECA1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57E0A-F321-48DC-AF94-681D4DCF34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69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9A21FFB-B354-4CCB-B3EB-374EF7189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565" y="5846780"/>
            <a:ext cx="4543635" cy="678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CAF5EF-2681-43ED-98D4-9F233E156D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7741" y="964387"/>
            <a:ext cx="4309200" cy="4470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5714999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2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087981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42933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0685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60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571500"/>
            <a:ext cx="8572500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spcAft>
                <a:spcPts val="600"/>
              </a:spcAft>
              <a:defRPr sz="4400" b="0" spc="-150" baseline="0"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defRPr sz="4400" b="0" cap="none" baseline="0"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defRPr sz="2800" b="0" cap="none" baseline="0"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 b="0" cap="none" baseline="0"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1200" b="0" cap="none" baseline="0"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4606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Black">
    <p:bg>
      <p:bgPr>
        <a:solidFill>
          <a:srgbClr val="005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571500"/>
            <a:ext cx="8572500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 spc="-1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spcAft>
                <a:spcPts val="600"/>
              </a:spcAft>
              <a:defRPr sz="4400" b="0" spc="-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defRPr sz="4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600"/>
              </a:spcAft>
              <a:defRPr sz="2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1200" b="0" cap="none" baseline="0">
                <a:solidFill>
                  <a:schemeClr val="tx1"/>
                </a:solidFill>
                <a:latin typeface="+mn-lt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32161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Black">
    <p:bg>
      <p:bgPr>
        <a:solidFill>
          <a:srgbClr val="0053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3CDF64-397D-4D55-8C64-5862DE850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7741" y="964366"/>
            <a:ext cx="4309200" cy="4470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465870-75DE-47EB-BD39-E11643DB0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4533" y="5833249"/>
            <a:ext cx="4598330" cy="6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5714999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4000" b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defRPr sz="24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2870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pos="3840" userDrawn="1">
          <p15:clr>
            <a:srgbClr val="FBAE40"/>
          </p15:clr>
        </p15:guide>
        <p15:guide id="3" pos="60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White Centere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96126F-7FC2-47A6-A0B6-07A1FFFD9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960" y="939257"/>
            <a:ext cx="4309200" cy="4470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F58C65-12D1-4E11-88C2-5AC9FEDD3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7602" y="5798670"/>
            <a:ext cx="4482488" cy="781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9582" y="1936373"/>
            <a:ext cx="4787886" cy="2767405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0" y="436417"/>
            <a:ext cx="2286000" cy="351212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2800" b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16836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0" pos="600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White Centere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EDD897-9353-48B4-BE19-64A7AB466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960" y="966529"/>
            <a:ext cx="4309200" cy="4470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8163C7-E27C-4198-99CD-5A402F321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7602" y="5798670"/>
            <a:ext cx="4482488" cy="781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9582" y="1943100"/>
            <a:ext cx="4841674" cy="2857500"/>
          </a:xfrm>
        </p:spPr>
        <p:txBody>
          <a:bodyPr tIns="0" anchor="ctr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0" y="436417"/>
            <a:ext cx="2286000" cy="351212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2800" b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551040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60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White Centere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603299-72A2-43BA-9636-19523C632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6960" y="969737"/>
            <a:ext cx="4309200" cy="4470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62FE72-759C-40D6-B394-2715B9D1AB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7602" y="5798670"/>
            <a:ext cx="4482488" cy="781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9581" y="1943100"/>
            <a:ext cx="4895463" cy="28575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0" y="436417"/>
            <a:ext cx="2286000" cy="3512127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defRPr sz="2800" b="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="0" cap="none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 b="0" cap="none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None/>
              <a:defRPr sz="1800" b="0" cap="none" baseline="0">
                <a:solidFill>
                  <a:schemeClr val="tx1"/>
                </a:solidFill>
                <a:latin typeface="+mn-lt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464980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60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62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410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2326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969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8491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708" r:id="rId3"/>
    <p:sldLayoutId id="2147483709" r:id="rId4"/>
    <p:sldLayoutId id="2147483710" r:id="rId5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3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46066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24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5" orient="horz" pos="2232" userDrawn="1">
          <p15:clr>
            <a:srgbClr val="F26B43"/>
          </p15:clr>
        </p15:guide>
        <p15:guide id="16" orient="horz" pos="3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19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0" r:id="rId2"/>
    <p:sldLayoutId id="2147483706" r:id="rId3"/>
    <p:sldLayoutId id="2147483676" r:id="rId4"/>
    <p:sldLayoutId id="2147483701" r:id="rId5"/>
    <p:sldLayoutId id="2147483702" r:id="rId6"/>
    <p:sldLayoutId id="2147483664" r:id="rId7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1" indent="0" algn="l" defTabSz="914377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285744" indent="-230182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indent="-230182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152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8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6" orient="horz" pos="240" userDrawn="1">
          <p15:clr>
            <a:srgbClr val="F26B43"/>
          </p15:clr>
        </p15:guide>
        <p15:guide id="17" orient="horz" pos="41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90206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0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7" r:id="rId2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49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57149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9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00041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71486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48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orient="horz" pos="4104" userDrawn="1">
          <p15:clr>
            <a:srgbClr val="F26B43"/>
          </p15:clr>
        </p15:guide>
        <p15:guide id="17" orient="horz" pos="3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457200"/>
            <a:ext cx="5867399" cy="3086100"/>
          </a:xfrm>
        </p:spPr>
        <p:txBody>
          <a:bodyPr/>
          <a:lstStyle/>
          <a:p>
            <a:r>
              <a:rPr lang="en-US" dirty="0"/>
              <a:t>Blockchain hackathon</a:t>
            </a:r>
            <a:endParaRPr lang="en-US" dirty="0">
              <a:solidFill>
                <a:srgbClr val="FFD42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1000" y="3543302"/>
            <a:ext cx="5867400" cy="3162299"/>
          </a:xfrm>
        </p:spPr>
        <p:txBody>
          <a:bodyPr/>
          <a:lstStyle/>
          <a:p>
            <a:r>
              <a:rPr lang="en-US" dirty="0"/>
              <a:t>Registration &amp; team formation</a:t>
            </a:r>
          </a:p>
          <a:p>
            <a:r>
              <a:rPr lang="en-US" dirty="0">
                <a:solidFill>
                  <a:srgbClr val="00D700"/>
                </a:solidFill>
              </a:rPr>
              <a:t>guide</a:t>
            </a:r>
            <a:r>
              <a:rPr lang="en-US" dirty="0"/>
              <a:t> </a:t>
            </a:r>
            <a:endParaRPr lang="en-US" dirty="0">
              <a:solidFill>
                <a:srgbClr val="00D7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658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9: </a:t>
            </a:r>
            <a:r>
              <a:rPr lang="en-US" dirty="0">
                <a:solidFill>
                  <a:srgbClr val="00D700"/>
                </a:solidFill>
              </a:rPr>
              <a:t>use ‘upload file’ to submit your </a:t>
            </a:r>
            <a:r>
              <a:rPr lang="en-US" dirty="0" err="1">
                <a:solidFill>
                  <a:srgbClr val="00D700"/>
                </a:solidFill>
              </a:rPr>
              <a:t>ppt</a:t>
            </a:r>
            <a:r>
              <a:rPr lang="en-US" dirty="0">
                <a:solidFill>
                  <a:srgbClr val="00D700"/>
                </a:solidFill>
              </a:rPr>
              <a:t>; save your idea as a draft; click on ‘publish idea’ for final submission</a:t>
            </a:r>
            <a:br>
              <a:rPr lang="en-US" dirty="0">
                <a:solidFill>
                  <a:srgbClr val="00D700"/>
                </a:solidFill>
              </a:rPr>
            </a:br>
            <a:endParaRPr lang="en-US" dirty="0">
              <a:solidFill>
                <a:srgbClr val="00D700"/>
              </a:solidFill>
            </a:endParaRPr>
          </a:p>
        </p:txBody>
      </p:sp>
      <p:pic>
        <p:nvPicPr>
          <p:cNvPr id="8" name="Picture 7" descr="Accen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25" y="2204739"/>
            <a:ext cx="6601747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10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1: </a:t>
            </a:r>
            <a:r>
              <a:rPr lang="en-US" dirty="0">
                <a:solidFill>
                  <a:srgbClr val="00D700"/>
                </a:solidFill>
              </a:rPr>
              <a:t>click on ‘register now’ </a:t>
            </a:r>
          </a:p>
        </p:txBody>
      </p:sp>
      <p:pic>
        <p:nvPicPr>
          <p:cNvPr id="6" name="Picture 5" descr="Accenture Regis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1357023"/>
            <a:ext cx="12012702" cy="41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10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</a:t>
            </a:r>
            <a:r>
              <a:rPr lang="en-US" dirty="0">
                <a:solidFill>
                  <a:srgbClr val="00D700"/>
                </a:solidFill>
              </a:rPr>
              <a:t>click on ‘view team’ to set up your team</a:t>
            </a:r>
          </a:p>
        </p:txBody>
      </p:sp>
      <p:pic>
        <p:nvPicPr>
          <p:cNvPr id="7" name="Picture 6" descr="Accenture View Te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414"/>
            <a:ext cx="12192000" cy="40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10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</a:t>
            </a:r>
            <a:r>
              <a:rPr lang="en-US" dirty="0">
                <a:solidFill>
                  <a:srgbClr val="00D700"/>
                </a:solidFill>
              </a:rPr>
              <a:t>change your team name; toggle to ‘yes’ to look for teammates; invite teammates by e-mail</a:t>
            </a:r>
          </a:p>
        </p:txBody>
      </p:sp>
      <p:pic>
        <p:nvPicPr>
          <p:cNvPr id="7" name="Picture 6" descr="Accen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206"/>
            <a:ext cx="12192000" cy="31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10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4: </a:t>
            </a:r>
            <a:r>
              <a:rPr lang="en-US" dirty="0">
                <a:solidFill>
                  <a:srgbClr val="00D700"/>
                </a:solidFill>
              </a:rPr>
              <a:t>the invited person receives this email</a:t>
            </a:r>
          </a:p>
        </p:txBody>
      </p:sp>
      <p:pic>
        <p:nvPicPr>
          <p:cNvPr id="6" name="Picture 5" descr="Accen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43" y="2118126"/>
            <a:ext cx="4677428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10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5: </a:t>
            </a:r>
            <a:r>
              <a:rPr lang="en-US" dirty="0">
                <a:solidFill>
                  <a:srgbClr val="00D700"/>
                </a:solidFill>
              </a:rPr>
              <a:t>click on ‘this template’ in the ‘themes’ section to download the PPT template for your idea submission</a:t>
            </a:r>
          </a:p>
        </p:txBody>
      </p:sp>
      <p:pic>
        <p:nvPicPr>
          <p:cNvPr id="7" name="Picture 6" descr="Accen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2051593"/>
            <a:ext cx="6962502" cy="41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10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</a:t>
            </a:r>
            <a:r>
              <a:rPr lang="en-US" dirty="0">
                <a:solidFill>
                  <a:srgbClr val="00D700"/>
                </a:solidFill>
              </a:rPr>
              <a:t>click on ‘submit your idea’ on the main page to provide your idea details</a:t>
            </a:r>
          </a:p>
        </p:txBody>
      </p:sp>
      <p:pic>
        <p:nvPicPr>
          <p:cNvPr id="7" name="Picture 6" descr="Accenture Submit Id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" y="1680918"/>
            <a:ext cx="12174650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10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7: </a:t>
            </a:r>
            <a:r>
              <a:rPr lang="en-US" dirty="0">
                <a:solidFill>
                  <a:srgbClr val="00D700"/>
                </a:solidFill>
              </a:rPr>
              <a:t>click on ‘sample idea’ to see what a good idea needs; then click on ‘add new idea’</a:t>
            </a:r>
          </a:p>
        </p:txBody>
      </p:sp>
      <p:pic>
        <p:nvPicPr>
          <p:cNvPr id="7" name="Picture 6" descr="Accen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61" y="2259874"/>
            <a:ext cx="11623754" cy="19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10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2018 Accenture.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8: </a:t>
            </a:r>
            <a:r>
              <a:rPr lang="en-US" dirty="0">
                <a:solidFill>
                  <a:srgbClr val="00D700"/>
                </a:solidFill>
              </a:rPr>
              <a:t>put in the idea title, select your theme, and put in the idea synopsis</a:t>
            </a:r>
          </a:p>
        </p:txBody>
      </p:sp>
      <p:pic>
        <p:nvPicPr>
          <p:cNvPr id="6" name="Picture 5" descr="Accen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149" y="1519435"/>
            <a:ext cx="5809716" cy="47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10840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Accenture MasterBrand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E00FF"/>
      </a:accent1>
      <a:accent2>
        <a:srgbClr val="FF0000"/>
      </a:accent2>
      <a:accent3>
        <a:srgbClr val="2800FF"/>
      </a:accent3>
      <a:accent4>
        <a:srgbClr val="00BAFF"/>
      </a:accent4>
      <a:accent5>
        <a:srgbClr val="00FF7D"/>
      </a:accent5>
      <a:accent6>
        <a:srgbClr val="FFEA00"/>
      </a:accent6>
      <a:hlink>
        <a:srgbClr val="2800FF"/>
      </a:hlink>
      <a:folHlink>
        <a:srgbClr val="7E00FF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xmlns="" name="Presentation3" id="{E64E4D4F-C142-4476-8E30-50C2BD03CFDC}" vid="{2A27E80D-6186-4FAD-8DC4-627A22BD7A93}"/>
    </a:ext>
  </a:extLst>
</a:theme>
</file>

<file path=ppt/theme/theme2.xml><?xml version="1.0" encoding="utf-8"?>
<a:theme xmlns:a="http://schemas.openxmlformats.org/drawingml/2006/main" name="Content Layouts">
  <a:themeElements>
    <a:clrScheme name="Accenture MasterBrand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E00FF"/>
      </a:accent1>
      <a:accent2>
        <a:srgbClr val="FF0000"/>
      </a:accent2>
      <a:accent3>
        <a:srgbClr val="2800FF"/>
      </a:accent3>
      <a:accent4>
        <a:srgbClr val="00BAFF"/>
      </a:accent4>
      <a:accent5>
        <a:srgbClr val="00FF7D"/>
      </a:accent5>
      <a:accent6>
        <a:srgbClr val="FFEA00"/>
      </a:accent6>
      <a:hlink>
        <a:srgbClr val="2800FF"/>
      </a:hlink>
      <a:folHlink>
        <a:srgbClr val="7E00FF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xmlns="" name="Presentation3" id="{E64E4D4F-C142-4476-8E30-50C2BD03CFDC}" vid="{780316F8-C92F-4741-8203-321060F2A2B6}"/>
    </a:ext>
  </a:extLst>
</a:theme>
</file>

<file path=ppt/theme/theme3.xml><?xml version="1.0" encoding="utf-8"?>
<a:theme xmlns:a="http://schemas.openxmlformats.org/drawingml/2006/main" name="Specialty Slides">
  <a:themeElements>
    <a:clrScheme name="Accenture MasterBrand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E00FF"/>
      </a:accent1>
      <a:accent2>
        <a:srgbClr val="FF0000"/>
      </a:accent2>
      <a:accent3>
        <a:srgbClr val="2800FF"/>
      </a:accent3>
      <a:accent4>
        <a:srgbClr val="00BAFF"/>
      </a:accent4>
      <a:accent5>
        <a:srgbClr val="00FF7D"/>
      </a:accent5>
      <a:accent6>
        <a:srgbClr val="FFEA00"/>
      </a:accent6>
      <a:hlink>
        <a:srgbClr val="2800FF"/>
      </a:hlink>
      <a:folHlink>
        <a:srgbClr val="7E00FF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4572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xmlns="" name="Presentation3" id="{E64E4D4F-C142-4476-8E30-50C2BD03CFDC}" vid="{3115024D-9763-4C74-A4A2-9A68DDA6ACD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632FA75335945A63FF531EB43A3D0" ma:contentTypeVersion="3" ma:contentTypeDescription="Create a new document." ma:contentTypeScope="" ma:versionID="9424afbcba80fcb69b47908d3741ccc8">
  <xsd:schema xmlns:xsd="http://www.w3.org/2001/XMLSchema" xmlns:xs="http://www.w3.org/2001/XMLSchema" xmlns:p="http://schemas.microsoft.com/office/2006/metadata/properties" xmlns:ns3="70a18374-f0c7-4129-82cb-48f358959f5f" targetNamespace="http://schemas.microsoft.com/office/2006/metadata/properties" ma:root="true" ma:fieldsID="093ab92e370e01158a7cd4574c205a3d" ns3:_="">
    <xsd:import namespace="70a18374-f0c7-4129-82cb-48f358959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18374-f0c7-4129-82cb-48f358959f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CC16AD-5AB1-487F-940F-F019EE4EE2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EDFF0A-8904-42B6-AEB2-7C60372CB2F4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70a18374-f0c7-4129-82cb-48f358959f5f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EEC481-98DE-4B2A-94E2-D38331D4A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a18374-f0c7-4129-82cb-48f358959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Acc_Technology_Template_Arial_v3</Template>
  <TotalTime>211</TotalTime>
  <Words>267</Words>
  <Application>Microsoft Office PowerPoint</Application>
  <PresentationFormat>Custom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Titles</vt:lpstr>
      <vt:lpstr>Content Layouts</vt:lpstr>
      <vt:lpstr>Specialty Slides</vt:lpstr>
      <vt:lpstr>Blockchain hackathon</vt:lpstr>
      <vt:lpstr>Step 1: click on ‘register now’ </vt:lpstr>
      <vt:lpstr>Step 2: click on ‘view team’ to set up your team</vt:lpstr>
      <vt:lpstr>Step 3: change your team name; toggle to ‘yes’ to look for teammates; invite teammates by e-mail</vt:lpstr>
      <vt:lpstr>Step 4: the invited person receives this email</vt:lpstr>
      <vt:lpstr>Step 5: click on ‘this template’ in the ‘themes’ section to download the PPT template for your idea submission</vt:lpstr>
      <vt:lpstr>Step 6: click on ‘submit your idea’ on the main page to provide your idea details</vt:lpstr>
      <vt:lpstr>Step 7: click on ‘sample idea’ to see what a good idea needs; then click on ‘add new idea’</vt:lpstr>
      <vt:lpstr>Step 8: put in the idea title, select your theme, and put in the idea synopsis</vt:lpstr>
      <vt:lpstr>Step 9: use ‘upload file’ to submit your ppt; save your idea as a draft; click on ‘publish idea’ for final submission 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hackathon</dc:title>
  <dc:creator>John, Bindu</dc:creator>
  <cp:lastModifiedBy>HackerEarth</cp:lastModifiedBy>
  <cp:revision>18</cp:revision>
  <dcterms:created xsi:type="dcterms:W3CDTF">2018-06-22T08:34:47Z</dcterms:created>
  <dcterms:modified xsi:type="dcterms:W3CDTF">2018-06-28T06:51:35Z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0x010100720632FA75335945A63FF531EB43A3D0</vt:lpwstr>
  </property>
</Properties>
</file>