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5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6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9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9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8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0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0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46B48-6BCD-4E2A-BB10-B7C08E2F321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47E1-1521-45D1-8636-6B99204A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ESG Report </a:t>
            </a:r>
            <a:r>
              <a:rPr lang="en-US" dirty="0">
                <a:latin typeface="Century Gothic" panose="020B0502020202020204" pitchFamily="34" charset="0"/>
              </a:rPr>
              <a:t>s</a:t>
            </a:r>
            <a:r>
              <a:rPr lang="en-US" dirty="0" smtClean="0">
                <a:latin typeface="Century Gothic" panose="020B0502020202020204" pitchFamily="34" charset="0"/>
              </a:rPr>
              <a:t>ub-section under </a:t>
            </a:r>
            <a:r>
              <a:rPr lang="en-US" dirty="0">
                <a:latin typeface="Century Gothic" panose="020B0502020202020204" pitchFamily="34" charset="0"/>
              </a:rPr>
              <a:t>S</a:t>
            </a:r>
            <a:r>
              <a:rPr lang="en-US" dirty="0" smtClean="0">
                <a:latin typeface="Century Gothic" panose="020B0502020202020204" pitchFamily="34" charset="0"/>
              </a:rPr>
              <a:t>ustainability  </a:t>
            </a: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11" y="1870059"/>
            <a:ext cx="7848600" cy="1504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9040" y="2648661"/>
            <a:ext cx="174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Sustainability</a:t>
            </a:r>
            <a:r>
              <a:rPr lang="en-US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Reports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0110" y="3375009"/>
            <a:ext cx="8343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Please add one sub-section – </a:t>
            </a:r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Sustainability</a:t>
            </a:r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Reports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under Sustainability as we will upload our standalone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Sustainability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Report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in March this year;</a:t>
            </a:r>
          </a:p>
          <a:p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Please enable the “hide/show” function </a:t>
            </a:r>
            <a:endParaRPr lang="en-US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966858" y="3031177"/>
            <a:ext cx="918753" cy="2780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gmail-m_7224158392549017138Picture 1" descr="1752fcc52894ce8e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92"/>
          <a:stretch/>
        </p:blipFill>
        <p:spPr bwMode="auto">
          <a:xfrm>
            <a:off x="1980110" y="4483908"/>
            <a:ext cx="2879272" cy="208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604214" y="4556793"/>
            <a:ext cx="5654039" cy="64633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Token quotation by </a:t>
            </a:r>
            <a:r>
              <a:rPr lang="en-US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Digisalad</a:t>
            </a: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Option 1: same 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as "Financial Report" - 1 </a:t>
            </a: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day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7382" y="5013611"/>
            <a:ext cx="1524000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8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Additional button  for PDF / hyperlink</a:t>
            </a: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6337" y="2266383"/>
            <a:ext cx="9839325" cy="314325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955280" y="4368800"/>
            <a:ext cx="2326640" cy="36576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00456" y="2313205"/>
            <a:ext cx="18143" cy="20555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47086" y="1861661"/>
            <a:ext cx="8343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Please add one more button for pdf /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hyperlink; </a:t>
            </a:r>
          </a:p>
          <a:p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Please enable the “hide/show” function</a:t>
            </a:r>
            <a:endParaRPr lang="en-US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47086" y="1382421"/>
            <a:ext cx="5383348" cy="369332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Token quotation by </a:t>
            </a:r>
            <a:r>
              <a:rPr lang="en-US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Digisalad</a:t>
            </a: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: 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3</a:t>
            </a: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  <a:ea typeface="PMingLiU" panose="02020500000000000000" pitchFamily="18" charset="-120"/>
              </a:rPr>
              <a:t> days</a:t>
            </a:r>
            <a:endParaRPr lang="en-US" dirty="0" smtClean="0">
              <a:solidFill>
                <a:schemeClr val="bg1"/>
              </a:solidFill>
              <a:latin typeface="Century Gothic" panose="020B0502020202020204" pitchFamily="34" charset="0"/>
              <a:ea typeface="PMingLiU" panose="02020500000000000000" pitchFamily="18" charset="-12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902" y="5293469"/>
            <a:ext cx="2931266" cy="13837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39389" y="4900671"/>
            <a:ext cx="834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Please replace the three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buttons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with </a:t>
            </a:r>
            <a:r>
              <a:rPr lang="en-US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pictures, similar to below </a:t>
            </a:r>
            <a:endParaRPr lang="en-US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5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B805656055A645A9D4CF5838A6DFD4" ma:contentTypeVersion="12" ma:contentTypeDescription="Create a new document." ma:contentTypeScope="" ma:versionID="64f2e3f2bbea20d6f95daea7e7770eaa">
  <xsd:schema xmlns:xsd="http://www.w3.org/2001/XMLSchema" xmlns:xs="http://www.w3.org/2001/XMLSchema" xmlns:p="http://schemas.microsoft.com/office/2006/metadata/properties" xmlns:ns2="1ccec924-44d2-4ec2-bf54-cba31fded3c0" xmlns:ns3="9bef25ba-d847-4a8e-9404-7318a4e9b0de" targetNamespace="http://schemas.microsoft.com/office/2006/metadata/properties" ma:root="true" ma:fieldsID="0313f68957ae37cd26c5d645cea0e4d3" ns2:_="" ns3:_="">
    <xsd:import namespace="1ccec924-44d2-4ec2-bf54-cba31fded3c0"/>
    <xsd:import namespace="9bef25ba-d847-4a8e-9404-7318a4e9b0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ec924-44d2-4ec2-bf54-cba31fded3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f25ba-d847-4a8e-9404-7318a4e9b0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9C87A0-798C-41C7-8B6A-7B3A3D4100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cec924-44d2-4ec2-bf54-cba31fded3c0"/>
    <ds:schemaRef ds:uri="9bef25ba-d847-4a8e-9404-7318a4e9b0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58C9CE-06AE-42C9-A053-1473D47458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D6082-7888-4E66-9576-9A9E2300C2D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bef25ba-d847-4a8e-9404-7318a4e9b0de"/>
    <ds:schemaRef ds:uri="1ccec924-44d2-4ec2-bf54-cba31fded3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3344</TotalTime>
  <Words>93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PMingLiU</vt:lpstr>
      <vt:lpstr>Arial</vt:lpstr>
      <vt:lpstr>Calibri</vt:lpstr>
      <vt:lpstr>Calibri Light</vt:lpstr>
      <vt:lpstr>Century Gothic</vt:lpstr>
      <vt:lpstr>Office Theme</vt:lpstr>
      <vt:lpstr>ESG Report sub-section under Sustainability  </vt:lpstr>
      <vt:lpstr>Additional button  for PDF / hyperlink</vt:lpstr>
    </vt:vector>
  </TitlesOfParts>
  <Company>The Great Eagle Company,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Regine Leung (EAM)</dc:creator>
  <cp:lastModifiedBy>Regine Leung (EAM)</cp:lastModifiedBy>
  <cp:revision>24</cp:revision>
  <dcterms:created xsi:type="dcterms:W3CDTF">2020-10-12T10:33:43Z</dcterms:created>
  <dcterms:modified xsi:type="dcterms:W3CDTF">2021-01-07T08:27:08Z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0x01010072B805656055A645A9D4CF5838A6DFD4</vt:lpwstr>
  </property>
</Properties>
</file>